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60" y="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903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181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576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693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59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70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31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005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19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43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87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2BCF9-E21E-4A59-89A9-04EA4039B66B}" type="datetimeFigureOut">
              <a:rPr lang="es-ES" smtClean="0"/>
              <a:t>31/10/2025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052A2-6A4C-4995-BC0D-3073A0A27D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5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54842" y="296894"/>
            <a:ext cx="6127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3.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CD4+, CD8+ T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immune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exhaustion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markers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from PBMCs of the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E60D9F7F-7ABA-BE05-4A03-C4AEFF2466F8}"/>
              </a:ext>
            </a:extLst>
          </p:cNvPr>
          <p:cNvGrpSpPr/>
          <p:nvPr/>
        </p:nvGrpSpPr>
        <p:grpSpPr>
          <a:xfrm>
            <a:off x="15452" y="1058530"/>
            <a:ext cx="6840331" cy="8486090"/>
            <a:chOff x="15452" y="1299830"/>
            <a:chExt cx="6840331" cy="8486090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8" t="51649" b="5109"/>
            <a:stretch/>
          </p:blipFill>
          <p:spPr>
            <a:xfrm>
              <a:off x="1806886" y="6631461"/>
              <a:ext cx="1540322" cy="1427751"/>
            </a:xfrm>
            <a:prstGeom prst="rect">
              <a:avLst/>
            </a:prstGeom>
          </p:spPr>
        </p:pic>
        <p:pic>
          <p:nvPicPr>
            <p:cNvPr id="48" name="Imagen 4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81" t="50822" r="53035" b="5183"/>
            <a:stretch/>
          </p:blipFill>
          <p:spPr>
            <a:xfrm>
              <a:off x="201093" y="6617685"/>
              <a:ext cx="1486686" cy="1455304"/>
            </a:xfrm>
            <a:prstGeom prst="rect">
              <a:avLst/>
            </a:prstGeom>
          </p:spPr>
        </p:pic>
        <p:pic>
          <p:nvPicPr>
            <p:cNvPr id="47" name="Imagen 4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91" t="4651" b="52560"/>
            <a:stretch/>
          </p:blipFill>
          <p:spPr>
            <a:xfrm>
              <a:off x="205430" y="5031091"/>
              <a:ext cx="1541065" cy="1400598"/>
            </a:xfrm>
            <a:prstGeom prst="rect">
              <a:avLst/>
            </a:prstGeom>
          </p:spPr>
        </p:pic>
        <p:pic>
          <p:nvPicPr>
            <p:cNvPr id="42" name="Imagen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97" r="52308" b="53321"/>
            <a:stretch/>
          </p:blipFill>
          <p:spPr>
            <a:xfrm>
              <a:off x="1897410" y="2988594"/>
              <a:ext cx="1447659" cy="1529632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69" t="53916" r="33138" b="5589"/>
            <a:stretch/>
          </p:blipFill>
          <p:spPr>
            <a:xfrm>
              <a:off x="206734" y="8193331"/>
              <a:ext cx="1489914" cy="1422760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118" t="54077" b="4656"/>
            <a:stretch/>
          </p:blipFill>
          <p:spPr>
            <a:xfrm>
              <a:off x="1792605" y="8193331"/>
              <a:ext cx="1554111" cy="1452135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2" t="53956" r="66779" b="4683"/>
            <a:stretch/>
          </p:blipFill>
          <p:spPr>
            <a:xfrm>
              <a:off x="1877485" y="5008384"/>
              <a:ext cx="1415826" cy="1446111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662" y="6184399"/>
              <a:ext cx="1775167" cy="1721815"/>
            </a:xfrm>
            <a:prstGeom prst="rect">
              <a:avLst/>
            </a:prstGeom>
          </p:spPr>
        </p:pic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8" r="66208" b="51146"/>
            <a:stretch/>
          </p:blipFill>
          <p:spPr>
            <a:xfrm>
              <a:off x="5247529" y="2961287"/>
              <a:ext cx="1518923" cy="1726261"/>
            </a:xfrm>
            <a:prstGeom prst="rect">
              <a:avLst/>
            </a:prstGeom>
          </p:spPr>
        </p:pic>
        <p:sp>
          <p:nvSpPr>
            <p:cNvPr id="10" name="Rectángulo 9"/>
            <p:cNvSpPr/>
            <p:nvPr/>
          </p:nvSpPr>
          <p:spPr>
            <a:xfrm>
              <a:off x="2080550" y="3498676"/>
              <a:ext cx="270671" cy="188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3515296" y="2181086"/>
              <a:ext cx="458017" cy="296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5496652" y="2693095"/>
              <a:ext cx="458017" cy="281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 rot="5400000">
              <a:off x="-114797" y="2304747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ángulo 13"/>
            <p:cNvSpPr/>
            <p:nvPr/>
          </p:nvSpPr>
          <p:spPr>
            <a:xfrm rot="16200000">
              <a:off x="-114797" y="4404893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ángulo 14"/>
            <p:cNvSpPr/>
            <p:nvPr/>
          </p:nvSpPr>
          <p:spPr>
            <a:xfrm rot="16200000">
              <a:off x="2068847" y="2247575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ángulo 15"/>
            <p:cNvSpPr/>
            <p:nvPr/>
          </p:nvSpPr>
          <p:spPr>
            <a:xfrm rot="16200000">
              <a:off x="4217090" y="2304747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CuadroTexto 16"/>
            <p:cNvSpPr txBox="1"/>
            <p:nvPr/>
          </p:nvSpPr>
          <p:spPr>
            <a:xfrm rot="16200000">
              <a:off x="-104040" y="1953348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18" name="CuadroTexto 17"/>
            <p:cNvSpPr txBox="1"/>
            <p:nvPr/>
          </p:nvSpPr>
          <p:spPr>
            <a:xfrm rot="16200000">
              <a:off x="1558766" y="1975750"/>
              <a:ext cx="60625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FSC-W</a:t>
              </a:r>
            </a:p>
          </p:txBody>
        </p:sp>
        <p:sp>
          <p:nvSpPr>
            <p:cNvPr id="19" name="CuadroTexto 18"/>
            <p:cNvSpPr txBox="1"/>
            <p:nvPr/>
          </p:nvSpPr>
          <p:spPr>
            <a:xfrm rot="16200000">
              <a:off x="3225481" y="1948359"/>
              <a:ext cx="612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SSC-W</a:t>
              </a:r>
            </a:p>
          </p:txBody>
        </p:sp>
        <p:sp>
          <p:nvSpPr>
            <p:cNvPr id="21" name="CuadroTexto 20"/>
            <p:cNvSpPr txBox="1"/>
            <p:nvPr/>
          </p:nvSpPr>
          <p:spPr>
            <a:xfrm rot="16200000">
              <a:off x="1246062" y="3664095"/>
              <a:ext cx="1237111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CD8-NFYellow730</a:t>
              </a:r>
            </a:p>
          </p:txBody>
        </p:sp>
        <p:sp>
          <p:nvSpPr>
            <p:cNvPr id="20" name="CuadroTexto 19"/>
            <p:cNvSpPr txBox="1"/>
            <p:nvPr/>
          </p:nvSpPr>
          <p:spPr>
            <a:xfrm rot="16200000">
              <a:off x="-101446" y="3620662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450729" y="4461091"/>
              <a:ext cx="12442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CD3-NFYellow660</a:t>
              </a:r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2292819" y="4474417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CD4-BUV615</a:t>
              </a:r>
            </a:p>
          </p:txBody>
        </p:sp>
        <p:sp>
          <p:nvSpPr>
            <p:cNvPr id="32" name="Rectángulo 31"/>
            <p:cNvSpPr/>
            <p:nvPr/>
          </p:nvSpPr>
          <p:spPr>
            <a:xfrm>
              <a:off x="1079395" y="3382093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802401" y="2754257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FSC-A</a:t>
              </a:r>
            </a:p>
          </p:txBody>
        </p:sp>
        <p:sp>
          <p:nvSpPr>
            <p:cNvPr id="35" name="Rectángulo 34"/>
            <p:cNvSpPr/>
            <p:nvPr/>
          </p:nvSpPr>
          <p:spPr>
            <a:xfrm>
              <a:off x="5132889" y="4382789"/>
              <a:ext cx="469605" cy="209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2492165" y="2754257"/>
              <a:ext cx="57740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FSC-H</a:t>
              </a:r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4201880" y="2754257"/>
              <a:ext cx="5838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SSC-H</a:t>
              </a:r>
            </a:p>
          </p:txBody>
        </p:sp>
        <p:sp>
          <p:nvSpPr>
            <p:cNvPr id="36" name="CuadroTexto 35"/>
            <p:cNvSpPr txBox="1"/>
            <p:nvPr/>
          </p:nvSpPr>
          <p:spPr>
            <a:xfrm rot="16200000">
              <a:off x="3268984" y="3658779"/>
              <a:ext cx="57579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38" name="Rectángulo 37"/>
            <p:cNvSpPr/>
            <p:nvPr/>
          </p:nvSpPr>
          <p:spPr>
            <a:xfrm>
              <a:off x="5183114" y="4497208"/>
              <a:ext cx="1402000" cy="159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ángulo 39"/>
            <p:cNvSpPr/>
            <p:nvPr/>
          </p:nvSpPr>
          <p:spPr>
            <a:xfrm>
              <a:off x="5467663" y="7692032"/>
              <a:ext cx="1176856" cy="281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ángulo 40"/>
            <p:cNvSpPr/>
            <p:nvPr/>
          </p:nvSpPr>
          <p:spPr>
            <a:xfrm rot="16200000">
              <a:off x="2148289" y="5483095"/>
              <a:ext cx="289060" cy="244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CuadroTexto 42"/>
            <p:cNvSpPr txBox="1"/>
            <p:nvPr/>
          </p:nvSpPr>
          <p:spPr>
            <a:xfrm rot="16200000">
              <a:off x="3256782" y="5309345"/>
              <a:ext cx="57579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53" name="CuadroTexto 52"/>
            <p:cNvSpPr txBox="1"/>
            <p:nvPr/>
          </p:nvSpPr>
          <p:spPr>
            <a:xfrm rot="16200000">
              <a:off x="-141642" y="5543492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54" name="CuadroTexto 53"/>
            <p:cNvSpPr txBox="1"/>
            <p:nvPr/>
          </p:nvSpPr>
          <p:spPr>
            <a:xfrm rot="16200000">
              <a:off x="-135777" y="7112800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75" t="67027" r="34193" b="3485"/>
            <a:stretch/>
          </p:blipFill>
          <p:spPr>
            <a:xfrm>
              <a:off x="244885" y="3053250"/>
              <a:ext cx="1472678" cy="1467224"/>
            </a:xfrm>
            <a:prstGeom prst="rect">
              <a:avLst/>
            </a:prstGeom>
          </p:spPr>
        </p:pic>
        <p:pic>
          <p:nvPicPr>
            <p:cNvPr id="64" name="Imagen 6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95" t="67916" b="3728"/>
            <a:stretch/>
          </p:blipFill>
          <p:spPr>
            <a:xfrm>
              <a:off x="5286038" y="1424384"/>
              <a:ext cx="1569745" cy="1385881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35" b="68155"/>
            <a:stretch/>
          </p:blipFill>
          <p:spPr>
            <a:xfrm>
              <a:off x="3622890" y="1299830"/>
              <a:ext cx="1516592" cy="1507957"/>
            </a:xfrm>
            <a:prstGeom prst="rect">
              <a:avLst/>
            </a:prstGeom>
          </p:spPr>
        </p:pic>
        <p:pic>
          <p:nvPicPr>
            <p:cNvPr id="71" name="Imagen 7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2" r="33564" b="68155"/>
            <a:stretch/>
          </p:blipFill>
          <p:spPr>
            <a:xfrm>
              <a:off x="1955575" y="1303729"/>
              <a:ext cx="1450259" cy="1507956"/>
            </a:xfrm>
            <a:prstGeom prst="rect">
              <a:avLst/>
            </a:prstGeom>
          </p:spPr>
        </p:pic>
        <p:pic>
          <p:nvPicPr>
            <p:cNvPr id="72" name="Imagen 7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8" r="65714" b="68155"/>
            <a:stretch/>
          </p:blipFill>
          <p:spPr>
            <a:xfrm>
              <a:off x="259528" y="1303875"/>
              <a:ext cx="1436591" cy="1507956"/>
            </a:xfrm>
            <a:prstGeom prst="rect">
              <a:avLst/>
            </a:prstGeom>
          </p:spPr>
        </p:pic>
        <p:sp>
          <p:nvSpPr>
            <p:cNvPr id="8" name="Rectángulo 7"/>
            <p:cNvSpPr/>
            <p:nvPr/>
          </p:nvSpPr>
          <p:spPr>
            <a:xfrm>
              <a:off x="521061" y="2140054"/>
              <a:ext cx="332146" cy="154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781088" y="1441483"/>
              <a:ext cx="9364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Lymphocytes</a:t>
              </a:r>
            </a:p>
          </p:txBody>
        </p:sp>
        <p:sp>
          <p:nvSpPr>
            <p:cNvPr id="68" name="CuadroTexto 67"/>
            <p:cNvSpPr txBox="1"/>
            <p:nvPr/>
          </p:nvSpPr>
          <p:spPr>
            <a:xfrm>
              <a:off x="2619738" y="1438146"/>
              <a:ext cx="8306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Single cells</a:t>
              </a:r>
            </a:p>
          </p:txBody>
        </p:sp>
        <p:sp>
          <p:nvSpPr>
            <p:cNvPr id="69" name="CuadroTexto 68"/>
            <p:cNvSpPr txBox="1"/>
            <p:nvPr/>
          </p:nvSpPr>
          <p:spPr>
            <a:xfrm>
              <a:off x="4288323" y="1433108"/>
              <a:ext cx="8306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Single cells</a:t>
              </a:r>
            </a:p>
          </p:txBody>
        </p:sp>
        <p:sp>
          <p:nvSpPr>
            <p:cNvPr id="73" name="Rectángulo 72"/>
            <p:cNvSpPr/>
            <p:nvPr/>
          </p:nvSpPr>
          <p:spPr>
            <a:xfrm>
              <a:off x="3016143" y="2489427"/>
              <a:ext cx="332146" cy="154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Rectángulo 73"/>
            <p:cNvSpPr/>
            <p:nvPr/>
          </p:nvSpPr>
          <p:spPr>
            <a:xfrm>
              <a:off x="4291558" y="2216632"/>
              <a:ext cx="332146" cy="154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Conector recto de flecha 27"/>
            <p:cNvCxnSpPr/>
            <p:nvPr/>
          </p:nvCxnSpPr>
          <p:spPr>
            <a:xfrm>
              <a:off x="1285127" y="2596810"/>
              <a:ext cx="1053193" cy="906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de flecha 28"/>
            <p:cNvCxnSpPr/>
            <p:nvPr/>
          </p:nvCxnSpPr>
          <p:spPr>
            <a:xfrm>
              <a:off x="2872026" y="2605877"/>
              <a:ext cx="1286539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ángulo 74"/>
            <p:cNvSpPr/>
            <p:nvPr/>
          </p:nvSpPr>
          <p:spPr>
            <a:xfrm>
              <a:off x="5683908" y="1835096"/>
              <a:ext cx="1008133" cy="278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CuadroTexto 75"/>
            <p:cNvSpPr txBox="1"/>
            <p:nvPr/>
          </p:nvSpPr>
          <p:spPr>
            <a:xfrm rot="16200000">
              <a:off x="4944210" y="1953348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77" name="CuadroTexto 76"/>
            <p:cNvSpPr txBox="1"/>
            <p:nvPr/>
          </p:nvSpPr>
          <p:spPr>
            <a:xfrm>
              <a:off x="5592530" y="2754257"/>
              <a:ext cx="104868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Live/</a:t>
              </a:r>
              <a:r>
                <a:rPr lang="es-E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Dead</a:t>
              </a: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 Blue</a:t>
              </a:r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1239477" y="3742003"/>
              <a:ext cx="5164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CD3+</a:t>
              </a:r>
            </a:p>
          </p:txBody>
        </p:sp>
        <p:sp>
          <p:nvSpPr>
            <p:cNvPr id="39" name="Rectángulo 38"/>
            <p:cNvSpPr/>
            <p:nvPr/>
          </p:nvSpPr>
          <p:spPr>
            <a:xfrm>
              <a:off x="1136139" y="3383275"/>
              <a:ext cx="458017" cy="281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Rectángulo 58"/>
            <p:cNvSpPr/>
            <p:nvPr/>
          </p:nvSpPr>
          <p:spPr>
            <a:xfrm>
              <a:off x="2980418" y="3729378"/>
              <a:ext cx="249807" cy="281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ángulo 59"/>
            <p:cNvSpPr/>
            <p:nvPr/>
          </p:nvSpPr>
          <p:spPr>
            <a:xfrm>
              <a:off x="2338320" y="3209926"/>
              <a:ext cx="153845" cy="178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Conector recto de flecha 32"/>
            <p:cNvCxnSpPr/>
            <p:nvPr/>
          </p:nvCxnSpPr>
          <p:spPr>
            <a:xfrm>
              <a:off x="4487235" y="2609873"/>
              <a:ext cx="1176686" cy="18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de flecha 29"/>
            <p:cNvCxnSpPr/>
            <p:nvPr/>
          </p:nvCxnSpPr>
          <p:spPr>
            <a:xfrm>
              <a:off x="1525587" y="4071396"/>
              <a:ext cx="812733" cy="53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CuadroTexto 61"/>
            <p:cNvSpPr txBox="1"/>
            <p:nvPr/>
          </p:nvSpPr>
          <p:spPr>
            <a:xfrm>
              <a:off x="2198502" y="3178769"/>
              <a:ext cx="5164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CD8+</a:t>
              </a:r>
            </a:p>
          </p:txBody>
        </p:sp>
        <p:sp>
          <p:nvSpPr>
            <p:cNvPr id="78" name="CuadroTexto 77"/>
            <p:cNvSpPr txBox="1"/>
            <p:nvPr/>
          </p:nvSpPr>
          <p:spPr>
            <a:xfrm>
              <a:off x="2837792" y="3481924"/>
              <a:ext cx="5164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CD4+</a:t>
              </a:r>
            </a:p>
          </p:txBody>
        </p:sp>
        <p:pic>
          <p:nvPicPr>
            <p:cNvPr id="46" name="Imagen 4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55" t="34791" r="32880" b="36313"/>
            <a:stretch/>
          </p:blipFill>
          <p:spPr>
            <a:xfrm>
              <a:off x="3575902" y="6285456"/>
              <a:ext cx="1540948" cy="1443223"/>
            </a:xfrm>
            <a:prstGeom prst="rect">
              <a:avLst/>
            </a:prstGeom>
          </p:spPr>
        </p:pic>
        <p:pic>
          <p:nvPicPr>
            <p:cNvPr id="79" name="Imagen 7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503" b="69256"/>
            <a:stretch/>
          </p:blipFill>
          <p:spPr>
            <a:xfrm>
              <a:off x="3611066" y="4597052"/>
              <a:ext cx="1560275" cy="1542903"/>
            </a:xfrm>
            <a:prstGeom prst="rect">
              <a:avLst/>
            </a:prstGeom>
          </p:spPr>
        </p:pic>
        <p:pic>
          <p:nvPicPr>
            <p:cNvPr id="80" name="Imagen 7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8" t="34977" r="66120" b="36723"/>
            <a:stretch/>
          </p:blipFill>
          <p:spPr>
            <a:xfrm>
              <a:off x="5256830" y="4706190"/>
              <a:ext cx="1484378" cy="1420786"/>
            </a:xfrm>
            <a:prstGeom prst="rect">
              <a:avLst/>
            </a:prstGeom>
          </p:spPr>
        </p:pic>
        <p:pic>
          <p:nvPicPr>
            <p:cNvPr id="81" name="Imagen 8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8" t="2359" r="65419" b="68657"/>
            <a:stretch/>
          </p:blipFill>
          <p:spPr>
            <a:xfrm>
              <a:off x="3613823" y="3062422"/>
              <a:ext cx="1503027" cy="1449472"/>
            </a:xfrm>
            <a:prstGeom prst="rect">
              <a:avLst/>
            </a:prstGeom>
          </p:spPr>
        </p:pic>
        <p:cxnSp>
          <p:nvCxnSpPr>
            <p:cNvPr id="58" name="Conector recto de flecha 57"/>
            <p:cNvCxnSpPr/>
            <p:nvPr/>
          </p:nvCxnSpPr>
          <p:spPr>
            <a:xfrm>
              <a:off x="2909368" y="3840125"/>
              <a:ext cx="496466" cy="37668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Abrir llave 83"/>
            <p:cNvSpPr/>
            <p:nvPr/>
          </p:nvSpPr>
          <p:spPr>
            <a:xfrm>
              <a:off x="3409643" y="3025800"/>
              <a:ext cx="57573" cy="5052014"/>
            </a:xfrm>
            <a:prstGeom prst="lef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Rectángulo 87"/>
            <p:cNvSpPr/>
            <p:nvPr/>
          </p:nvSpPr>
          <p:spPr>
            <a:xfrm>
              <a:off x="5075578" y="3598371"/>
              <a:ext cx="102675" cy="310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CuadroTexto 85"/>
            <p:cNvSpPr txBox="1"/>
            <p:nvPr/>
          </p:nvSpPr>
          <p:spPr>
            <a:xfrm rot="16200000">
              <a:off x="4923216" y="3661548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87" name="CuadroTexto 86"/>
            <p:cNvSpPr txBox="1"/>
            <p:nvPr/>
          </p:nvSpPr>
          <p:spPr>
            <a:xfrm rot="16200000">
              <a:off x="4911014" y="5312114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89" name="Rectángulo 88"/>
            <p:cNvSpPr/>
            <p:nvPr/>
          </p:nvSpPr>
          <p:spPr>
            <a:xfrm>
              <a:off x="5087197" y="6806644"/>
              <a:ext cx="109853" cy="2785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CuadroTexto 89"/>
            <p:cNvSpPr txBox="1"/>
            <p:nvPr/>
          </p:nvSpPr>
          <p:spPr>
            <a:xfrm>
              <a:off x="3963396" y="4477021"/>
              <a:ext cx="9525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CD57-PECy7</a:t>
              </a:r>
            </a:p>
          </p:txBody>
        </p:sp>
        <p:sp>
          <p:nvSpPr>
            <p:cNvPr id="91" name="CuadroTexto 90"/>
            <p:cNvSpPr txBox="1"/>
            <p:nvPr/>
          </p:nvSpPr>
          <p:spPr>
            <a:xfrm>
              <a:off x="5630669" y="4463268"/>
              <a:ext cx="10278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KLRG1-SB702</a:t>
              </a:r>
            </a:p>
          </p:txBody>
        </p:sp>
        <p:sp>
          <p:nvSpPr>
            <p:cNvPr id="92" name="CuadroTexto 91"/>
            <p:cNvSpPr txBox="1"/>
            <p:nvPr/>
          </p:nvSpPr>
          <p:spPr>
            <a:xfrm>
              <a:off x="3963395" y="6065396"/>
              <a:ext cx="9348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LAG3-SB645</a:t>
              </a:r>
            </a:p>
          </p:txBody>
        </p:sp>
        <p:sp>
          <p:nvSpPr>
            <p:cNvPr id="93" name="CuadroTexto 92"/>
            <p:cNvSpPr txBox="1"/>
            <p:nvPr/>
          </p:nvSpPr>
          <p:spPr>
            <a:xfrm>
              <a:off x="5686088" y="6065396"/>
              <a:ext cx="8579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PD1-SB780</a:t>
              </a:r>
            </a:p>
          </p:txBody>
        </p:sp>
        <p:sp>
          <p:nvSpPr>
            <p:cNvPr id="94" name="CuadroTexto 93"/>
            <p:cNvSpPr txBox="1"/>
            <p:nvPr/>
          </p:nvSpPr>
          <p:spPr>
            <a:xfrm rot="16200000">
              <a:off x="3252591" y="6850221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95" name="CuadroTexto 94"/>
            <p:cNvSpPr txBox="1"/>
            <p:nvPr/>
          </p:nvSpPr>
          <p:spPr>
            <a:xfrm rot="16200000">
              <a:off x="4924914" y="6850222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96" name="CuadroTexto 95"/>
            <p:cNvSpPr txBox="1"/>
            <p:nvPr/>
          </p:nvSpPr>
          <p:spPr>
            <a:xfrm>
              <a:off x="3961792" y="7651767"/>
              <a:ext cx="9300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TIGIT-AF700</a:t>
              </a:r>
            </a:p>
          </p:txBody>
        </p:sp>
        <p:sp>
          <p:nvSpPr>
            <p:cNvPr id="97" name="CuadroTexto 96"/>
            <p:cNvSpPr txBox="1"/>
            <p:nvPr/>
          </p:nvSpPr>
          <p:spPr>
            <a:xfrm>
              <a:off x="5694505" y="7651767"/>
              <a:ext cx="7825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TIM3-APC</a:t>
              </a:r>
            </a:p>
          </p:txBody>
        </p:sp>
        <p:cxnSp>
          <p:nvCxnSpPr>
            <p:cNvPr id="56" name="Conector recto de flecha 55"/>
            <p:cNvCxnSpPr/>
            <p:nvPr/>
          </p:nvCxnSpPr>
          <p:spPr>
            <a:xfrm flipH="1">
              <a:off x="2213743" y="3693537"/>
              <a:ext cx="329849" cy="11590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Abrir llave 100"/>
            <p:cNvSpPr/>
            <p:nvPr/>
          </p:nvSpPr>
          <p:spPr>
            <a:xfrm rot="5400000">
              <a:off x="1640328" y="3280460"/>
              <a:ext cx="125593" cy="3195663"/>
            </a:xfrm>
            <a:prstGeom prst="lef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Rectángulo 107"/>
            <p:cNvSpPr/>
            <p:nvPr/>
          </p:nvSpPr>
          <p:spPr>
            <a:xfrm>
              <a:off x="1691444" y="5507055"/>
              <a:ext cx="138638" cy="364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CuadroTexto 106"/>
            <p:cNvSpPr txBox="1"/>
            <p:nvPr/>
          </p:nvSpPr>
          <p:spPr>
            <a:xfrm rot="16200000">
              <a:off x="1471248" y="5540396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109" name="CuadroTexto 108"/>
            <p:cNvSpPr txBox="1"/>
            <p:nvPr/>
          </p:nvSpPr>
          <p:spPr>
            <a:xfrm rot="16200000">
              <a:off x="1470709" y="7115143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110" name="CuadroTexto 109"/>
            <p:cNvSpPr txBox="1"/>
            <p:nvPr/>
          </p:nvSpPr>
          <p:spPr>
            <a:xfrm>
              <a:off x="569976" y="6362744"/>
              <a:ext cx="9525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CD57-PECy7</a:t>
              </a:r>
            </a:p>
          </p:txBody>
        </p:sp>
        <p:sp>
          <p:nvSpPr>
            <p:cNvPr id="111" name="CuadroTexto 110"/>
            <p:cNvSpPr txBox="1"/>
            <p:nvPr/>
          </p:nvSpPr>
          <p:spPr>
            <a:xfrm>
              <a:off x="2161778" y="6364422"/>
              <a:ext cx="10278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KLRG1-SB702</a:t>
              </a:r>
            </a:p>
          </p:txBody>
        </p:sp>
        <p:sp>
          <p:nvSpPr>
            <p:cNvPr id="112" name="Rectángulo 111"/>
            <p:cNvSpPr/>
            <p:nvPr/>
          </p:nvSpPr>
          <p:spPr>
            <a:xfrm>
              <a:off x="2199096" y="8017298"/>
              <a:ext cx="822354" cy="1970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572343" y="7949794"/>
              <a:ext cx="9348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LAG3-SB645</a:t>
              </a:r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2222994" y="7952646"/>
              <a:ext cx="8579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PD1-SB780</a:t>
              </a:r>
            </a:p>
          </p:txBody>
        </p:sp>
        <p:sp>
          <p:nvSpPr>
            <p:cNvPr id="115" name="Rectángulo 114"/>
            <p:cNvSpPr/>
            <p:nvPr/>
          </p:nvSpPr>
          <p:spPr>
            <a:xfrm>
              <a:off x="1662920" y="8704376"/>
              <a:ext cx="95688" cy="31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CuadroTexto 115"/>
            <p:cNvSpPr txBox="1"/>
            <p:nvPr/>
          </p:nvSpPr>
          <p:spPr>
            <a:xfrm rot="16200000">
              <a:off x="-138548" y="8796288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117" name="CuadroTexto 116"/>
            <p:cNvSpPr txBox="1"/>
            <p:nvPr/>
          </p:nvSpPr>
          <p:spPr>
            <a:xfrm rot="16200000">
              <a:off x="1467938" y="8798631"/>
              <a:ext cx="5757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SSC-A</a:t>
              </a:r>
            </a:p>
          </p:txBody>
        </p:sp>
        <p:sp>
          <p:nvSpPr>
            <p:cNvPr id="118" name="CuadroTexto 117"/>
            <p:cNvSpPr txBox="1"/>
            <p:nvPr/>
          </p:nvSpPr>
          <p:spPr>
            <a:xfrm>
              <a:off x="575923" y="9536844"/>
              <a:ext cx="9300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TIGIT-AF700</a:t>
              </a:r>
            </a:p>
          </p:txBody>
        </p:sp>
        <p:sp>
          <p:nvSpPr>
            <p:cNvPr id="119" name="CuadroTexto 118"/>
            <p:cNvSpPr txBox="1"/>
            <p:nvPr/>
          </p:nvSpPr>
          <p:spPr>
            <a:xfrm>
              <a:off x="2233407" y="9539699"/>
              <a:ext cx="7825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TIM3-APC</a:t>
              </a:r>
            </a:p>
          </p:txBody>
        </p:sp>
        <p:sp>
          <p:nvSpPr>
            <p:cNvPr id="120" name="Rectángulo 119"/>
            <p:cNvSpPr/>
            <p:nvPr/>
          </p:nvSpPr>
          <p:spPr>
            <a:xfrm>
              <a:off x="4556446" y="3430847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Rectángulo 120"/>
            <p:cNvSpPr/>
            <p:nvPr/>
          </p:nvSpPr>
          <p:spPr>
            <a:xfrm>
              <a:off x="6302712" y="3580518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ectángulo 121"/>
            <p:cNvSpPr/>
            <p:nvPr/>
          </p:nvSpPr>
          <p:spPr>
            <a:xfrm>
              <a:off x="4553457" y="5109445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ángulo 122"/>
            <p:cNvSpPr/>
            <p:nvPr/>
          </p:nvSpPr>
          <p:spPr>
            <a:xfrm>
              <a:off x="6174748" y="4918644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Rectángulo 123"/>
            <p:cNvSpPr/>
            <p:nvPr/>
          </p:nvSpPr>
          <p:spPr>
            <a:xfrm>
              <a:off x="2842983" y="5453723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ángulo 124"/>
            <p:cNvSpPr/>
            <p:nvPr/>
          </p:nvSpPr>
          <p:spPr>
            <a:xfrm>
              <a:off x="1199483" y="5350822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Rectángulo 125"/>
            <p:cNvSpPr/>
            <p:nvPr/>
          </p:nvSpPr>
          <p:spPr>
            <a:xfrm>
              <a:off x="4581398" y="6558730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Rectángulo 126"/>
            <p:cNvSpPr/>
            <p:nvPr/>
          </p:nvSpPr>
          <p:spPr>
            <a:xfrm>
              <a:off x="6228016" y="6728138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Rectángulo 127"/>
            <p:cNvSpPr/>
            <p:nvPr/>
          </p:nvSpPr>
          <p:spPr>
            <a:xfrm>
              <a:off x="2738960" y="6886323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ángulo 128"/>
            <p:cNvSpPr/>
            <p:nvPr/>
          </p:nvSpPr>
          <p:spPr>
            <a:xfrm>
              <a:off x="1220005" y="7065097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ectángulo 129"/>
            <p:cNvSpPr/>
            <p:nvPr/>
          </p:nvSpPr>
          <p:spPr>
            <a:xfrm>
              <a:off x="2758012" y="8410366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ángulo 130"/>
            <p:cNvSpPr/>
            <p:nvPr/>
          </p:nvSpPr>
          <p:spPr>
            <a:xfrm>
              <a:off x="1231778" y="8761134"/>
              <a:ext cx="356934" cy="272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CuadroTexto 65"/>
            <p:cNvSpPr txBox="1"/>
            <p:nvPr/>
          </p:nvSpPr>
          <p:spPr>
            <a:xfrm>
              <a:off x="4444930" y="3758244"/>
              <a:ext cx="5870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CD57+</a:t>
              </a:r>
            </a:p>
          </p:txBody>
        </p:sp>
        <p:sp>
          <p:nvSpPr>
            <p:cNvPr id="132" name="CuadroTexto 131"/>
            <p:cNvSpPr txBox="1"/>
            <p:nvPr/>
          </p:nvSpPr>
          <p:spPr>
            <a:xfrm>
              <a:off x="1075729" y="5653892"/>
              <a:ext cx="5870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CD57+</a:t>
              </a:r>
            </a:p>
          </p:txBody>
        </p:sp>
        <p:sp>
          <p:nvSpPr>
            <p:cNvPr id="65" name="CuadroTexto 64"/>
            <p:cNvSpPr txBox="1"/>
            <p:nvPr/>
          </p:nvSpPr>
          <p:spPr>
            <a:xfrm>
              <a:off x="6134689" y="3720046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KLRG1+</a:t>
              </a:r>
            </a:p>
          </p:txBody>
        </p:sp>
        <p:sp>
          <p:nvSpPr>
            <p:cNvPr id="133" name="CuadroTexto 132"/>
            <p:cNvSpPr txBox="1"/>
            <p:nvPr/>
          </p:nvSpPr>
          <p:spPr>
            <a:xfrm>
              <a:off x="2629766" y="5658538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KLRG1+</a:t>
              </a:r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1069637" y="7316581"/>
              <a:ext cx="5854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LAG3+</a:t>
              </a:r>
            </a:p>
          </p:txBody>
        </p:sp>
        <p:sp>
          <p:nvSpPr>
            <p:cNvPr id="134" name="CuadroTexto 133"/>
            <p:cNvSpPr txBox="1"/>
            <p:nvPr/>
          </p:nvSpPr>
          <p:spPr>
            <a:xfrm>
              <a:off x="4517412" y="5472934"/>
              <a:ext cx="5854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LAG3+</a:t>
              </a:r>
            </a:p>
          </p:txBody>
        </p:sp>
        <p:sp>
          <p:nvSpPr>
            <p:cNvPr id="135" name="CuadroTexto 134"/>
            <p:cNvSpPr txBox="1"/>
            <p:nvPr/>
          </p:nvSpPr>
          <p:spPr>
            <a:xfrm>
              <a:off x="6174748" y="5466629"/>
              <a:ext cx="5084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PD1+</a:t>
              </a:r>
            </a:p>
          </p:txBody>
        </p:sp>
        <p:sp>
          <p:nvSpPr>
            <p:cNvPr id="136" name="CuadroTexto 135"/>
            <p:cNvSpPr txBox="1"/>
            <p:nvPr/>
          </p:nvSpPr>
          <p:spPr>
            <a:xfrm>
              <a:off x="2713887" y="7313995"/>
              <a:ext cx="5084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PD1+</a:t>
              </a:r>
            </a:p>
          </p:txBody>
        </p:sp>
        <p:sp>
          <p:nvSpPr>
            <p:cNvPr id="137" name="CuadroTexto 136"/>
            <p:cNvSpPr txBox="1"/>
            <p:nvPr/>
          </p:nvSpPr>
          <p:spPr>
            <a:xfrm>
              <a:off x="4462959" y="7076282"/>
              <a:ext cx="5870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TIGIT+</a:t>
              </a:r>
            </a:p>
          </p:txBody>
        </p:sp>
        <p:sp>
          <p:nvSpPr>
            <p:cNvPr id="138" name="CuadroTexto 137"/>
            <p:cNvSpPr txBox="1"/>
            <p:nvPr/>
          </p:nvSpPr>
          <p:spPr>
            <a:xfrm>
              <a:off x="1068524" y="8903124"/>
              <a:ext cx="5870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TIGIT+</a:t>
              </a:r>
            </a:p>
          </p:txBody>
        </p:sp>
        <p:sp>
          <p:nvSpPr>
            <p:cNvPr id="139" name="CuadroTexto 138"/>
            <p:cNvSpPr txBox="1"/>
            <p:nvPr/>
          </p:nvSpPr>
          <p:spPr>
            <a:xfrm>
              <a:off x="6041482" y="6962460"/>
              <a:ext cx="5517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TIM3+</a:t>
              </a:r>
            </a:p>
          </p:txBody>
        </p:sp>
        <p:sp>
          <p:nvSpPr>
            <p:cNvPr id="140" name="CuadroTexto 139"/>
            <p:cNvSpPr txBox="1"/>
            <p:nvPr/>
          </p:nvSpPr>
          <p:spPr>
            <a:xfrm>
              <a:off x="2654018" y="8853735"/>
              <a:ext cx="5517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TIM3+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2355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</TotalTime>
  <Words>102</Words>
  <Application>Microsoft Office PowerPoint</Application>
  <PresentationFormat>A4 (210 x 297 mm)</PresentationFormat>
  <Paragraphs>55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Maria Teresa Coiras Lopez</cp:lastModifiedBy>
  <cp:revision>22</cp:revision>
  <dcterms:created xsi:type="dcterms:W3CDTF">2025-10-23T08:08:58Z</dcterms:created>
  <dcterms:modified xsi:type="dcterms:W3CDTF">2025-10-31T14:54:27Z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e58c13-ab4c-4d1d-90e8-b065a0b05dbd_Enabled">
    <vt:lpwstr>true</vt:lpwstr>
  </property>
  <property fmtid="{D5CDD505-2E9C-101B-9397-08002B2CF9AE}" pid="3" name="MSIP_Label_b7e58c13-ab4c-4d1d-90e8-b065a0b05dbd_SetDate">
    <vt:lpwstr>2025-10-30T20:55:35Z</vt:lpwstr>
  </property>
  <property fmtid="{D5CDD505-2E9C-101B-9397-08002B2CF9AE}" pid="4" name="MSIP_Label_b7e58c13-ab4c-4d1d-90e8-b065a0b05dbd_Method">
    <vt:lpwstr>Standard</vt:lpwstr>
  </property>
  <property fmtid="{D5CDD505-2E9C-101B-9397-08002B2CF9AE}" pid="5" name="MSIP_Label_b7e58c13-ab4c-4d1d-90e8-b065a0b05dbd_Name">
    <vt:lpwstr>Uso Interno</vt:lpwstr>
  </property>
  <property fmtid="{D5CDD505-2E9C-101B-9397-08002B2CF9AE}" pid="6" name="MSIP_Label_b7e58c13-ab4c-4d1d-90e8-b065a0b05dbd_SiteId">
    <vt:lpwstr>cfab0009-84b7-4397-a0f8-f77cdf1579c1</vt:lpwstr>
  </property>
  <property fmtid="{D5CDD505-2E9C-101B-9397-08002B2CF9AE}" pid="7" name="MSIP_Label_b7e58c13-ab4c-4d1d-90e8-b065a0b05dbd_ActionId">
    <vt:lpwstr>fca6c0db-2bc7-49b2-9d36-f0047eecf278</vt:lpwstr>
  </property>
  <property fmtid="{D5CDD505-2E9C-101B-9397-08002B2CF9AE}" pid="8" name="MSIP_Label_b7e58c13-ab4c-4d1d-90e8-b065a0b05dbd_ContentBits">
    <vt:lpwstr>0</vt:lpwstr>
  </property>
  <property fmtid="{D5CDD505-2E9C-101B-9397-08002B2CF9AE}" pid="9" name="MSIP_Label_b7e58c13-ab4c-4d1d-90e8-b065a0b05dbd_Tag">
    <vt:lpwstr>10, 3, 0, 1</vt:lpwstr>
  </property>
</Properties>
</file>