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6858000" cy="9906000" type="A4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51" autoAdjust="0"/>
    <p:restoredTop sz="94660"/>
  </p:normalViewPr>
  <p:slideViewPr>
    <p:cSldViewPr snapToGrid="0">
      <p:cViewPr varScale="1">
        <p:scale>
          <a:sx n="52" d="100"/>
          <a:sy n="52" d="100"/>
        </p:scale>
        <p:origin x="2846" y="53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420531-DA3E-4CCA-9A44-283DD99BED7B}" type="datetimeFigureOut">
              <a:rPr lang="es-ES" smtClean="0"/>
              <a:t>04/11/2025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2239963" y="1241425"/>
            <a:ext cx="23177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73D3CD-4A5D-4542-8C6A-9903B16336D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444545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73D3CD-4A5D-4542-8C6A-9903B16336DD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353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EC2E6-7A00-4F29-8E96-99BCA1C72946}" type="datetimeFigureOut">
              <a:rPr lang="es-ES" smtClean="0"/>
              <a:t>04/11/2025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B21ED-1D3D-425F-BA5D-557F0527000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05285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EC2E6-7A00-4F29-8E96-99BCA1C72946}" type="datetimeFigureOut">
              <a:rPr lang="es-ES" smtClean="0"/>
              <a:t>04/11/2025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B21ED-1D3D-425F-BA5D-557F0527000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87624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EC2E6-7A00-4F29-8E96-99BCA1C72946}" type="datetimeFigureOut">
              <a:rPr lang="es-ES" smtClean="0"/>
              <a:t>04/11/2025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B21ED-1D3D-425F-BA5D-557F0527000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32071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EC2E6-7A00-4F29-8E96-99BCA1C72946}" type="datetimeFigureOut">
              <a:rPr lang="es-ES" smtClean="0"/>
              <a:t>04/11/2025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B21ED-1D3D-425F-BA5D-557F0527000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54745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EC2E6-7A00-4F29-8E96-99BCA1C72946}" type="datetimeFigureOut">
              <a:rPr lang="es-ES" smtClean="0"/>
              <a:t>04/11/2025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B21ED-1D3D-425F-BA5D-557F0527000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83725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EC2E6-7A00-4F29-8E96-99BCA1C72946}" type="datetimeFigureOut">
              <a:rPr lang="es-ES" smtClean="0"/>
              <a:t>04/11/2025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B21ED-1D3D-425F-BA5D-557F0527000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06926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EC2E6-7A00-4F29-8E96-99BCA1C72946}" type="datetimeFigureOut">
              <a:rPr lang="es-ES" smtClean="0"/>
              <a:t>04/11/2025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B21ED-1D3D-425F-BA5D-557F0527000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49760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EC2E6-7A00-4F29-8E96-99BCA1C72946}" type="datetimeFigureOut">
              <a:rPr lang="es-ES" smtClean="0"/>
              <a:t>04/11/2025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B21ED-1D3D-425F-BA5D-557F0527000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50384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EC2E6-7A00-4F29-8E96-99BCA1C72946}" type="datetimeFigureOut">
              <a:rPr lang="es-ES" smtClean="0"/>
              <a:t>04/11/2025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B21ED-1D3D-425F-BA5D-557F0527000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22300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EC2E6-7A00-4F29-8E96-99BCA1C72946}" type="datetimeFigureOut">
              <a:rPr lang="es-ES" smtClean="0"/>
              <a:t>04/11/2025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B21ED-1D3D-425F-BA5D-557F0527000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58026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EC2E6-7A00-4F29-8E96-99BCA1C72946}" type="datetimeFigureOut">
              <a:rPr lang="es-ES" smtClean="0"/>
              <a:t>04/11/2025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B21ED-1D3D-425F-BA5D-557F0527000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98503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1EC2E6-7A00-4F29-8E96-99BCA1C72946}" type="datetimeFigureOut">
              <a:rPr lang="es-ES" smtClean="0"/>
              <a:t>04/11/2025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7B21ED-1D3D-425F-BA5D-557F0527000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33572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19EC7037-D920-B9FD-5276-AC21A8D3A882}"/>
              </a:ext>
            </a:extLst>
          </p:cNvPr>
          <p:cNvSpPr txBox="1"/>
          <p:nvPr/>
        </p:nvSpPr>
        <p:spPr>
          <a:xfrm>
            <a:off x="472575" y="379725"/>
            <a:ext cx="59659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Supplementary</a:t>
            </a:r>
            <a:r>
              <a:rPr lang="es-E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Figure 1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s-E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Gating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strategy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analysis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CD4+ Th </a:t>
            </a:r>
            <a:r>
              <a:rPr lang="es-E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cell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subsets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 flow cytometry in PBMCs from study participants.</a:t>
            </a:r>
            <a:endParaRPr lang="es-E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9" name="Imagen 38">
            <a:extLst>
              <a:ext uri="{FF2B5EF4-FFF2-40B4-BE49-F238E27FC236}">
                <a16:creationId xmlns:a16="http://schemas.microsoft.com/office/drawing/2014/main" id="{1F0063A0-655F-0E9B-45F9-7801492A0C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24584"/>
            <a:ext cx="6858000" cy="665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74063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446</TotalTime>
  <Words>25</Words>
  <Application>Microsoft Office PowerPoint</Application>
  <PresentationFormat>A4 (210 x 297 mm)</PresentationFormat>
  <Paragraphs>2</Paragraphs>
  <Slides>1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Clara Sanchez</dc:creator>
  <cp:lastModifiedBy>MARIA TERESA COIRAS LOPEZ</cp:lastModifiedBy>
  <cp:revision>31</cp:revision>
  <cp:lastPrinted>2024-02-23T10:58:54Z</cp:lastPrinted>
  <dcterms:created xsi:type="dcterms:W3CDTF">2022-05-04T10:38:35Z</dcterms:created>
  <dcterms:modified xsi:type="dcterms:W3CDTF">2025-11-04T06:09:07Z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7e58c13-ab4c-4d1d-90e8-b065a0b05dbd_Enabled">
    <vt:lpwstr>true</vt:lpwstr>
  </property>
  <property fmtid="{D5CDD505-2E9C-101B-9397-08002B2CF9AE}" pid="3" name="MSIP_Label_b7e58c13-ab4c-4d1d-90e8-b065a0b05dbd_SetDate">
    <vt:lpwstr>2025-10-30T20:54:16Z</vt:lpwstr>
  </property>
  <property fmtid="{D5CDD505-2E9C-101B-9397-08002B2CF9AE}" pid="4" name="MSIP_Label_b7e58c13-ab4c-4d1d-90e8-b065a0b05dbd_Method">
    <vt:lpwstr>Standard</vt:lpwstr>
  </property>
  <property fmtid="{D5CDD505-2E9C-101B-9397-08002B2CF9AE}" pid="5" name="MSIP_Label_b7e58c13-ab4c-4d1d-90e8-b065a0b05dbd_Name">
    <vt:lpwstr>Uso Interno</vt:lpwstr>
  </property>
  <property fmtid="{D5CDD505-2E9C-101B-9397-08002B2CF9AE}" pid="6" name="MSIP_Label_b7e58c13-ab4c-4d1d-90e8-b065a0b05dbd_SiteId">
    <vt:lpwstr>cfab0009-84b7-4397-a0f8-f77cdf1579c1</vt:lpwstr>
  </property>
  <property fmtid="{D5CDD505-2E9C-101B-9397-08002B2CF9AE}" pid="7" name="MSIP_Label_b7e58c13-ab4c-4d1d-90e8-b065a0b05dbd_ActionId">
    <vt:lpwstr>659297fd-d0c3-48bc-8663-53d5a1875a4c</vt:lpwstr>
  </property>
  <property fmtid="{D5CDD505-2E9C-101B-9397-08002B2CF9AE}" pid="8" name="MSIP_Label_b7e58c13-ab4c-4d1d-90e8-b065a0b05dbd_ContentBits">
    <vt:lpwstr>0</vt:lpwstr>
  </property>
  <property fmtid="{D5CDD505-2E9C-101B-9397-08002B2CF9AE}" pid="9" name="MSIP_Label_b7e58c13-ab4c-4d1d-90e8-b065a0b05dbd_Tag">
    <vt:lpwstr>10, 3, 0, 1</vt:lpwstr>
  </property>
</Properties>
</file>