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3012" y="84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BCF9-E21E-4A59-89A9-04EA4039B66B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52A2-6A4C-4995-BC0D-3073A0A27D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89030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BCF9-E21E-4A59-89A9-04EA4039B66B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52A2-6A4C-4995-BC0D-3073A0A27D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11811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BCF9-E21E-4A59-89A9-04EA4039B66B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52A2-6A4C-4995-BC0D-3073A0A27D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35760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BCF9-E21E-4A59-89A9-04EA4039B66B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52A2-6A4C-4995-BC0D-3073A0A27D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86938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BCF9-E21E-4A59-89A9-04EA4039B66B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52A2-6A4C-4995-BC0D-3073A0A27D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51598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BCF9-E21E-4A59-89A9-04EA4039B66B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52A2-6A4C-4995-BC0D-3073A0A27D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4700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BCF9-E21E-4A59-89A9-04EA4039B66B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52A2-6A4C-4995-BC0D-3073A0A27D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40318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BCF9-E21E-4A59-89A9-04EA4039B66B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52A2-6A4C-4995-BC0D-3073A0A27D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68005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BCF9-E21E-4A59-89A9-04EA4039B66B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52A2-6A4C-4995-BC0D-3073A0A27D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72196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BCF9-E21E-4A59-89A9-04EA4039B66B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52A2-6A4C-4995-BC0D-3073A0A27D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78436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BCF9-E21E-4A59-89A9-04EA4039B66B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52A2-6A4C-4995-BC0D-3073A0A27D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788703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82BCF9-E21E-4A59-89A9-04EA4039B66B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7052A2-6A4C-4995-BC0D-3073A0A27D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3658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206734" y="610795"/>
            <a:ext cx="64535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Supplemental</a:t>
            </a:r>
            <a:r>
              <a:rPr lang="es-E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Figure 6.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Gating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strategy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analysis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 flow cytometry </a:t>
            </a:r>
            <a:r>
              <a:rPr lang="es-E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2-NBDG probe </a:t>
            </a:r>
            <a:r>
              <a:rPr lang="es-E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uptake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Glut-1 </a:t>
            </a:r>
            <a:r>
              <a:rPr lang="es-E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expression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PBMCs from study participants.</a:t>
            </a:r>
            <a:endParaRPr lang="es-E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" name="Imagen 60">
            <a:extLst>
              <a:ext uri="{FF2B5EF4-FFF2-40B4-BE49-F238E27FC236}">
                <a16:creationId xmlns:a16="http://schemas.microsoft.com/office/drawing/2014/main" id="{E1260D54-E5A5-F900-B568-67D20A0C5D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26" y="1738187"/>
            <a:ext cx="6590347" cy="434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35513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293</TotalTime>
  <Words>25</Words>
  <Application>Microsoft Office PowerPoint</Application>
  <PresentationFormat>A4 (210 x 297 mm)</PresentationFormat>
  <Paragraphs>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Clara Sánchez Menéndez</dc:creator>
  <cp:lastModifiedBy>Maria Teresa Coiras Lopez</cp:lastModifiedBy>
  <cp:revision>7</cp:revision>
  <dcterms:created xsi:type="dcterms:W3CDTF">2025-10-23T08:08:58Z</dcterms:created>
  <dcterms:modified xsi:type="dcterms:W3CDTF">2025-10-31T15:01:01Z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7e58c13-ab4c-4d1d-90e8-b065a0b05dbd_Enabled">
    <vt:lpwstr>true</vt:lpwstr>
  </property>
  <property fmtid="{D5CDD505-2E9C-101B-9397-08002B2CF9AE}" pid="3" name="MSIP_Label_b7e58c13-ab4c-4d1d-90e8-b065a0b05dbd_SetDate">
    <vt:lpwstr>2025-10-30T21:12:56Z</vt:lpwstr>
  </property>
  <property fmtid="{D5CDD505-2E9C-101B-9397-08002B2CF9AE}" pid="4" name="MSIP_Label_b7e58c13-ab4c-4d1d-90e8-b065a0b05dbd_Method">
    <vt:lpwstr>Standard</vt:lpwstr>
  </property>
  <property fmtid="{D5CDD505-2E9C-101B-9397-08002B2CF9AE}" pid="5" name="MSIP_Label_b7e58c13-ab4c-4d1d-90e8-b065a0b05dbd_Name">
    <vt:lpwstr>Uso Interno</vt:lpwstr>
  </property>
  <property fmtid="{D5CDD505-2E9C-101B-9397-08002B2CF9AE}" pid="6" name="MSIP_Label_b7e58c13-ab4c-4d1d-90e8-b065a0b05dbd_SiteId">
    <vt:lpwstr>cfab0009-84b7-4397-a0f8-f77cdf1579c1</vt:lpwstr>
  </property>
  <property fmtid="{D5CDD505-2E9C-101B-9397-08002B2CF9AE}" pid="7" name="MSIP_Label_b7e58c13-ab4c-4d1d-90e8-b065a0b05dbd_ActionId">
    <vt:lpwstr>39f08de2-758d-4c03-a5cd-e0f003a1b696</vt:lpwstr>
  </property>
  <property fmtid="{D5CDD505-2E9C-101B-9397-08002B2CF9AE}" pid="8" name="MSIP_Label_b7e58c13-ab4c-4d1d-90e8-b065a0b05dbd_ContentBits">
    <vt:lpwstr>0</vt:lpwstr>
  </property>
  <property fmtid="{D5CDD505-2E9C-101B-9397-08002B2CF9AE}" pid="9" name="MSIP_Label_b7e58c13-ab4c-4d1d-90e8-b065a0b05dbd_Tag">
    <vt:lpwstr>10, 3, 0, 1</vt:lpwstr>
  </property>
</Properties>
</file>