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43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 showGuides="1">
      <p:cViewPr varScale="1">
        <p:scale>
          <a:sx n="55" d="100"/>
          <a:sy n="55" d="100"/>
        </p:scale>
        <p:origin x="2501" y="48"/>
      </p:cViewPr>
      <p:guideLst>
        <p:guide orient="horz" pos="3143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2BCF9-E21E-4A59-89A9-04EA4039B66B}" type="datetimeFigureOut">
              <a:rPr lang="es-ES" smtClean="0"/>
              <a:t>04/11/2025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052A2-6A4C-4995-BC0D-3073A0A27D5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890306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2BCF9-E21E-4A59-89A9-04EA4039B66B}" type="datetimeFigureOut">
              <a:rPr lang="es-ES" smtClean="0"/>
              <a:t>04/11/2025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052A2-6A4C-4995-BC0D-3073A0A27D5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118118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2BCF9-E21E-4A59-89A9-04EA4039B66B}" type="datetimeFigureOut">
              <a:rPr lang="es-ES" smtClean="0"/>
              <a:t>04/11/2025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052A2-6A4C-4995-BC0D-3073A0A27D5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357609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2BCF9-E21E-4A59-89A9-04EA4039B66B}" type="datetimeFigureOut">
              <a:rPr lang="es-ES" smtClean="0"/>
              <a:t>04/11/2025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052A2-6A4C-4995-BC0D-3073A0A27D5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869383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2BCF9-E21E-4A59-89A9-04EA4039B66B}" type="datetimeFigureOut">
              <a:rPr lang="es-ES" smtClean="0"/>
              <a:t>04/11/2025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052A2-6A4C-4995-BC0D-3073A0A27D5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515989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2BCF9-E21E-4A59-89A9-04EA4039B66B}" type="datetimeFigureOut">
              <a:rPr lang="es-ES" smtClean="0"/>
              <a:t>04/11/2025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052A2-6A4C-4995-BC0D-3073A0A27D5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47007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2BCF9-E21E-4A59-89A9-04EA4039B66B}" type="datetimeFigureOut">
              <a:rPr lang="es-ES" smtClean="0"/>
              <a:t>04/11/2025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052A2-6A4C-4995-BC0D-3073A0A27D5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403182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2BCF9-E21E-4A59-89A9-04EA4039B66B}" type="datetimeFigureOut">
              <a:rPr lang="es-ES" smtClean="0"/>
              <a:t>04/11/2025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052A2-6A4C-4995-BC0D-3073A0A27D5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680050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2BCF9-E21E-4A59-89A9-04EA4039B66B}" type="datetimeFigureOut">
              <a:rPr lang="es-ES" smtClean="0"/>
              <a:t>04/11/2025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052A2-6A4C-4995-BC0D-3073A0A27D5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72196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2BCF9-E21E-4A59-89A9-04EA4039B66B}" type="datetimeFigureOut">
              <a:rPr lang="es-ES" smtClean="0"/>
              <a:t>04/11/2025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052A2-6A4C-4995-BC0D-3073A0A27D5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78436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2BCF9-E21E-4A59-89A9-04EA4039B66B}" type="datetimeFigureOut">
              <a:rPr lang="es-ES" smtClean="0"/>
              <a:t>04/11/2025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052A2-6A4C-4995-BC0D-3073A0A27D5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788703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82BCF9-E21E-4A59-89A9-04EA4039B66B}" type="datetimeFigureOut">
              <a:rPr lang="es-ES" smtClean="0"/>
              <a:t>04/11/2025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7052A2-6A4C-4995-BC0D-3073A0A27D5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3658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CuadroTexto 164">
            <a:extLst>
              <a:ext uri="{FF2B5EF4-FFF2-40B4-BE49-F238E27FC236}">
                <a16:creationId xmlns:a16="http://schemas.microsoft.com/office/drawing/2014/main" id="{67340645-146F-070B-B12B-B97A737255CB}"/>
              </a:ext>
            </a:extLst>
          </p:cNvPr>
          <p:cNvSpPr txBox="1"/>
          <p:nvPr/>
        </p:nvSpPr>
        <p:spPr>
          <a:xfrm>
            <a:off x="472575" y="379725"/>
            <a:ext cx="59659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Supplementary</a:t>
            </a:r>
            <a:r>
              <a:rPr lang="es-E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Figure 4</a:t>
            </a:r>
            <a:r>
              <a:rPr lang="es-E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Gating strategy for the selection of NK and NKT cells and analysis of cytokine expression in PBMCs of study participants.</a:t>
            </a:r>
            <a:endParaRPr lang="es-E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6" name="Imagen 35">
            <a:extLst>
              <a:ext uri="{FF2B5EF4-FFF2-40B4-BE49-F238E27FC236}">
                <a16:creationId xmlns:a16="http://schemas.microsoft.com/office/drawing/2014/main" id="{5F8F9494-451E-B04B-907A-D4B77F9D91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440" y="1142945"/>
            <a:ext cx="6639119" cy="7675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235513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493</TotalTime>
  <Words>25</Words>
  <Application>Microsoft Office PowerPoint</Application>
  <PresentationFormat>A4 (210 x 297 mm)</PresentationFormat>
  <Paragraphs>1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Clara Sánchez Menéndez</dc:creator>
  <cp:lastModifiedBy>MARIA TERESA COIRAS LOPEZ</cp:lastModifiedBy>
  <cp:revision>18</cp:revision>
  <dcterms:created xsi:type="dcterms:W3CDTF">2025-10-23T08:08:58Z</dcterms:created>
  <dcterms:modified xsi:type="dcterms:W3CDTF">2025-11-04T06:10:30Z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b7e58c13-ab4c-4d1d-90e8-b065a0b05dbd_Enabled">
    <vt:lpwstr>true</vt:lpwstr>
  </property>
  <property fmtid="{D5CDD505-2E9C-101B-9397-08002B2CF9AE}" pid="3" name="MSIP_Label_b7e58c13-ab4c-4d1d-90e8-b065a0b05dbd_SetDate">
    <vt:lpwstr>2025-11-04T06:10:30Z</vt:lpwstr>
  </property>
  <property fmtid="{D5CDD505-2E9C-101B-9397-08002B2CF9AE}" pid="4" name="MSIP_Label_b7e58c13-ab4c-4d1d-90e8-b065a0b05dbd_Method">
    <vt:lpwstr>Standard</vt:lpwstr>
  </property>
  <property fmtid="{D5CDD505-2E9C-101B-9397-08002B2CF9AE}" pid="5" name="MSIP_Label_b7e58c13-ab4c-4d1d-90e8-b065a0b05dbd_Name">
    <vt:lpwstr>Uso Interno</vt:lpwstr>
  </property>
  <property fmtid="{D5CDD505-2E9C-101B-9397-08002B2CF9AE}" pid="6" name="MSIP_Label_b7e58c13-ab4c-4d1d-90e8-b065a0b05dbd_SiteId">
    <vt:lpwstr>cfab0009-84b7-4397-a0f8-f77cdf1579c1</vt:lpwstr>
  </property>
  <property fmtid="{D5CDD505-2E9C-101B-9397-08002B2CF9AE}" pid="7" name="MSIP_Label_b7e58c13-ab4c-4d1d-90e8-b065a0b05dbd_ActionId">
    <vt:lpwstr>ae605ad1-d1b4-4914-bece-6dd68d791e53</vt:lpwstr>
  </property>
  <property fmtid="{D5CDD505-2E9C-101B-9397-08002B2CF9AE}" pid="8" name="MSIP_Label_b7e58c13-ab4c-4d1d-90e8-b065a0b05dbd_ContentBits">
    <vt:lpwstr>0</vt:lpwstr>
  </property>
  <property fmtid="{D5CDD505-2E9C-101B-9397-08002B2CF9AE}" pid="9" name="MSIP_Label_b7e58c13-ab4c-4d1d-90e8-b065a0b05dbd_Tag">
    <vt:lpwstr>10, 3, 0, 1</vt:lpwstr>
  </property>
</Properties>
</file>