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1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89" d="100"/>
          <a:sy n="89" d="100"/>
        </p:scale>
        <p:origin x="1829" y="-2040"/>
      </p:cViewPr>
      <p:guideLst>
        <p:guide orient="horz" pos="228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8997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782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7663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879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8618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2227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2217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7746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2760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2646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3817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ADC34-6E42-488B-A353-29F6AE8550EC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4992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3">
            <a:extLst>
              <a:ext uri="{FF2B5EF4-FFF2-40B4-BE49-F238E27FC236}">
                <a16:creationId xmlns:a16="http://schemas.microsoft.com/office/drawing/2014/main" id="{19EC7037-D920-B9FD-5276-AC21A8D3A882}"/>
              </a:ext>
            </a:extLst>
          </p:cNvPr>
          <p:cNvSpPr txBox="1"/>
          <p:nvPr/>
        </p:nvSpPr>
        <p:spPr>
          <a:xfrm>
            <a:off x="446018" y="278136"/>
            <a:ext cx="5965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Supplementary</a:t>
            </a:r>
            <a:r>
              <a:rPr lang="es-ES" sz="800" b="1" dirty="0">
                <a:latin typeface="Arial" panose="020B0604020202020204" pitchFamily="34" charset="0"/>
                <a:cs typeface="Arial" panose="020B0604020202020204" pitchFamily="34" charset="0"/>
              </a:rPr>
              <a:t> Figure 2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Gating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strategy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by flow cytometry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cytokine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CD4+ Th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subsets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from PBMCs of the participants.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Imagen 53">
            <a:extLst>
              <a:ext uri="{FF2B5EF4-FFF2-40B4-BE49-F238E27FC236}">
                <a16:creationId xmlns:a16="http://schemas.microsoft.com/office/drawing/2014/main" id="{FE09C633-922C-2F84-B8BD-8CFE081986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900" y="734627"/>
            <a:ext cx="5444200" cy="872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7070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</TotalTime>
  <Words>27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Sánchez Menéndez</dc:creator>
  <cp:lastModifiedBy>MARIA TERESA COIRAS LOPEZ</cp:lastModifiedBy>
  <cp:revision>40</cp:revision>
  <dcterms:created xsi:type="dcterms:W3CDTF">2024-01-12T09:11:47Z</dcterms:created>
  <dcterms:modified xsi:type="dcterms:W3CDTF">2025-11-04T06:08:16Z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7e58c13-ab4c-4d1d-90e8-b065a0b05dbd_Enabled">
    <vt:lpwstr>true</vt:lpwstr>
  </property>
  <property fmtid="{D5CDD505-2E9C-101B-9397-08002B2CF9AE}" pid="3" name="MSIP_Label_b7e58c13-ab4c-4d1d-90e8-b065a0b05dbd_SetDate">
    <vt:lpwstr>2025-11-04T06:08:16Z</vt:lpwstr>
  </property>
  <property fmtid="{D5CDD505-2E9C-101B-9397-08002B2CF9AE}" pid="4" name="MSIP_Label_b7e58c13-ab4c-4d1d-90e8-b065a0b05dbd_Method">
    <vt:lpwstr>Standard</vt:lpwstr>
  </property>
  <property fmtid="{D5CDD505-2E9C-101B-9397-08002B2CF9AE}" pid="5" name="MSIP_Label_b7e58c13-ab4c-4d1d-90e8-b065a0b05dbd_Name">
    <vt:lpwstr>Uso Interno</vt:lpwstr>
  </property>
  <property fmtid="{D5CDD505-2E9C-101B-9397-08002B2CF9AE}" pid="6" name="MSIP_Label_b7e58c13-ab4c-4d1d-90e8-b065a0b05dbd_SiteId">
    <vt:lpwstr>cfab0009-84b7-4397-a0f8-f77cdf1579c1</vt:lpwstr>
  </property>
  <property fmtid="{D5CDD505-2E9C-101B-9397-08002B2CF9AE}" pid="7" name="MSIP_Label_b7e58c13-ab4c-4d1d-90e8-b065a0b05dbd_ActionId">
    <vt:lpwstr>00834336-772f-4819-b9bb-76380d5cb93d</vt:lpwstr>
  </property>
  <property fmtid="{D5CDD505-2E9C-101B-9397-08002B2CF9AE}" pid="8" name="MSIP_Label_b7e58c13-ab4c-4d1d-90e8-b065a0b05dbd_ContentBits">
    <vt:lpwstr>0</vt:lpwstr>
  </property>
  <property fmtid="{D5CDD505-2E9C-101B-9397-08002B2CF9AE}" pid="9" name="MSIP_Label_b7e58c13-ab4c-4d1d-90e8-b065a0b05dbd_Tag">
    <vt:lpwstr>10, 3, 0, 1</vt:lpwstr>
  </property>
</Properties>
</file>