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3012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9030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181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5760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693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159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70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0318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8005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219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843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8870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58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06734" y="296894"/>
            <a:ext cx="64535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5.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Gating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strategy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CD8+ cells and CD8±T</a:t>
            </a:r>
            <a:r>
              <a:rPr lang="el-G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γδ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flow cytometry in PBMCs from study participants.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1" name="Imagen 120">
            <a:extLst>
              <a:ext uri="{FF2B5EF4-FFF2-40B4-BE49-F238E27FC236}">
                <a16:creationId xmlns:a16="http://schemas.microsoft.com/office/drawing/2014/main" id="{297B8385-14C0-2A5C-0464-A77A2E7E8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7523"/>
            <a:ext cx="6858000" cy="845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551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</TotalTime>
  <Words>28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Maria Teresa Coiras Lopez</cp:lastModifiedBy>
  <cp:revision>13</cp:revision>
  <dcterms:created xsi:type="dcterms:W3CDTF">2025-10-23T08:08:58Z</dcterms:created>
  <dcterms:modified xsi:type="dcterms:W3CDTF">2025-10-31T15:00:24Z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7e58c13-ab4c-4d1d-90e8-b065a0b05dbd_Enabled">
    <vt:lpwstr>true</vt:lpwstr>
  </property>
  <property fmtid="{D5CDD505-2E9C-101B-9397-08002B2CF9AE}" pid="3" name="MSIP_Label_b7e58c13-ab4c-4d1d-90e8-b065a0b05dbd_SetDate">
    <vt:lpwstr>2025-10-30T21:06:36Z</vt:lpwstr>
  </property>
  <property fmtid="{D5CDD505-2E9C-101B-9397-08002B2CF9AE}" pid="4" name="MSIP_Label_b7e58c13-ab4c-4d1d-90e8-b065a0b05dbd_Method">
    <vt:lpwstr>Standard</vt:lpwstr>
  </property>
  <property fmtid="{D5CDD505-2E9C-101B-9397-08002B2CF9AE}" pid="5" name="MSIP_Label_b7e58c13-ab4c-4d1d-90e8-b065a0b05dbd_Name">
    <vt:lpwstr>Uso Interno</vt:lpwstr>
  </property>
  <property fmtid="{D5CDD505-2E9C-101B-9397-08002B2CF9AE}" pid="6" name="MSIP_Label_b7e58c13-ab4c-4d1d-90e8-b065a0b05dbd_SiteId">
    <vt:lpwstr>cfab0009-84b7-4397-a0f8-f77cdf1579c1</vt:lpwstr>
  </property>
  <property fmtid="{D5CDD505-2E9C-101B-9397-08002B2CF9AE}" pid="7" name="MSIP_Label_b7e58c13-ab4c-4d1d-90e8-b065a0b05dbd_ActionId">
    <vt:lpwstr>672eb7a8-e227-4fd6-929c-8237b6216491</vt:lpwstr>
  </property>
  <property fmtid="{D5CDD505-2E9C-101B-9397-08002B2CF9AE}" pid="8" name="MSIP_Label_b7e58c13-ab4c-4d1d-90e8-b065a0b05dbd_ContentBits">
    <vt:lpwstr>0</vt:lpwstr>
  </property>
  <property fmtid="{D5CDD505-2E9C-101B-9397-08002B2CF9AE}" pid="9" name="MSIP_Label_b7e58c13-ab4c-4d1d-90e8-b065a0b05dbd_Tag">
    <vt:lpwstr>10, 3, 0, 1</vt:lpwstr>
  </property>
</Properties>
</file>