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99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3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01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83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584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71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59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7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00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5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98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9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8A9BB504-E21D-5588-1366-745DE1A690CF}"/>
              </a:ext>
            </a:extLst>
          </p:cNvPr>
          <p:cNvGrpSpPr/>
          <p:nvPr/>
        </p:nvGrpSpPr>
        <p:grpSpPr>
          <a:xfrm>
            <a:off x="666273" y="3504672"/>
            <a:ext cx="5528152" cy="4014037"/>
            <a:chOff x="428307" y="1475737"/>
            <a:chExt cx="5528152" cy="4014037"/>
          </a:xfrm>
        </p:grpSpPr>
        <p:graphicFrame>
          <p:nvGraphicFramePr>
            <p:cNvPr id="2" name="Objeto 1">
              <a:extLst>
                <a:ext uri="{FF2B5EF4-FFF2-40B4-BE49-F238E27FC236}">
                  <a16:creationId xmlns:a16="http://schemas.microsoft.com/office/drawing/2014/main" id="{8778509C-9B1F-37BA-F71B-7D8FEAD018E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0314219"/>
                </p:ext>
              </p:extLst>
            </p:nvPr>
          </p:nvGraphicFramePr>
          <p:xfrm>
            <a:off x="560547" y="1651199"/>
            <a:ext cx="2725737" cy="186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2" imgW="3992253" imgH="2732109" progId="Prism8.Document">
                    <p:embed/>
                  </p:oleObj>
                </mc:Choice>
                <mc:Fallback>
                  <p:oleObj name="Prism 8" r:id="rId2" imgW="3992253" imgH="2732109" progId="Prism8.Document">
                    <p:embed/>
                    <p:pic>
                      <p:nvPicPr>
                        <p:cNvPr id="18" name="Objeto 17">
                          <a:extLst>
                            <a:ext uri="{FF2B5EF4-FFF2-40B4-BE49-F238E27FC236}">
                              <a16:creationId xmlns:a16="http://schemas.microsoft.com/office/drawing/2014/main" id="{7A39A8EF-785C-4608-9922-DA944F24D80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60547" y="1651199"/>
                          <a:ext cx="2725737" cy="1866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to 2">
              <a:extLst>
                <a:ext uri="{FF2B5EF4-FFF2-40B4-BE49-F238E27FC236}">
                  <a16:creationId xmlns:a16="http://schemas.microsoft.com/office/drawing/2014/main" id="{6090855B-38FF-47C2-2D85-2989A7ADF67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6395741"/>
                </p:ext>
              </p:extLst>
            </p:nvPr>
          </p:nvGraphicFramePr>
          <p:xfrm>
            <a:off x="3252947" y="1643261"/>
            <a:ext cx="2703512" cy="186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4" imgW="3962017" imgH="2732109" progId="Prism8.Document">
                    <p:embed/>
                  </p:oleObj>
                </mc:Choice>
                <mc:Fallback>
                  <p:oleObj name="Prism 8" r:id="rId4" imgW="3962017" imgH="2732109" progId="Prism8.Document">
                    <p:embed/>
                    <p:pic>
                      <p:nvPicPr>
                        <p:cNvPr id="2" name="Objeto 1">
                          <a:extLst>
                            <a:ext uri="{FF2B5EF4-FFF2-40B4-BE49-F238E27FC236}">
                              <a16:creationId xmlns:a16="http://schemas.microsoft.com/office/drawing/2014/main" id="{8778509C-9B1F-37BA-F71B-7D8FEAD018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52947" y="1643261"/>
                          <a:ext cx="2703512" cy="1866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to 7">
              <a:extLst>
                <a:ext uri="{FF2B5EF4-FFF2-40B4-BE49-F238E27FC236}">
                  <a16:creationId xmlns:a16="http://schemas.microsoft.com/office/drawing/2014/main" id="{C8E3B505-524C-8BD3-668F-22D5E59CD2A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0272965"/>
                </p:ext>
              </p:extLst>
            </p:nvPr>
          </p:nvGraphicFramePr>
          <p:xfrm>
            <a:off x="558959" y="3622874"/>
            <a:ext cx="2724150" cy="186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3989373" imgH="2732109" progId="Prism8.Document">
                    <p:embed/>
                  </p:oleObj>
                </mc:Choice>
                <mc:Fallback>
                  <p:oleObj name="Prism 8" r:id="rId6" imgW="3989373" imgH="2732109" progId="Prism8.Document">
                    <p:embed/>
                    <p:pic>
                      <p:nvPicPr>
                        <p:cNvPr id="2" name="Objeto 1">
                          <a:extLst>
                            <a:ext uri="{FF2B5EF4-FFF2-40B4-BE49-F238E27FC236}">
                              <a16:creationId xmlns:a16="http://schemas.microsoft.com/office/drawing/2014/main" id="{8778509C-9B1F-37BA-F71B-7D8FEAD018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58959" y="3622874"/>
                          <a:ext cx="2724150" cy="1866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to 8">
              <a:extLst>
                <a:ext uri="{FF2B5EF4-FFF2-40B4-BE49-F238E27FC236}">
                  <a16:creationId xmlns:a16="http://schemas.microsoft.com/office/drawing/2014/main" id="{3A5A6D57-DE1F-C012-5266-22B9028B1DF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5384631"/>
                </p:ext>
              </p:extLst>
            </p:nvPr>
          </p:nvGraphicFramePr>
          <p:xfrm>
            <a:off x="3196273" y="3614936"/>
            <a:ext cx="2757488" cy="186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8" imgW="4037967" imgH="2732109" progId="Prism8.Document">
                    <p:embed/>
                  </p:oleObj>
                </mc:Choice>
                <mc:Fallback>
                  <p:oleObj name="Prism 8" r:id="rId8" imgW="4037967" imgH="2732109" progId="Prism8.Document">
                    <p:embed/>
                    <p:pic>
                      <p:nvPicPr>
                        <p:cNvPr id="3" name="Objeto 2">
                          <a:extLst>
                            <a:ext uri="{FF2B5EF4-FFF2-40B4-BE49-F238E27FC236}">
                              <a16:creationId xmlns:a16="http://schemas.microsoft.com/office/drawing/2014/main" id="{6090855B-38FF-47C2-2D85-2989A7ADF67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196273" y="3614936"/>
                          <a:ext cx="2757488" cy="1866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7B754A62-9812-812D-6F1E-644891C5815D}"/>
                </a:ext>
              </a:extLst>
            </p:cNvPr>
            <p:cNvSpPr txBox="1"/>
            <p:nvPr/>
          </p:nvSpPr>
          <p:spPr>
            <a:xfrm>
              <a:off x="428307" y="1475737"/>
              <a:ext cx="245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840F579-5776-8115-C7E4-1EC4D938FC9E}"/>
                </a:ext>
              </a:extLst>
            </p:cNvPr>
            <p:cNvSpPr txBox="1"/>
            <p:nvPr/>
          </p:nvSpPr>
          <p:spPr>
            <a:xfrm>
              <a:off x="428307" y="3461934"/>
              <a:ext cx="245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525BF98D-03EE-47D4-E216-6EA58D2C8DAF}"/>
              </a:ext>
            </a:extLst>
          </p:cNvPr>
          <p:cNvSpPr txBox="1"/>
          <p:nvPr/>
        </p:nvSpPr>
        <p:spPr>
          <a:xfrm>
            <a:off x="309880" y="182880"/>
            <a:ext cx="6236971" cy="227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6.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NK (CD3-CD56+) (A) and NKT (CD3+CD56+) (B)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PWH (open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donors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after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receiving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full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COVID-19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previously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co-cultured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Vero E6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pseudotyped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NL4-3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env_SARS-CoV-2-S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Δ19(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G614)_Ren virus (ratio 1:2).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show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CD107a as a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degranulation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Wilcoxon signed-rank test was applied to calculate the statistical significance within groups. Mann-Whitney U test was applied to calculate the statistical significance between unpaired groups.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717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</TotalTime>
  <Words>132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Casado Fernández Guiomar</dc:creator>
  <cp:lastModifiedBy>Megan Bond</cp:lastModifiedBy>
  <cp:revision>57</cp:revision>
  <dcterms:created xsi:type="dcterms:W3CDTF">2022-01-10T11:03:11Z</dcterms:created>
  <dcterms:modified xsi:type="dcterms:W3CDTF">2024-05-01T12:43:11Z</dcterms:modified>
</cp:coreProperties>
</file>