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9" r:id="rId2"/>
  </p:sldIdLst>
  <p:sldSz cx="6858000" cy="9144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89" userDrawn="1">
          <p15:clr>
            <a:srgbClr val="A4A3A4"/>
          </p15:clr>
        </p15:guide>
        <p15:guide id="2" pos="2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C2C6"/>
    <a:srgbClr val="58CAE8"/>
    <a:srgbClr val="00F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3842" autoAdjust="0"/>
  </p:normalViewPr>
  <p:slideViewPr>
    <p:cSldViewPr snapToGrid="0" snapToObjects="1">
      <p:cViewPr varScale="1">
        <p:scale>
          <a:sx n="48" d="100"/>
          <a:sy n="48" d="100"/>
        </p:scale>
        <p:origin x="2048" y="28"/>
      </p:cViewPr>
      <p:guideLst>
        <p:guide orient="horz" pos="4989"/>
        <p:guide pos="24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F8B-4AB5-889D-61E934D67A3D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Sheet1!$L$17:$L$18</c:f>
                <c:numCache>
                  <c:formatCode>General</c:formatCode>
                  <c:ptCount val="2"/>
                  <c:pt idx="0">
                    <c:v>5.8</c:v>
                  </c:pt>
                  <c:pt idx="1">
                    <c:v>4.9000000000000004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635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Sheet1!$J$17:$J$18</c:f>
              <c:strCache>
                <c:ptCount val="2"/>
                <c:pt idx="0">
                  <c:v>UbiCRE</c:v>
                </c:pt>
                <c:pt idx="1">
                  <c:v>UbiCRE::V600E</c:v>
                </c:pt>
              </c:strCache>
            </c:strRef>
          </c:cat>
          <c:val>
            <c:numRef>
              <c:f>Sheet1!$K$17:$K$18</c:f>
              <c:numCache>
                <c:formatCode>General</c:formatCode>
                <c:ptCount val="2"/>
                <c:pt idx="0">
                  <c:v>75.8</c:v>
                </c:pt>
                <c:pt idx="1">
                  <c:v>58.5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8B-4AB5-889D-61E934D67A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6192063"/>
        <c:axId val="536199135"/>
      </c:barChart>
      <c:catAx>
        <c:axId val="536192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536199135"/>
        <c:crosses val="autoZero"/>
        <c:auto val="1"/>
        <c:lblAlgn val="ctr"/>
        <c:lblOffset val="100"/>
        <c:noMultiLvlLbl val="0"/>
      </c:catAx>
      <c:valAx>
        <c:axId val="53619913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KI67 positive cells / field</a:t>
                </a:r>
              </a:p>
            </c:rich>
          </c:tx>
          <c:layout>
            <c:manualLayout>
              <c:xMode val="edge"/>
              <c:yMode val="edge"/>
              <c:x val="0.10646241537223683"/>
              <c:y val="0.1020987761313410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5361920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29666-E4F6-5046-93D6-2C0E6FFFF757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0A131-55CD-9444-BE72-F77607F90F9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68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94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9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500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96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27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01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7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6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725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38263-F21F-C941-B96D-652F5AC1A5E1}" type="datetimeFigureOut">
              <a:rPr lang="en-US" smtClean="0"/>
              <a:pPr/>
              <a:t>11/20/2021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D8A01-04F7-0A4C-A722-7026D2284AD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0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940515D3-BA77-44BF-A7B9-64BBBDB52E9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711" y="2030107"/>
            <a:ext cx="1252905" cy="1186992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6BA6C419-552D-41F1-830B-A4E60FBBF03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21" y="3247860"/>
            <a:ext cx="1253358" cy="1194797"/>
          </a:xfrm>
          <a:prstGeom prst="rect">
            <a:avLst/>
          </a:prstGeom>
        </p:spPr>
      </p:pic>
      <p:sp>
        <p:nvSpPr>
          <p:cNvPr id="6" name="TextBox 63">
            <a:extLst>
              <a:ext uri="{FF2B5EF4-FFF2-40B4-BE49-F238E27FC236}">
                <a16:creationId xmlns:a16="http://schemas.microsoft.com/office/drawing/2014/main" id="{9D471089-5109-4729-B24B-4CC3665BEE03}"/>
              </a:ext>
            </a:extLst>
          </p:cNvPr>
          <p:cNvSpPr txBox="1"/>
          <p:nvPr/>
        </p:nvSpPr>
        <p:spPr>
          <a:xfrm>
            <a:off x="3232489" y="1821092"/>
            <a:ext cx="7577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Ki67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A26F4-9EE3-4511-90B8-3FA02BC1038A}"/>
              </a:ext>
            </a:extLst>
          </p:cNvPr>
          <p:cNvSpPr txBox="1"/>
          <p:nvPr/>
        </p:nvSpPr>
        <p:spPr>
          <a:xfrm>
            <a:off x="3751116" y="3024504"/>
            <a:ext cx="3837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20um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96187C-7586-4CC4-8D51-0F85F33F54AF}"/>
              </a:ext>
            </a:extLst>
          </p:cNvPr>
          <p:cNvCxnSpPr/>
          <p:nvPr/>
        </p:nvCxnSpPr>
        <p:spPr>
          <a:xfrm>
            <a:off x="3872961" y="3188219"/>
            <a:ext cx="1403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A15B8AF-B856-4A0D-9EF4-437A998B1362}"/>
              </a:ext>
            </a:extLst>
          </p:cNvPr>
          <p:cNvSpPr txBox="1"/>
          <p:nvPr/>
        </p:nvSpPr>
        <p:spPr>
          <a:xfrm>
            <a:off x="3732722" y="4221035"/>
            <a:ext cx="3837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>
                <a:latin typeface="Arial" panose="020B0604020202020204" pitchFamily="34" charset="0"/>
                <a:cs typeface="Arial" panose="020B0604020202020204" pitchFamily="34" charset="0"/>
              </a:rPr>
              <a:t>20um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C8B8F5-0A88-496D-B1A5-E9AA5560AD53}"/>
              </a:ext>
            </a:extLst>
          </p:cNvPr>
          <p:cNvCxnSpPr/>
          <p:nvPr/>
        </p:nvCxnSpPr>
        <p:spPr>
          <a:xfrm>
            <a:off x="3854567" y="4391091"/>
            <a:ext cx="1403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18C5BD2-C19E-4444-9E62-8251B258460C}"/>
              </a:ext>
            </a:extLst>
          </p:cNvPr>
          <p:cNvCxnSpPr/>
          <p:nvPr/>
        </p:nvCxnSpPr>
        <p:spPr>
          <a:xfrm flipH="1" flipV="1">
            <a:off x="3307291" y="2923568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type="none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EEF956F-254B-4A8F-AFFF-2872C98C1B73}"/>
              </a:ext>
            </a:extLst>
          </p:cNvPr>
          <p:cNvCxnSpPr/>
          <p:nvPr/>
        </p:nvCxnSpPr>
        <p:spPr>
          <a:xfrm flipH="1" flipV="1">
            <a:off x="3357349" y="3536574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type="none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4A54AE4-253F-47AB-9F7A-09138318D8EC}"/>
              </a:ext>
            </a:extLst>
          </p:cNvPr>
          <p:cNvCxnSpPr/>
          <p:nvPr/>
        </p:nvCxnSpPr>
        <p:spPr>
          <a:xfrm flipH="1" flipV="1">
            <a:off x="3566279" y="2422384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type="none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F929423-5A7C-4723-9FDF-C93C0347B668}"/>
              </a:ext>
            </a:extLst>
          </p:cNvPr>
          <p:cNvCxnSpPr/>
          <p:nvPr/>
        </p:nvCxnSpPr>
        <p:spPr>
          <a:xfrm flipH="1" flipV="1">
            <a:off x="3190638" y="2419761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type="none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7FF9317-AF01-4BC9-AB2D-E27B3CDBEA3A}"/>
              </a:ext>
            </a:extLst>
          </p:cNvPr>
          <p:cNvCxnSpPr/>
          <p:nvPr/>
        </p:nvCxnSpPr>
        <p:spPr>
          <a:xfrm flipH="1" flipV="1">
            <a:off x="3589216" y="3101786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type="none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EC42524-81A9-4599-A106-89DAF2862EEF}"/>
              </a:ext>
            </a:extLst>
          </p:cNvPr>
          <p:cNvCxnSpPr/>
          <p:nvPr/>
        </p:nvCxnSpPr>
        <p:spPr>
          <a:xfrm flipH="1" flipV="1">
            <a:off x="3177267" y="3783207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type="none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BEFEB90-78E1-4476-B14B-B0216DFE65FE}"/>
              </a:ext>
            </a:extLst>
          </p:cNvPr>
          <p:cNvCxnSpPr/>
          <p:nvPr/>
        </p:nvCxnSpPr>
        <p:spPr>
          <a:xfrm flipH="1" flipV="1">
            <a:off x="3808943" y="4128408"/>
            <a:ext cx="143301" cy="40943"/>
          </a:xfrm>
          <a:prstGeom prst="straightConnector1">
            <a:avLst/>
          </a:prstGeom>
          <a:ln w="9525">
            <a:solidFill>
              <a:schemeClr val="tx1"/>
            </a:solidFill>
            <a:headEnd type="none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Chart 46">
            <a:extLst>
              <a:ext uri="{FF2B5EF4-FFF2-40B4-BE49-F238E27FC236}">
                <a16:creationId xmlns:a16="http://schemas.microsoft.com/office/drawing/2014/main" id="{26E34A23-E65C-4CE7-8998-34C9D42DE9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2962699"/>
              </p:ext>
            </p:extLst>
          </p:nvPr>
        </p:nvGraphicFramePr>
        <p:xfrm>
          <a:off x="2305953" y="4654986"/>
          <a:ext cx="1819478" cy="1368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BBF4E3C2-E457-4C9C-A789-91B3615A72CB}"/>
              </a:ext>
            </a:extLst>
          </p:cNvPr>
          <p:cNvSpPr txBox="1"/>
          <p:nvPr/>
        </p:nvSpPr>
        <p:spPr>
          <a:xfrm>
            <a:off x="3061220" y="4840296"/>
            <a:ext cx="3954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979963-8E21-4F7B-A4F5-92F1C6822AC5}"/>
              </a:ext>
            </a:extLst>
          </p:cNvPr>
          <p:cNvSpPr txBox="1"/>
          <p:nvPr/>
        </p:nvSpPr>
        <p:spPr>
          <a:xfrm>
            <a:off x="3515242" y="5017881"/>
            <a:ext cx="3690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n=4</a:t>
            </a:r>
          </a:p>
        </p:txBody>
      </p:sp>
      <p:cxnSp>
        <p:nvCxnSpPr>
          <p:cNvPr id="21" name="Straight Connector 7">
            <a:extLst>
              <a:ext uri="{FF2B5EF4-FFF2-40B4-BE49-F238E27FC236}">
                <a16:creationId xmlns:a16="http://schemas.microsoft.com/office/drawing/2014/main" id="{42B978B0-FC26-4E7C-A69A-BF4478732C48}"/>
              </a:ext>
            </a:extLst>
          </p:cNvPr>
          <p:cNvCxnSpPr/>
          <p:nvPr/>
        </p:nvCxnSpPr>
        <p:spPr>
          <a:xfrm flipH="1">
            <a:off x="3193111" y="4860916"/>
            <a:ext cx="4927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8">
            <a:extLst>
              <a:ext uri="{FF2B5EF4-FFF2-40B4-BE49-F238E27FC236}">
                <a16:creationId xmlns:a16="http://schemas.microsoft.com/office/drawing/2014/main" id="{A08539BA-5465-44A2-94E5-77FC3922C750}"/>
              </a:ext>
            </a:extLst>
          </p:cNvPr>
          <p:cNvSpPr txBox="1"/>
          <p:nvPr/>
        </p:nvSpPr>
        <p:spPr>
          <a:xfrm>
            <a:off x="3121384" y="4682750"/>
            <a:ext cx="9686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P=0.0185 *</a:t>
            </a:r>
          </a:p>
        </p:txBody>
      </p:sp>
      <p:sp>
        <p:nvSpPr>
          <p:cNvPr id="23" name="Rectangle 731">
            <a:extLst>
              <a:ext uri="{FF2B5EF4-FFF2-40B4-BE49-F238E27FC236}">
                <a16:creationId xmlns:a16="http://schemas.microsoft.com/office/drawing/2014/main" id="{56718CDF-EDBB-4D7D-906C-446AC8A7A2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3084" y="1339177"/>
            <a:ext cx="59182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800" dirty="0">
                <a:latin typeface="Arial"/>
                <a:cs typeface="Arial"/>
              </a:rPr>
              <a:t>SPLEEN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E7EB813-900A-415C-889B-1729FE51EB04}"/>
              </a:ext>
            </a:extLst>
          </p:cNvPr>
          <p:cNvSpPr txBox="1"/>
          <p:nvPr/>
        </p:nvSpPr>
        <p:spPr>
          <a:xfrm>
            <a:off x="2983142" y="5833927"/>
            <a:ext cx="107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ES" sz="800" dirty="0" err="1">
                <a:latin typeface="Arial" panose="020B0604020202020204" pitchFamily="34" charset="0"/>
                <a:cs typeface="Arial" panose="020B0604020202020204" pitchFamily="34" charset="0"/>
              </a:rPr>
              <a:t>UbiCRE</a:t>
            </a:r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                 V600E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5DF982C-946A-43F5-B68F-5AC5EC40156C}"/>
              </a:ext>
            </a:extLst>
          </p:cNvPr>
          <p:cNvSpPr txBox="1"/>
          <p:nvPr/>
        </p:nvSpPr>
        <p:spPr>
          <a:xfrm rot="16200000">
            <a:off x="2091736" y="3571519"/>
            <a:ext cx="863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;</a:t>
            </a:r>
          </a:p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BRAF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V600E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64B01D0-EE2A-459E-A333-B85AFFD08FA7}"/>
              </a:ext>
            </a:extLst>
          </p:cNvPr>
          <p:cNvSpPr txBox="1"/>
          <p:nvPr/>
        </p:nvSpPr>
        <p:spPr>
          <a:xfrm rot="16200000">
            <a:off x="1994160" y="2449072"/>
            <a:ext cx="9354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UbiCreER</a:t>
            </a:r>
            <a:r>
              <a:rPr lang="en-US" sz="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T2</a:t>
            </a:r>
          </a:p>
        </p:txBody>
      </p:sp>
      <p:sp>
        <p:nvSpPr>
          <p:cNvPr id="27" name="Rectangle 731">
            <a:extLst>
              <a:ext uri="{FF2B5EF4-FFF2-40B4-BE49-F238E27FC236}">
                <a16:creationId xmlns:a16="http://schemas.microsoft.com/office/drawing/2014/main" id="{090DA109-83A6-4CEB-BEDB-AC52BEFE1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050" y="-16559"/>
            <a:ext cx="22788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ES_tradnl" sz="1200" dirty="0">
                <a:latin typeface="Arial"/>
                <a:cs typeface="Arial"/>
              </a:rPr>
              <a:t>SUPPLEMENTARY FIGURE 3</a:t>
            </a:r>
          </a:p>
        </p:txBody>
      </p:sp>
    </p:spTree>
    <p:extLst>
      <p:ext uri="{BB962C8B-B14F-4D97-AF65-F5344CB8AC3E}">
        <p14:creationId xmlns:p14="http://schemas.microsoft.com/office/powerpoint/2010/main" val="2982823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24733</TotalTime>
  <Words>31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non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non non</dc:creator>
  <cp:lastModifiedBy>Chromosome Walker</cp:lastModifiedBy>
  <cp:revision>1224</cp:revision>
  <cp:lastPrinted>2019-05-07T09:00:55Z</cp:lastPrinted>
  <dcterms:created xsi:type="dcterms:W3CDTF">2015-10-02T08:08:01Z</dcterms:created>
  <dcterms:modified xsi:type="dcterms:W3CDTF">2021-11-20T12:01:36Z</dcterms:modified>
</cp:coreProperties>
</file>