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4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9525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41-4035-A0B6-612EDBBFB1FD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Sheet1!$L$16:$L$17</c:f>
                <c:numCache>
                  <c:formatCode>General</c:formatCode>
                  <c:ptCount val="2"/>
                  <c:pt idx="0">
                    <c:v>0.01</c:v>
                  </c:pt>
                  <c:pt idx="1">
                    <c:v>0.08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Sheet1!$J$16:$J$17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Sheet1!$K$16:$K$17</c:f>
              <c:numCache>
                <c:formatCode>General</c:formatCode>
                <c:ptCount val="2"/>
                <c:pt idx="0">
                  <c:v>0.05</c:v>
                </c:pt>
                <c:pt idx="1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41-4035-A0B6-612EDBBFB1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8979936"/>
        <c:axId val="888982848"/>
      </c:barChart>
      <c:catAx>
        <c:axId val="88897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8982848"/>
        <c:crosses val="autoZero"/>
        <c:auto val="1"/>
        <c:lblAlgn val="ctr"/>
        <c:lblOffset val="100"/>
        <c:noMultiLvlLbl val="0"/>
      </c:catAx>
      <c:valAx>
        <c:axId val="88898284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CD4 positive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/mm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epithelium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0669268362622948"/>
              <c:y val="0.166361263476451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897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564167094220284"/>
          <c:y val="0.1265576809052362"/>
          <c:w val="0.50022020902668907"/>
          <c:h val="0.712064904587039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A3D-4BB6-AE7D-94EED889E8E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Sheet1!$M$41:$M$42</c:f>
                <c:numCache>
                  <c:formatCode>General</c:formatCode>
                  <c:ptCount val="2"/>
                  <c:pt idx="0">
                    <c:v>1.1000000000000001</c:v>
                  </c:pt>
                  <c:pt idx="1">
                    <c:v>1.5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Sheet1!$K$41:$K$42</c:f>
              <c:strCache>
                <c:ptCount val="2"/>
                <c:pt idx="0">
                  <c:v>Normal epithelium</c:v>
                </c:pt>
                <c:pt idx="1">
                  <c:v>Hyperplastic nodule</c:v>
                </c:pt>
              </c:strCache>
            </c:strRef>
          </c:cat>
          <c:val>
            <c:numRef>
              <c:f>Sheet1!$L$41:$L$42</c:f>
              <c:numCache>
                <c:formatCode>General</c:formatCode>
                <c:ptCount val="2"/>
                <c:pt idx="0">
                  <c:v>11.4</c:v>
                </c:pt>
                <c:pt idx="1">
                  <c:v>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3D-4BB6-AE7D-94EED889E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33040511"/>
        <c:axId val="833040927"/>
      </c:barChart>
      <c:catAx>
        <c:axId val="83304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33040927"/>
        <c:crosses val="autoZero"/>
        <c:auto val="1"/>
        <c:lblAlgn val="ctr"/>
        <c:lblOffset val="100"/>
        <c:noMultiLvlLbl val="0"/>
      </c:catAx>
      <c:valAx>
        <c:axId val="83304092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CD4 positive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</a:p>
              <a:p>
                <a:pPr>
                  <a:defRPr sz="800"/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6554058938478186"/>
              <c:y val="0.185254941784946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solidFill>
            <a:schemeClr val="bg1"/>
          </a:solidFill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3304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964263955537556"/>
          <c:y val="7.8720812159857906E-2"/>
          <c:w val="0.59917833731752923"/>
          <c:h val="0.8402209817730609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82-4368-A539-E4DF9F18EC61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Sheet1!$AA$41:$AA$42</c:f>
                <c:numCache>
                  <c:formatCode>General</c:formatCode>
                  <c:ptCount val="2"/>
                  <c:pt idx="0">
                    <c:v>1.1000000000000001</c:v>
                  </c:pt>
                  <c:pt idx="1">
                    <c:v>5.9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Sheet1!$Y$41:$Y$42</c:f>
              <c:strCache>
                <c:ptCount val="2"/>
                <c:pt idx="0">
                  <c:v>Normal epithelium</c:v>
                </c:pt>
                <c:pt idx="1">
                  <c:v>Hyperplastic nodule</c:v>
                </c:pt>
              </c:strCache>
            </c:strRef>
          </c:cat>
          <c:val>
            <c:numRef>
              <c:f>Sheet1!$Z$41:$Z$42</c:f>
              <c:numCache>
                <c:formatCode>General</c:formatCode>
                <c:ptCount val="2"/>
                <c:pt idx="0">
                  <c:v>15</c:v>
                </c:pt>
                <c:pt idx="1">
                  <c:v>54.8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82-4368-A539-E4DF9F18EC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5470751"/>
        <c:axId val="1225457855"/>
      </c:barChart>
      <c:catAx>
        <c:axId val="122547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225457855"/>
        <c:crosses val="autoZero"/>
        <c:auto val="1"/>
        <c:lblAlgn val="ctr"/>
        <c:lblOffset val="100"/>
        <c:noMultiLvlLbl val="0"/>
      </c:catAx>
      <c:valAx>
        <c:axId val="122545785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F4/80 positive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9011358604844131E-3"/>
              <c:y val="0.11156906342725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22547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233486185584319"/>
          <c:y val="0.10472132377648181"/>
          <c:w val="0.62598907998335052"/>
          <c:h val="0.7271865214585948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55-489A-B346-EB3B5029A8C8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Sheet1!$AO$186:$AO$187</c:f>
                <c:numCache>
                  <c:formatCode>General</c:formatCode>
                  <c:ptCount val="2"/>
                  <c:pt idx="0">
                    <c:v>4.7</c:v>
                  </c:pt>
                  <c:pt idx="1">
                    <c:v>10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Sheet1!$AM$186:$AM$187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Sheet1!$AN$186:$AN$187</c:f>
              <c:numCache>
                <c:formatCode>General</c:formatCode>
                <c:ptCount val="2"/>
                <c:pt idx="0">
                  <c:v>14.3</c:v>
                </c:pt>
                <c:pt idx="1">
                  <c:v>83.4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55-489A-B346-EB3B5029A8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28785776"/>
        <c:axId val="1928786192"/>
      </c:barChart>
      <c:catAx>
        <c:axId val="192878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28786192"/>
        <c:crosses val="autoZero"/>
        <c:auto val="1"/>
        <c:lblAlgn val="ctr"/>
        <c:lblOffset val="100"/>
        <c:noMultiLvlLbl val="0"/>
      </c:catAx>
      <c:valAx>
        <c:axId val="19287861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MPO positive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"/>
              <c:y val="0.118674582689306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28785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56-455C-8540-714177D91EC7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Sheet1!$AO$201:$AO$202</c:f>
                <c:numCache>
                  <c:formatCode>General</c:formatCode>
                  <c:ptCount val="2"/>
                  <c:pt idx="0">
                    <c:v>1.6</c:v>
                  </c:pt>
                  <c:pt idx="1">
                    <c:v>2.2999999999999998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Sheet1!$AM$201:$AM$202</c:f>
              <c:strCache>
                <c:ptCount val="2"/>
                <c:pt idx="0">
                  <c:v>UbiCre</c:v>
                </c:pt>
                <c:pt idx="1">
                  <c:v>UbiCre:V600E</c:v>
                </c:pt>
              </c:strCache>
            </c:strRef>
          </c:cat>
          <c:val>
            <c:numRef>
              <c:f>Sheet1!$AN$201:$AN$202</c:f>
              <c:numCache>
                <c:formatCode>General</c:formatCode>
                <c:ptCount val="2"/>
                <c:pt idx="0">
                  <c:v>10.199999999999999</c:v>
                </c:pt>
                <c:pt idx="1">
                  <c:v>12.7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56-455C-8540-714177D91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6656400"/>
        <c:axId val="1976663472"/>
      </c:barChart>
      <c:catAx>
        <c:axId val="197665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63472"/>
        <c:crosses val="autoZero"/>
        <c:auto val="1"/>
        <c:lblAlgn val="ctr"/>
        <c:lblOffset val="100"/>
        <c:noMultiLvlLbl val="0"/>
      </c:catAx>
      <c:valAx>
        <c:axId val="19766634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F4/80 positive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field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2915254884976946"/>
              <c:y val="0.116447911264743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5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652-4A68-8C10-E2EA5D7D5D5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Sheet1!$AO$217:$AO$218</c:f>
                <c:numCache>
                  <c:formatCode>General</c:formatCode>
                  <c:ptCount val="2"/>
                  <c:pt idx="0">
                    <c:v>1.7</c:v>
                  </c:pt>
                  <c:pt idx="1">
                    <c:v>0.9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Sheet1!$AM$217:$AM$218</c:f>
              <c:strCache>
                <c:ptCount val="2"/>
                <c:pt idx="0">
                  <c:v>UbiCre</c:v>
                </c:pt>
                <c:pt idx="1">
                  <c:v>UbiCre:V600E</c:v>
                </c:pt>
              </c:strCache>
            </c:strRef>
          </c:cat>
          <c:val>
            <c:numRef>
              <c:f>Sheet1!$AN$217:$AN$218</c:f>
              <c:numCache>
                <c:formatCode>General</c:formatCode>
                <c:ptCount val="2"/>
                <c:pt idx="0">
                  <c:v>15.9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52-4A68-8C10-E2EA5D7D5D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6664304"/>
        <c:axId val="1976658480"/>
      </c:barChart>
      <c:catAx>
        <c:axId val="197666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58480"/>
        <c:crosses val="autoZero"/>
        <c:auto val="1"/>
        <c:lblAlgn val="ctr"/>
        <c:lblOffset val="100"/>
        <c:noMultiLvlLbl val="0"/>
      </c:catAx>
      <c:valAx>
        <c:axId val="19766584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CD4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positive cells / field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2801128836023104"/>
              <c:y val="0.130334882105691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6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365-4CDC-B899-1DE614DDA631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Sheet1!$AE$33:$AE$34</c:f>
                <c:numCache>
                  <c:formatCode>General</c:formatCode>
                  <c:ptCount val="2"/>
                  <c:pt idx="0">
                    <c:v>13</c:v>
                  </c:pt>
                  <c:pt idx="1">
                    <c:v>39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Sheet1!$AC$33:$AC$34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Sheet1!$AD$33:$AD$34</c:f>
              <c:numCache>
                <c:formatCode>General</c:formatCode>
                <c:ptCount val="2"/>
                <c:pt idx="0">
                  <c:v>53</c:v>
                </c:pt>
                <c:pt idx="1">
                  <c:v>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65-4CDC-B899-1DE614DDA6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22852320"/>
        <c:axId val="2022852736"/>
      </c:barChart>
      <c:catAx>
        <c:axId val="2022852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2852736"/>
        <c:crosses val="autoZero"/>
        <c:auto val="1"/>
        <c:lblAlgn val="ctr"/>
        <c:lblOffset val="100"/>
        <c:noMultiLvlLbl val="0"/>
      </c:catAx>
      <c:valAx>
        <c:axId val="20228527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Neutrophils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square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mm</a:t>
                </a:r>
              </a:p>
            </c:rich>
          </c:tx>
          <c:layout>
            <c:manualLayout>
              <c:xMode val="edge"/>
              <c:yMode val="edge"/>
              <c:x val="0.12046547099153516"/>
              <c:y val="0.125070852027490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02285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AB-41D7-B586-3A7C968DE1E1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Sheet1!$L$31:$L$32</c:f>
                <c:numCache>
                  <c:formatCode>General</c:formatCode>
                  <c:ptCount val="2"/>
                  <c:pt idx="0">
                    <c:v>7.0000000000000007E-2</c:v>
                  </c:pt>
                  <c:pt idx="1">
                    <c:v>0.93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Sheet1!$J$31:$J$32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Sheet1!$K$31:$K$32</c:f>
              <c:numCache>
                <c:formatCode>General</c:formatCode>
                <c:ptCount val="2"/>
                <c:pt idx="0">
                  <c:v>0.16</c:v>
                </c:pt>
                <c:pt idx="1">
                  <c:v>1.39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AB-41D7-B586-3A7C968DE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7720048"/>
        <c:axId val="887730032"/>
      </c:barChart>
      <c:catAx>
        <c:axId val="88772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7730032"/>
        <c:crosses val="autoZero"/>
        <c:auto val="1"/>
        <c:lblAlgn val="ctr"/>
        <c:lblOffset val="100"/>
        <c:noMultiLvlLbl val="0"/>
      </c:catAx>
      <c:valAx>
        <c:axId val="8877300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MPO positive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/ mm epithelium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88772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8C-4B29-995C-26F8509AB744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Sheet1!$F$65:$F$66</c:f>
                <c:numCache>
                  <c:formatCode>General</c:formatCode>
                  <c:ptCount val="2"/>
                  <c:pt idx="0">
                    <c:v>0.56000000000000005</c:v>
                  </c:pt>
                  <c:pt idx="1">
                    <c:v>0.47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Sheet1!$D$65:$D$66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Sheet1!$E$65:$E$66</c:f>
              <c:numCache>
                <c:formatCode>General</c:formatCode>
                <c:ptCount val="2"/>
                <c:pt idx="0">
                  <c:v>0.64833333333333332</c:v>
                </c:pt>
                <c:pt idx="1">
                  <c:v>5.8624999999999998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8C-4B29-995C-26F8509AB7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874815"/>
        <c:axId val="603889791"/>
      </c:barChart>
      <c:catAx>
        <c:axId val="60387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603889791"/>
        <c:crosses val="autoZero"/>
        <c:auto val="1"/>
        <c:lblAlgn val="ctr"/>
        <c:lblOffset val="100"/>
        <c:noMultiLvlLbl val="0"/>
      </c:catAx>
      <c:valAx>
        <c:axId val="60388979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F4/80 positive </a:t>
                </a:r>
                <a:r>
                  <a:rPr lang="es-ES" sz="800" dirty="0" err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baseline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/ mm </a:t>
                </a:r>
                <a:r>
                  <a:rPr lang="es-ES" sz="800" baseline="0" dirty="0" err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epithelium</a:t>
                </a:r>
                <a:endParaRPr lang="es-ES" sz="8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10892145097095081"/>
              <c:y val="8.980863422205891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60387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D7E-44DF-8AC9-FD4A9AACFD2F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Sheet1!$AP$41:$AP$42</c:f>
                <c:numCache>
                  <c:formatCode>General</c:formatCode>
                  <c:ptCount val="2"/>
                  <c:pt idx="0">
                    <c:v>1.22</c:v>
                  </c:pt>
                  <c:pt idx="1">
                    <c:v>2.8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Sheet1!$AN$41:$AN$42</c:f>
              <c:strCache>
                <c:ptCount val="2"/>
                <c:pt idx="0">
                  <c:v>Normal epithelium</c:v>
                </c:pt>
                <c:pt idx="1">
                  <c:v>Hyperplastic nodule</c:v>
                </c:pt>
              </c:strCache>
            </c:strRef>
          </c:cat>
          <c:val>
            <c:numRef>
              <c:f>Sheet1!$AO$41:$AO$42</c:f>
              <c:numCache>
                <c:formatCode>General</c:formatCode>
                <c:ptCount val="2"/>
                <c:pt idx="0">
                  <c:v>8.6999999999999993</c:v>
                </c:pt>
                <c:pt idx="1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7E-44DF-8AC9-FD4A9AACFD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66412655"/>
        <c:axId val="1066419311"/>
      </c:barChart>
      <c:catAx>
        <c:axId val="1066412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066419311"/>
        <c:crosses val="autoZero"/>
        <c:auto val="1"/>
        <c:lblAlgn val="ctr"/>
        <c:lblOffset val="100"/>
        <c:noMultiLvlLbl val="0"/>
      </c:catAx>
      <c:valAx>
        <c:axId val="106641931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MPO positive cells / field</a:t>
                </a:r>
              </a:p>
            </c:rich>
          </c:tx>
          <c:layout>
            <c:manualLayout>
              <c:xMode val="edge"/>
              <c:yMode val="edge"/>
              <c:x val="0.10417584732425193"/>
              <c:y val="0.152982761690070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06641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chart" Target="../charts/chart7.xml"/><Relationship Id="rId21" Type="http://schemas.openxmlformats.org/officeDocument/2006/relationships/chart" Target="../charts/chart6.xml"/><Relationship Id="rId42" Type="http://schemas.openxmlformats.org/officeDocument/2006/relationships/image" Target="../media/image17.png"/><Relationship Id="rId47" Type="http://schemas.microsoft.com/office/2007/relationships/hdphoto" Target="../media/hdphoto19.wdp"/><Relationship Id="rId63" Type="http://schemas.microsoft.com/office/2007/relationships/hdphoto" Target="../media/hdphoto26.wdp"/><Relationship Id="rId68" Type="http://schemas.openxmlformats.org/officeDocument/2006/relationships/image" Target="../media/image29.png"/><Relationship Id="rId84" Type="http://schemas.openxmlformats.org/officeDocument/2006/relationships/image" Target="../media/image37.png"/><Relationship Id="rId89" Type="http://schemas.microsoft.com/office/2007/relationships/hdphoto" Target="../media/hdphoto39.wdp"/><Relationship Id="rId16" Type="http://schemas.microsoft.com/office/2007/relationships/hdphoto" Target="../media/hdphoto7.wdp"/><Relationship Id="rId11" Type="http://schemas.openxmlformats.org/officeDocument/2006/relationships/image" Target="../media/image5.png"/><Relationship Id="rId32" Type="http://schemas.openxmlformats.org/officeDocument/2006/relationships/image" Target="../media/image12.png"/><Relationship Id="rId37" Type="http://schemas.microsoft.com/office/2007/relationships/hdphoto" Target="../media/hdphoto14.wdp"/><Relationship Id="rId53" Type="http://schemas.microsoft.com/office/2007/relationships/hdphoto" Target="../media/hdphoto21.wdp"/><Relationship Id="rId58" Type="http://schemas.openxmlformats.org/officeDocument/2006/relationships/image" Target="../media/image24.png"/><Relationship Id="rId74" Type="http://schemas.openxmlformats.org/officeDocument/2006/relationships/image" Target="../media/image32.png"/><Relationship Id="rId79" Type="http://schemas.microsoft.com/office/2007/relationships/hdphoto" Target="../media/hdphoto34.wdp"/><Relationship Id="rId5" Type="http://schemas.microsoft.com/office/2007/relationships/hdphoto" Target="../media/hdphoto2.wdp"/><Relationship Id="rId90" Type="http://schemas.openxmlformats.org/officeDocument/2006/relationships/image" Target="../media/image40.png"/><Relationship Id="rId22" Type="http://schemas.openxmlformats.org/officeDocument/2006/relationships/image" Target="../media/image8.png"/><Relationship Id="rId27" Type="http://schemas.openxmlformats.org/officeDocument/2006/relationships/chart" Target="../charts/chart8.xml"/><Relationship Id="rId43" Type="http://schemas.microsoft.com/office/2007/relationships/hdphoto" Target="../media/hdphoto17.wdp"/><Relationship Id="rId48" Type="http://schemas.openxmlformats.org/officeDocument/2006/relationships/chart" Target="../charts/chart9.xml"/><Relationship Id="rId64" Type="http://schemas.openxmlformats.org/officeDocument/2006/relationships/image" Target="../media/image27.png"/><Relationship Id="rId69" Type="http://schemas.microsoft.com/office/2007/relationships/hdphoto" Target="../media/hdphoto29.wdp"/><Relationship Id="rId8" Type="http://schemas.openxmlformats.org/officeDocument/2006/relationships/chart" Target="../charts/chart1.xml"/><Relationship Id="rId51" Type="http://schemas.microsoft.com/office/2007/relationships/hdphoto" Target="../media/hdphoto20.wdp"/><Relationship Id="rId72" Type="http://schemas.openxmlformats.org/officeDocument/2006/relationships/image" Target="../media/image31.png"/><Relationship Id="rId80" Type="http://schemas.openxmlformats.org/officeDocument/2006/relationships/image" Target="../media/image35.png"/><Relationship Id="rId85" Type="http://schemas.microsoft.com/office/2007/relationships/hdphoto" Target="../media/hdphoto37.wdp"/><Relationship Id="rId93" Type="http://schemas.microsoft.com/office/2007/relationships/hdphoto" Target="../media/hdphoto41.wdp"/><Relationship Id="rId3" Type="http://schemas.microsoft.com/office/2007/relationships/hdphoto" Target="../media/hdphoto1.wdp"/><Relationship Id="rId12" Type="http://schemas.microsoft.com/office/2007/relationships/hdphoto" Target="../media/hdphoto5.wdp"/><Relationship Id="rId17" Type="http://schemas.openxmlformats.org/officeDocument/2006/relationships/chart" Target="../charts/chart2.xml"/><Relationship Id="rId25" Type="http://schemas.microsoft.com/office/2007/relationships/hdphoto" Target="../media/hdphoto9.wdp"/><Relationship Id="rId33" Type="http://schemas.microsoft.com/office/2007/relationships/hdphoto" Target="../media/hdphoto12.wdp"/><Relationship Id="rId38" Type="http://schemas.openxmlformats.org/officeDocument/2006/relationships/image" Target="../media/image15.png"/><Relationship Id="rId46" Type="http://schemas.openxmlformats.org/officeDocument/2006/relationships/image" Target="../media/image19.png"/><Relationship Id="rId59" Type="http://schemas.microsoft.com/office/2007/relationships/hdphoto" Target="../media/hdphoto24.wdp"/><Relationship Id="rId67" Type="http://schemas.microsoft.com/office/2007/relationships/hdphoto" Target="../media/hdphoto28.wdp"/><Relationship Id="rId20" Type="http://schemas.openxmlformats.org/officeDocument/2006/relationships/chart" Target="../charts/chart5.xml"/><Relationship Id="rId41" Type="http://schemas.microsoft.com/office/2007/relationships/hdphoto" Target="../media/hdphoto16.wdp"/><Relationship Id="rId54" Type="http://schemas.openxmlformats.org/officeDocument/2006/relationships/image" Target="../media/image22.png"/><Relationship Id="rId62" Type="http://schemas.openxmlformats.org/officeDocument/2006/relationships/image" Target="../media/image26.png"/><Relationship Id="rId70" Type="http://schemas.openxmlformats.org/officeDocument/2006/relationships/image" Target="../media/image30.png"/><Relationship Id="rId75" Type="http://schemas.microsoft.com/office/2007/relationships/hdphoto" Target="../media/hdphoto32.wdp"/><Relationship Id="rId83" Type="http://schemas.microsoft.com/office/2007/relationships/hdphoto" Target="../media/hdphoto36.wdp"/><Relationship Id="rId88" Type="http://schemas.openxmlformats.org/officeDocument/2006/relationships/image" Target="../media/image39.png"/><Relationship Id="rId91" Type="http://schemas.microsoft.com/office/2007/relationships/hdphoto" Target="../media/hdphoto40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5" Type="http://schemas.openxmlformats.org/officeDocument/2006/relationships/image" Target="../media/image7.png"/><Relationship Id="rId23" Type="http://schemas.microsoft.com/office/2007/relationships/hdphoto" Target="../media/hdphoto8.wdp"/><Relationship Id="rId28" Type="http://schemas.openxmlformats.org/officeDocument/2006/relationships/image" Target="../media/image10.png"/><Relationship Id="rId36" Type="http://schemas.openxmlformats.org/officeDocument/2006/relationships/image" Target="../media/image14.png"/><Relationship Id="rId49" Type="http://schemas.openxmlformats.org/officeDocument/2006/relationships/chart" Target="../charts/chart10.xml"/><Relationship Id="rId57" Type="http://schemas.microsoft.com/office/2007/relationships/hdphoto" Target="../media/hdphoto23.wdp"/><Relationship Id="rId10" Type="http://schemas.microsoft.com/office/2007/relationships/hdphoto" Target="../media/hdphoto4.wdp"/><Relationship Id="rId31" Type="http://schemas.microsoft.com/office/2007/relationships/hdphoto" Target="../media/hdphoto11.wdp"/><Relationship Id="rId44" Type="http://schemas.openxmlformats.org/officeDocument/2006/relationships/image" Target="../media/image18.png"/><Relationship Id="rId52" Type="http://schemas.openxmlformats.org/officeDocument/2006/relationships/image" Target="../media/image21.png"/><Relationship Id="rId60" Type="http://schemas.openxmlformats.org/officeDocument/2006/relationships/image" Target="../media/image25.png"/><Relationship Id="rId65" Type="http://schemas.microsoft.com/office/2007/relationships/hdphoto" Target="../media/hdphoto27.wdp"/><Relationship Id="rId73" Type="http://schemas.microsoft.com/office/2007/relationships/hdphoto" Target="../media/hdphoto31.wdp"/><Relationship Id="rId78" Type="http://schemas.openxmlformats.org/officeDocument/2006/relationships/image" Target="../media/image34.png"/><Relationship Id="rId81" Type="http://schemas.microsoft.com/office/2007/relationships/hdphoto" Target="../media/hdphoto35.wdp"/><Relationship Id="rId86" Type="http://schemas.openxmlformats.org/officeDocument/2006/relationships/image" Target="../media/image38.png"/><Relationship Id="rId4" Type="http://schemas.openxmlformats.org/officeDocument/2006/relationships/image" Target="../media/image2.png"/><Relationship Id="rId9" Type="http://schemas.openxmlformats.org/officeDocument/2006/relationships/image" Target="../media/image4.png"/><Relationship Id="rId13" Type="http://schemas.openxmlformats.org/officeDocument/2006/relationships/image" Target="../media/image6.png"/><Relationship Id="rId18" Type="http://schemas.openxmlformats.org/officeDocument/2006/relationships/chart" Target="../charts/chart3.xml"/><Relationship Id="rId39" Type="http://schemas.microsoft.com/office/2007/relationships/hdphoto" Target="../media/hdphoto15.wdp"/><Relationship Id="rId34" Type="http://schemas.openxmlformats.org/officeDocument/2006/relationships/image" Target="../media/image13.png"/><Relationship Id="rId50" Type="http://schemas.openxmlformats.org/officeDocument/2006/relationships/image" Target="../media/image20.png"/><Relationship Id="rId55" Type="http://schemas.microsoft.com/office/2007/relationships/hdphoto" Target="../media/hdphoto22.wdp"/><Relationship Id="rId76" Type="http://schemas.openxmlformats.org/officeDocument/2006/relationships/image" Target="../media/image33.png"/><Relationship Id="rId7" Type="http://schemas.microsoft.com/office/2007/relationships/hdphoto" Target="../media/hdphoto3.wdp"/><Relationship Id="rId71" Type="http://schemas.microsoft.com/office/2007/relationships/hdphoto" Target="../media/hdphoto30.wdp"/><Relationship Id="rId92" Type="http://schemas.openxmlformats.org/officeDocument/2006/relationships/image" Target="../media/image41.png"/><Relationship Id="rId2" Type="http://schemas.openxmlformats.org/officeDocument/2006/relationships/image" Target="../media/image1.png"/><Relationship Id="rId29" Type="http://schemas.microsoft.com/office/2007/relationships/hdphoto" Target="../media/hdphoto10.wdp"/><Relationship Id="rId24" Type="http://schemas.openxmlformats.org/officeDocument/2006/relationships/image" Target="../media/image9.png"/><Relationship Id="rId40" Type="http://schemas.openxmlformats.org/officeDocument/2006/relationships/image" Target="../media/image16.png"/><Relationship Id="rId45" Type="http://schemas.microsoft.com/office/2007/relationships/hdphoto" Target="../media/hdphoto18.wdp"/><Relationship Id="rId66" Type="http://schemas.openxmlformats.org/officeDocument/2006/relationships/image" Target="../media/image28.png"/><Relationship Id="rId87" Type="http://schemas.microsoft.com/office/2007/relationships/hdphoto" Target="../media/hdphoto38.wdp"/><Relationship Id="rId61" Type="http://schemas.microsoft.com/office/2007/relationships/hdphoto" Target="../media/hdphoto25.wdp"/><Relationship Id="rId82" Type="http://schemas.openxmlformats.org/officeDocument/2006/relationships/image" Target="../media/image36.png"/><Relationship Id="rId19" Type="http://schemas.openxmlformats.org/officeDocument/2006/relationships/chart" Target="../charts/chart4.xml"/><Relationship Id="rId14" Type="http://schemas.microsoft.com/office/2007/relationships/hdphoto" Target="../media/hdphoto6.wdp"/><Relationship Id="rId30" Type="http://schemas.openxmlformats.org/officeDocument/2006/relationships/image" Target="../media/image11.png"/><Relationship Id="rId35" Type="http://schemas.microsoft.com/office/2007/relationships/hdphoto" Target="../media/hdphoto13.wdp"/><Relationship Id="rId56" Type="http://schemas.openxmlformats.org/officeDocument/2006/relationships/image" Target="../media/image23.png"/><Relationship Id="rId77" Type="http://schemas.microsoft.com/office/2007/relationships/hdphoto" Target="../media/hdphoto3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555693" y="4971265"/>
            <a:ext cx="1260257" cy="1219488"/>
          </a:xfrm>
          <a:prstGeom prst="rect">
            <a:avLst/>
          </a:prstGeom>
        </p:spPr>
      </p:pic>
      <p:pic>
        <p:nvPicPr>
          <p:cNvPr id="336" name="Picture 335"/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39716" y="483117"/>
            <a:ext cx="1301534" cy="11956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85815" y="1651010"/>
            <a:ext cx="1199606" cy="1288860"/>
          </a:xfrm>
          <a:prstGeom prst="rect">
            <a:avLst/>
          </a:prstGeom>
        </p:spPr>
      </p:pic>
      <p:graphicFrame>
        <p:nvGraphicFramePr>
          <p:cNvPr id="153" name="Chart 152">
            <a:extLst>
              <a:ext uri="{FF2B5EF4-FFF2-40B4-BE49-F238E27FC236}">
                <a16:creationId xmlns:a16="http://schemas.microsoft.com/office/drawing/2014/main" id="{30269625-BC47-42A5-BBBE-51C9067C1EDE}"/>
              </a:ext>
            </a:extLst>
          </p:cNvPr>
          <p:cNvGraphicFramePr>
            <a:graphicFrameLocks/>
          </p:cNvGraphicFramePr>
          <p:nvPr/>
        </p:nvGraphicFramePr>
        <p:xfrm>
          <a:off x="1324637" y="7493290"/>
          <a:ext cx="1785502" cy="1431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4021" y="1708736"/>
            <a:ext cx="1234994" cy="11865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7638" y="485014"/>
            <a:ext cx="1237850" cy="11760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2384" y="487508"/>
            <a:ext cx="1235760" cy="11792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924" y="1705692"/>
            <a:ext cx="1247939" cy="1190895"/>
          </a:xfrm>
          <a:prstGeom prst="rect">
            <a:avLst/>
          </a:prstGeom>
        </p:spPr>
      </p:pic>
      <p:graphicFrame>
        <p:nvGraphicFramePr>
          <p:cNvPr id="257" name="Chart 256">
            <a:extLst>
              <a:ext uri="{FF2B5EF4-FFF2-40B4-BE49-F238E27FC236}">
                <a16:creationId xmlns:a16="http://schemas.microsoft.com/office/drawing/2014/main" id="{170D0178-1647-49FC-BFEC-C2578D35EDB3}"/>
              </a:ext>
            </a:extLst>
          </p:cNvPr>
          <p:cNvGraphicFramePr>
            <a:graphicFrameLocks/>
          </p:cNvGraphicFramePr>
          <p:nvPr/>
        </p:nvGraphicFramePr>
        <p:xfrm>
          <a:off x="2786733" y="7552510"/>
          <a:ext cx="1576426" cy="1339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66" name="Chart 65">
            <a:extLst>
              <a:ext uri="{FF2B5EF4-FFF2-40B4-BE49-F238E27FC236}">
                <a16:creationId xmlns:a16="http://schemas.microsoft.com/office/drawing/2014/main" id="{A9577869-24B3-420C-950B-B5BDD5F2CE78}"/>
              </a:ext>
            </a:extLst>
          </p:cNvPr>
          <p:cNvGraphicFramePr>
            <a:graphicFrameLocks/>
          </p:cNvGraphicFramePr>
          <p:nvPr/>
        </p:nvGraphicFramePr>
        <p:xfrm>
          <a:off x="1446903" y="2971532"/>
          <a:ext cx="1382445" cy="1376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67" name="Chart 66">
            <a:extLst>
              <a:ext uri="{FF2B5EF4-FFF2-40B4-BE49-F238E27FC236}">
                <a16:creationId xmlns:a16="http://schemas.microsoft.com/office/drawing/2014/main" id="{E25D5C9F-8BA8-44F2-9FC7-13157F135DEE}"/>
              </a:ext>
            </a:extLst>
          </p:cNvPr>
          <p:cNvGraphicFramePr>
            <a:graphicFrameLocks/>
          </p:cNvGraphicFramePr>
          <p:nvPr/>
        </p:nvGraphicFramePr>
        <p:xfrm>
          <a:off x="2538895" y="2961345"/>
          <a:ext cx="1570120" cy="1291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68" name="Chart 67">
            <a:extLst>
              <a:ext uri="{FF2B5EF4-FFF2-40B4-BE49-F238E27FC236}">
                <a16:creationId xmlns:a16="http://schemas.microsoft.com/office/drawing/2014/main" id="{DE01D497-5D8B-4358-8DAE-467088E471D9}"/>
              </a:ext>
            </a:extLst>
          </p:cNvPr>
          <p:cNvGraphicFramePr>
            <a:graphicFrameLocks/>
          </p:cNvGraphicFramePr>
          <p:nvPr/>
        </p:nvGraphicFramePr>
        <p:xfrm>
          <a:off x="3903471" y="2971532"/>
          <a:ext cx="1589602" cy="1293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A4E029B-BB05-40B2-A952-C246F6470C3D}"/>
              </a:ext>
            </a:extLst>
          </p:cNvPr>
          <p:cNvCxnSpPr/>
          <p:nvPr/>
        </p:nvCxnSpPr>
        <p:spPr>
          <a:xfrm flipH="1">
            <a:off x="2521078" y="4880903"/>
            <a:ext cx="16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38089" y="2900985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4CA63DCE-E95F-432D-A8F5-9A114648F138}"/>
              </a:ext>
            </a:extLst>
          </p:cNvPr>
          <p:cNvSpPr txBox="1"/>
          <p:nvPr/>
        </p:nvSpPr>
        <p:spPr>
          <a:xfrm>
            <a:off x="1973938" y="307622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MPO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5878EED-2730-4D3B-9175-9AFB15389C5F}"/>
              </a:ext>
            </a:extLst>
          </p:cNvPr>
          <p:cNvSpPr txBox="1"/>
          <p:nvPr/>
        </p:nvSpPr>
        <p:spPr>
          <a:xfrm>
            <a:off x="3302829" y="310861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01E2017-B882-460F-A784-1D922ED3A941}"/>
              </a:ext>
            </a:extLst>
          </p:cNvPr>
          <p:cNvSpPr txBox="1"/>
          <p:nvPr/>
        </p:nvSpPr>
        <p:spPr>
          <a:xfrm>
            <a:off x="4642027" y="302047"/>
            <a:ext cx="386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CD4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2061C8A-E349-490D-968C-3221DD3E70B4}"/>
              </a:ext>
            </a:extLst>
          </p:cNvPr>
          <p:cNvCxnSpPr/>
          <p:nvPr/>
        </p:nvCxnSpPr>
        <p:spPr>
          <a:xfrm>
            <a:off x="2576521" y="2857490"/>
            <a:ext cx="215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92C502AF-98C4-4235-A16E-6568F4079B86}"/>
              </a:ext>
            </a:extLst>
          </p:cNvPr>
          <p:cNvSpPr txBox="1"/>
          <p:nvPr/>
        </p:nvSpPr>
        <p:spPr>
          <a:xfrm>
            <a:off x="2498665" y="2700490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2BA9B4D-1D3E-45A9-9671-D88EE64F00B9}"/>
              </a:ext>
            </a:extLst>
          </p:cNvPr>
          <p:cNvCxnSpPr/>
          <p:nvPr/>
        </p:nvCxnSpPr>
        <p:spPr>
          <a:xfrm flipH="1">
            <a:off x="3839502" y="1661109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6AA67DC7-EE85-4A9F-B9AE-C31AA85F0D1D}"/>
              </a:ext>
            </a:extLst>
          </p:cNvPr>
          <p:cNvCxnSpPr/>
          <p:nvPr/>
        </p:nvCxnSpPr>
        <p:spPr>
          <a:xfrm>
            <a:off x="3927344" y="1600308"/>
            <a:ext cx="133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10577040-0FD0-4CCD-9840-F9D1A39754A4}"/>
              </a:ext>
            </a:extLst>
          </p:cNvPr>
          <p:cNvSpPr txBox="1"/>
          <p:nvPr/>
        </p:nvSpPr>
        <p:spPr>
          <a:xfrm>
            <a:off x="3808123" y="1445797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E5EC49C-CC64-4E4E-802D-7DEC94C3500C}"/>
              </a:ext>
            </a:extLst>
          </p:cNvPr>
          <p:cNvCxnSpPr/>
          <p:nvPr/>
        </p:nvCxnSpPr>
        <p:spPr>
          <a:xfrm flipH="1">
            <a:off x="4077948" y="2946706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12E4A3C-0ED5-4BCD-9E52-33E65C83985F}"/>
              </a:ext>
            </a:extLst>
          </p:cNvPr>
          <p:cNvCxnSpPr/>
          <p:nvPr/>
        </p:nvCxnSpPr>
        <p:spPr>
          <a:xfrm>
            <a:off x="3951494" y="2837073"/>
            <a:ext cx="133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7E1C498F-EFE7-440F-A833-455D4A41DAF4}"/>
              </a:ext>
            </a:extLst>
          </p:cNvPr>
          <p:cNvSpPr txBox="1"/>
          <p:nvPr/>
        </p:nvSpPr>
        <p:spPr>
          <a:xfrm>
            <a:off x="3813910" y="2690208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5DF4FAF9-63E8-4862-8DD6-9CE75A113A04}"/>
              </a:ext>
            </a:extLst>
          </p:cNvPr>
          <p:cNvCxnSpPr/>
          <p:nvPr/>
        </p:nvCxnSpPr>
        <p:spPr>
          <a:xfrm flipH="1" flipV="1">
            <a:off x="2418922" y="1407977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2697875-B1AD-46E9-BD9B-561534E67F71}"/>
              </a:ext>
            </a:extLst>
          </p:cNvPr>
          <p:cNvCxnSpPr/>
          <p:nvPr/>
        </p:nvCxnSpPr>
        <p:spPr>
          <a:xfrm flipH="1">
            <a:off x="2184941" y="3453163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A75ECD69-DA9A-4B2F-BF16-65BB9FD7C7E7}"/>
              </a:ext>
            </a:extLst>
          </p:cNvPr>
          <p:cNvCxnSpPr/>
          <p:nvPr/>
        </p:nvCxnSpPr>
        <p:spPr>
          <a:xfrm flipH="1" flipV="1">
            <a:off x="1912377" y="1871526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D4D43589-770C-47F1-8130-D49D8D886062}"/>
              </a:ext>
            </a:extLst>
          </p:cNvPr>
          <p:cNvCxnSpPr/>
          <p:nvPr/>
        </p:nvCxnSpPr>
        <p:spPr>
          <a:xfrm flipH="1" flipV="1">
            <a:off x="1750885" y="2029610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8A65258-B1FF-4676-B9E5-5BE4D1501ED4}"/>
              </a:ext>
            </a:extLst>
          </p:cNvPr>
          <p:cNvCxnSpPr/>
          <p:nvPr/>
        </p:nvCxnSpPr>
        <p:spPr>
          <a:xfrm flipH="1">
            <a:off x="1513177" y="4847306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34B940A6-FE3D-4874-9074-1B5035B8D188}"/>
              </a:ext>
            </a:extLst>
          </p:cNvPr>
          <p:cNvCxnSpPr/>
          <p:nvPr/>
        </p:nvCxnSpPr>
        <p:spPr>
          <a:xfrm flipH="1" flipV="1">
            <a:off x="1911783" y="2673099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52E82D33-A8B0-410B-9666-613D9AF01BAB}"/>
              </a:ext>
            </a:extLst>
          </p:cNvPr>
          <p:cNvCxnSpPr/>
          <p:nvPr/>
        </p:nvCxnSpPr>
        <p:spPr>
          <a:xfrm flipH="1" flipV="1">
            <a:off x="1969233" y="2343130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036C843A-E119-47ED-8DA2-013218D83E73}"/>
              </a:ext>
            </a:extLst>
          </p:cNvPr>
          <p:cNvCxnSpPr/>
          <p:nvPr/>
        </p:nvCxnSpPr>
        <p:spPr>
          <a:xfrm flipH="1" flipV="1">
            <a:off x="2221947" y="2427056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96EE9BA2-4D16-4EA5-8955-F331D4C1B8A3}"/>
              </a:ext>
            </a:extLst>
          </p:cNvPr>
          <p:cNvCxnSpPr/>
          <p:nvPr/>
        </p:nvCxnSpPr>
        <p:spPr>
          <a:xfrm flipH="1" flipV="1">
            <a:off x="3485049" y="2388508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6A8E3D3-68CF-4B15-9A94-5835DAFBC6AB}"/>
              </a:ext>
            </a:extLst>
          </p:cNvPr>
          <p:cNvCxnSpPr/>
          <p:nvPr/>
        </p:nvCxnSpPr>
        <p:spPr>
          <a:xfrm>
            <a:off x="4675872" y="2647321"/>
            <a:ext cx="136856" cy="95761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DCF260D4-8B7E-400B-BD73-21BFCC417D64}"/>
              </a:ext>
            </a:extLst>
          </p:cNvPr>
          <p:cNvCxnSpPr/>
          <p:nvPr/>
        </p:nvCxnSpPr>
        <p:spPr>
          <a:xfrm flipH="1" flipV="1">
            <a:off x="4873407" y="139901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4B9F59F1-AEB4-4B40-B2D2-567ED4745BA8}"/>
              </a:ext>
            </a:extLst>
          </p:cNvPr>
          <p:cNvCxnSpPr/>
          <p:nvPr/>
        </p:nvCxnSpPr>
        <p:spPr>
          <a:xfrm flipH="1" flipV="1">
            <a:off x="3321846" y="98925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9C45B4D9-C3C3-4200-837D-B2EF3D50492D}"/>
              </a:ext>
            </a:extLst>
          </p:cNvPr>
          <p:cNvCxnSpPr/>
          <p:nvPr/>
        </p:nvCxnSpPr>
        <p:spPr>
          <a:xfrm flipH="1">
            <a:off x="1513177" y="4847306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156E2B86-73EF-4971-A268-AE2D55063705}"/>
              </a:ext>
            </a:extLst>
          </p:cNvPr>
          <p:cNvCxnSpPr/>
          <p:nvPr/>
        </p:nvCxnSpPr>
        <p:spPr>
          <a:xfrm flipH="1">
            <a:off x="2418817" y="545592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F62534A6-74B5-4C37-8827-F280C38151C7}"/>
              </a:ext>
            </a:extLst>
          </p:cNvPr>
          <p:cNvSpPr txBox="1"/>
          <p:nvPr/>
        </p:nvSpPr>
        <p:spPr>
          <a:xfrm>
            <a:off x="1873221" y="3755930"/>
            <a:ext cx="451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7997BD9-BB61-43A7-A950-F3BAAC57D7CF}"/>
              </a:ext>
            </a:extLst>
          </p:cNvPr>
          <p:cNvSpPr txBox="1"/>
          <p:nvPr/>
        </p:nvSpPr>
        <p:spPr>
          <a:xfrm>
            <a:off x="2337632" y="3025820"/>
            <a:ext cx="4491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A07A4A59-9A30-4880-BB17-F1830ACD1587}"/>
              </a:ext>
            </a:extLst>
          </p:cNvPr>
          <p:cNvCxnSpPr/>
          <p:nvPr/>
        </p:nvCxnSpPr>
        <p:spPr>
          <a:xfrm>
            <a:off x="1954959" y="3075858"/>
            <a:ext cx="6264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A9CE18CB-BCF0-41E2-B5F7-6C4B83D1DE33}"/>
              </a:ext>
            </a:extLst>
          </p:cNvPr>
          <p:cNvSpPr txBox="1"/>
          <p:nvPr/>
        </p:nvSpPr>
        <p:spPr>
          <a:xfrm>
            <a:off x="1932773" y="2905602"/>
            <a:ext cx="853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P=0.0001 ***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3C41B28-3FFB-4F55-B249-8AC8727EE4F5}"/>
              </a:ext>
            </a:extLst>
          </p:cNvPr>
          <p:cNvSpPr txBox="1"/>
          <p:nvPr/>
        </p:nvSpPr>
        <p:spPr>
          <a:xfrm>
            <a:off x="3201192" y="3339856"/>
            <a:ext cx="3927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FD5104F-B0F1-49D4-8A0E-AB6C166FC8E4}"/>
              </a:ext>
            </a:extLst>
          </p:cNvPr>
          <p:cNvSpPr txBox="1"/>
          <p:nvPr/>
        </p:nvSpPr>
        <p:spPr>
          <a:xfrm>
            <a:off x="3592412" y="3171357"/>
            <a:ext cx="3609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11BD16E-9C0C-4070-A7B4-5A3958F05940}"/>
              </a:ext>
            </a:extLst>
          </p:cNvPr>
          <p:cNvSpPr txBox="1"/>
          <p:nvPr/>
        </p:nvSpPr>
        <p:spPr>
          <a:xfrm>
            <a:off x="3267364" y="2971532"/>
            <a:ext cx="7036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P=0.4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30AF92F-6AE9-421E-BBF6-6C0E0CC52D6D}"/>
              </a:ext>
            </a:extLst>
          </p:cNvPr>
          <p:cNvCxnSpPr/>
          <p:nvPr/>
        </p:nvCxnSpPr>
        <p:spPr>
          <a:xfrm>
            <a:off x="3226950" y="3142997"/>
            <a:ext cx="6885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9A9279D6-C5F3-4A39-9392-3DE7991E38F7}"/>
              </a:ext>
            </a:extLst>
          </p:cNvPr>
          <p:cNvSpPr txBox="1"/>
          <p:nvPr/>
        </p:nvSpPr>
        <p:spPr>
          <a:xfrm>
            <a:off x="4565155" y="3031163"/>
            <a:ext cx="3732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FCB48FA-2C64-433B-95F8-84F61FF45788}"/>
              </a:ext>
            </a:extLst>
          </p:cNvPr>
          <p:cNvSpPr txBox="1"/>
          <p:nvPr/>
        </p:nvSpPr>
        <p:spPr>
          <a:xfrm>
            <a:off x="4975985" y="3583758"/>
            <a:ext cx="3943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2AB428A-7A83-45DF-909D-23B186F2B040}"/>
              </a:ext>
            </a:extLst>
          </p:cNvPr>
          <p:cNvCxnSpPr/>
          <p:nvPr/>
        </p:nvCxnSpPr>
        <p:spPr>
          <a:xfrm>
            <a:off x="4666890" y="3073816"/>
            <a:ext cx="607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50C2B40D-B0F5-436F-9603-503A046AFA17}"/>
              </a:ext>
            </a:extLst>
          </p:cNvPr>
          <p:cNvSpPr txBox="1"/>
          <p:nvPr/>
        </p:nvSpPr>
        <p:spPr>
          <a:xfrm>
            <a:off x="4643095" y="2916632"/>
            <a:ext cx="6908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P=0.003 **</a:t>
            </a:r>
          </a:p>
        </p:txBody>
      </p:sp>
      <p:sp>
        <p:nvSpPr>
          <p:cNvPr id="126" name="Rectangle 731">
            <a:extLst>
              <a:ext uri="{FF2B5EF4-FFF2-40B4-BE49-F238E27FC236}">
                <a16:creationId xmlns:a16="http://schemas.microsoft.com/office/drawing/2014/main" id="{F876973C-3FF7-4F6A-A8AA-B905153C6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69" y="217716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A</a:t>
            </a:r>
          </a:p>
        </p:txBody>
      </p:sp>
      <p:sp>
        <p:nvSpPr>
          <p:cNvPr id="127" name="Rectangle 731">
            <a:extLst>
              <a:ext uri="{FF2B5EF4-FFF2-40B4-BE49-F238E27FC236}">
                <a16:creationId xmlns:a16="http://schemas.microsoft.com/office/drawing/2014/main" id="{D74B5740-833E-4571-BCF5-4B8D8D6E3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5585" y="204922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B</a:t>
            </a:r>
          </a:p>
        </p:txBody>
      </p:sp>
      <p:sp>
        <p:nvSpPr>
          <p:cNvPr id="128" name="Rectangle 731">
            <a:extLst>
              <a:ext uri="{FF2B5EF4-FFF2-40B4-BE49-F238E27FC236}">
                <a16:creationId xmlns:a16="http://schemas.microsoft.com/office/drawing/2014/main" id="{FB4B9639-D80D-4ACB-A7E9-66CE9D317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0386" y="199396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C</a:t>
            </a:r>
          </a:p>
        </p:txBody>
      </p:sp>
      <p:sp>
        <p:nvSpPr>
          <p:cNvPr id="129" name="Rectangle 731">
            <a:extLst>
              <a:ext uri="{FF2B5EF4-FFF2-40B4-BE49-F238E27FC236}">
                <a16:creationId xmlns:a16="http://schemas.microsoft.com/office/drawing/2014/main" id="{91F00949-B230-4FAC-A341-477A19DBE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394" y="227420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D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934CDD8-6884-47C5-9131-B00F98E50579}"/>
              </a:ext>
            </a:extLst>
          </p:cNvPr>
          <p:cNvSpPr txBox="1"/>
          <p:nvPr/>
        </p:nvSpPr>
        <p:spPr>
          <a:xfrm>
            <a:off x="684867" y="315383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H&amp;E</a:t>
            </a:r>
          </a:p>
        </p:txBody>
      </p:sp>
      <p:graphicFrame>
        <p:nvGraphicFramePr>
          <p:cNvPr id="131" name="Chart 130">
            <a:extLst>
              <a:ext uri="{FF2B5EF4-FFF2-40B4-BE49-F238E27FC236}">
                <a16:creationId xmlns:a16="http://schemas.microsoft.com/office/drawing/2014/main" id="{42FC4DA6-C1C1-43E4-A07B-9D060BF955ED}"/>
              </a:ext>
            </a:extLst>
          </p:cNvPr>
          <p:cNvGraphicFramePr>
            <a:graphicFrameLocks/>
          </p:cNvGraphicFramePr>
          <p:nvPr/>
        </p:nvGraphicFramePr>
        <p:xfrm>
          <a:off x="-191594" y="2986522"/>
          <a:ext cx="1660414" cy="1256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64889F57-57D3-42C7-B783-77C5D99237BD}"/>
              </a:ext>
            </a:extLst>
          </p:cNvPr>
          <p:cNvCxnSpPr>
            <a:cxnSpLocks/>
          </p:cNvCxnSpPr>
          <p:nvPr/>
        </p:nvCxnSpPr>
        <p:spPr>
          <a:xfrm flipH="1" flipV="1">
            <a:off x="638399" y="3032874"/>
            <a:ext cx="49084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FE9A406C-FF3E-483F-8E5F-F4513E042FBB}"/>
              </a:ext>
            </a:extLst>
          </p:cNvPr>
          <p:cNvSpPr txBox="1"/>
          <p:nvPr/>
        </p:nvSpPr>
        <p:spPr>
          <a:xfrm>
            <a:off x="511245" y="2874874"/>
            <a:ext cx="1022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P=0.00001 ****</a:t>
            </a:r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ED9CB599-7CD5-4128-B3C5-E08D8C2260C4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93" y="1708327"/>
            <a:ext cx="1272023" cy="119051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6E509E63-54D4-4E5A-976C-6BE4A82939F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40" y="496262"/>
            <a:ext cx="1272023" cy="1190510"/>
          </a:xfrm>
          <a:prstGeom prst="rect">
            <a:avLst/>
          </a:prstGeom>
        </p:spPr>
      </p:pic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C9E7B5F-F664-46B0-8C22-7FCBC45010AA}"/>
              </a:ext>
            </a:extLst>
          </p:cNvPr>
          <p:cNvCxnSpPr>
            <a:cxnSpLocks/>
          </p:cNvCxnSpPr>
          <p:nvPr/>
        </p:nvCxnSpPr>
        <p:spPr>
          <a:xfrm flipH="1">
            <a:off x="1027376" y="2840027"/>
            <a:ext cx="3963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75165263-EFF3-4239-A5E3-D3D21570BBCB}"/>
              </a:ext>
            </a:extLst>
          </p:cNvPr>
          <p:cNvSpPr txBox="1"/>
          <p:nvPr/>
        </p:nvSpPr>
        <p:spPr>
          <a:xfrm>
            <a:off x="511417" y="3816268"/>
            <a:ext cx="4247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7E41DCF-3D65-472B-89A2-98BF8F5FCC46}"/>
              </a:ext>
            </a:extLst>
          </p:cNvPr>
          <p:cNvSpPr txBox="1"/>
          <p:nvPr/>
        </p:nvSpPr>
        <p:spPr>
          <a:xfrm>
            <a:off x="935586" y="3037851"/>
            <a:ext cx="4247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C612BC3E-BFFE-46F7-B3A3-6FA66554AD44}"/>
              </a:ext>
            </a:extLst>
          </p:cNvPr>
          <p:cNvCxnSpPr/>
          <p:nvPr/>
        </p:nvCxnSpPr>
        <p:spPr>
          <a:xfrm flipH="1" flipV="1">
            <a:off x="487086" y="232695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66E5460B-664F-403D-A1DB-FD47C1032D2B}"/>
              </a:ext>
            </a:extLst>
          </p:cNvPr>
          <p:cNvCxnSpPr/>
          <p:nvPr/>
        </p:nvCxnSpPr>
        <p:spPr>
          <a:xfrm flipH="1" flipV="1">
            <a:off x="1307995" y="2572261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CF2245AC-C722-4C4D-A575-A5384B5F8A72}"/>
              </a:ext>
            </a:extLst>
          </p:cNvPr>
          <p:cNvCxnSpPr/>
          <p:nvPr/>
        </p:nvCxnSpPr>
        <p:spPr>
          <a:xfrm flipH="1" flipV="1">
            <a:off x="525440" y="1810015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BD403C0E-DE5A-4BDF-945E-2DB01D480051}"/>
              </a:ext>
            </a:extLst>
          </p:cNvPr>
          <p:cNvCxnSpPr/>
          <p:nvPr/>
        </p:nvCxnSpPr>
        <p:spPr>
          <a:xfrm flipH="1" flipV="1">
            <a:off x="346700" y="2095981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8303176C-F93D-4619-9BE6-57C54261AD7E}"/>
              </a:ext>
            </a:extLst>
          </p:cNvPr>
          <p:cNvCxnSpPr/>
          <p:nvPr/>
        </p:nvCxnSpPr>
        <p:spPr>
          <a:xfrm flipH="1" flipV="1">
            <a:off x="880400" y="228473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8D55AB4A-D791-4EC2-B483-9601F1E03C92}"/>
              </a:ext>
            </a:extLst>
          </p:cNvPr>
          <p:cNvSpPr txBox="1"/>
          <p:nvPr/>
        </p:nvSpPr>
        <p:spPr>
          <a:xfrm>
            <a:off x="1047207" y="2695129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1052695" y="1636490"/>
            <a:ext cx="3963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1072526" y="1491592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A57FEA2F-07BD-4881-AC11-01A4E07D9D7A}"/>
              </a:ext>
            </a:extLst>
          </p:cNvPr>
          <p:cNvSpPr txBox="1"/>
          <p:nvPr/>
        </p:nvSpPr>
        <p:spPr>
          <a:xfrm>
            <a:off x="393000" y="4063382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V600E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72AFFAE-3465-4B42-8B23-341E38D50486}"/>
              </a:ext>
            </a:extLst>
          </p:cNvPr>
          <p:cNvSpPr txBox="1"/>
          <p:nvPr/>
        </p:nvSpPr>
        <p:spPr>
          <a:xfrm>
            <a:off x="1801742" y="4069878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V600E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3AF3D9A9-3937-4923-A811-421B5AE47FFB}"/>
              </a:ext>
            </a:extLst>
          </p:cNvPr>
          <p:cNvSpPr txBox="1"/>
          <p:nvPr/>
        </p:nvSpPr>
        <p:spPr>
          <a:xfrm>
            <a:off x="3066112" y="4064107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V600E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A8A39E2-9CDA-4142-A460-C09C847854C3}"/>
              </a:ext>
            </a:extLst>
          </p:cNvPr>
          <p:cNvSpPr txBox="1"/>
          <p:nvPr/>
        </p:nvSpPr>
        <p:spPr>
          <a:xfrm>
            <a:off x="4459379" y="4076160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V600E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7866794C-2AF3-40AB-B539-14146491197E}"/>
              </a:ext>
            </a:extLst>
          </p:cNvPr>
          <p:cNvSpPr txBox="1"/>
          <p:nvPr/>
        </p:nvSpPr>
        <p:spPr>
          <a:xfrm rot="16200000">
            <a:off x="-324862" y="2127044"/>
            <a:ext cx="86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2756A558-CB51-48BB-BE70-33E059671CC5}"/>
              </a:ext>
            </a:extLst>
          </p:cNvPr>
          <p:cNvSpPr txBox="1"/>
          <p:nvPr/>
        </p:nvSpPr>
        <p:spPr>
          <a:xfrm rot="16200000">
            <a:off x="-422438" y="920777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graphicFrame>
        <p:nvGraphicFramePr>
          <p:cNvPr id="154" name="Chart 153">
            <a:extLst>
              <a:ext uri="{FF2B5EF4-FFF2-40B4-BE49-F238E27FC236}">
                <a16:creationId xmlns:a16="http://schemas.microsoft.com/office/drawing/2014/main" id="{7587B185-6CFB-4DE1-8BE5-3528CA5788D0}"/>
              </a:ext>
            </a:extLst>
          </p:cNvPr>
          <p:cNvGraphicFramePr>
            <a:graphicFrameLocks/>
          </p:cNvGraphicFramePr>
          <p:nvPr/>
        </p:nvGraphicFramePr>
        <p:xfrm>
          <a:off x="-12179" y="7552510"/>
          <a:ext cx="1706660" cy="1380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435D0C0F-AEAF-4BC0-BB5E-699E69006EC4}"/>
              </a:ext>
            </a:extLst>
          </p:cNvPr>
          <p:cNvCxnSpPr/>
          <p:nvPr/>
        </p:nvCxnSpPr>
        <p:spPr>
          <a:xfrm flipH="1">
            <a:off x="1747377" y="6253657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8E045A6E-7F53-4978-B2B6-92261B4FB4B2}"/>
              </a:ext>
            </a:extLst>
          </p:cNvPr>
          <p:cNvSpPr txBox="1"/>
          <p:nvPr/>
        </p:nvSpPr>
        <p:spPr>
          <a:xfrm>
            <a:off x="5862782" y="288623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FA2B93E2-F1AB-44B2-B12D-A32C8B96A68B}"/>
              </a:ext>
            </a:extLst>
          </p:cNvPr>
          <p:cNvCxnSpPr/>
          <p:nvPr/>
        </p:nvCxnSpPr>
        <p:spPr>
          <a:xfrm flipH="1">
            <a:off x="5571862" y="1773038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8" name="Chart 157">
            <a:extLst>
              <a:ext uri="{FF2B5EF4-FFF2-40B4-BE49-F238E27FC236}">
                <a16:creationId xmlns:a16="http://schemas.microsoft.com/office/drawing/2014/main" id="{A7D2340A-2729-45BE-9F51-C567294371BF}"/>
              </a:ext>
            </a:extLst>
          </p:cNvPr>
          <p:cNvGraphicFramePr>
            <a:graphicFrameLocks/>
          </p:cNvGraphicFramePr>
          <p:nvPr/>
        </p:nvGraphicFramePr>
        <p:xfrm>
          <a:off x="5183583" y="3000276"/>
          <a:ext cx="1632369" cy="1261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7"/>
          </a:graphicData>
        </a:graphic>
      </p:graphicFrame>
      <p:sp>
        <p:nvSpPr>
          <p:cNvPr id="159" name="TextBox 158">
            <a:extLst>
              <a:ext uri="{FF2B5EF4-FFF2-40B4-BE49-F238E27FC236}">
                <a16:creationId xmlns:a16="http://schemas.microsoft.com/office/drawing/2014/main" id="{D164C1AA-57C8-4BD1-89CC-66FC6C0C327A}"/>
              </a:ext>
            </a:extLst>
          </p:cNvPr>
          <p:cNvSpPr txBox="1"/>
          <p:nvPr/>
        </p:nvSpPr>
        <p:spPr>
          <a:xfrm>
            <a:off x="6256177" y="3161726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21F0995F-4157-49F7-9F08-83562A2A3EA4}"/>
              </a:ext>
            </a:extLst>
          </p:cNvPr>
          <p:cNvSpPr txBox="1"/>
          <p:nvPr/>
        </p:nvSpPr>
        <p:spPr>
          <a:xfrm>
            <a:off x="5817260" y="3802630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53454B7F-9213-4D36-803A-FCF781637738}"/>
              </a:ext>
            </a:extLst>
          </p:cNvPr>
          <p:cNvSpPr txBox="1"/>
          <p:nvPr/>
        </p:nvSpPr>
        <p:spPr>
          <a:xfrm>
            <a:off x="5755223" y="2934423"/>
            <a:ext cx="8481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P=0.0005 ***</a:t>
            </a:r>
          </a:p>
        </p:txBody>
      </p: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75F134D9-2A99-49DF-A4EC-5322A2934EF9}"/>
              </a:ext>
            </a:extLst>
          </p:cNvPr>
          <p:cNvCxnSpPr>
            <a:cxnSpLocks/>
          </p:cNvCxnSpPr>
          <p:nvPr/>
        </p:nvCxnSpPr>
        <p:spPr>
          <a:xfrm>
            <a:off x="5757298" y="3103246"/>
            <a:ext cx="7377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162">
            <a:extLst>
              <a:ext uri="{FF2B5EF4-FFF2-40B4-BE49-F238E27FC236}">
                <a16:creationId xmlns:a16="http://schemas.microsoft.com/office/drawing/2014/main" id="{B940917C-40C4-4610-8079-F88917AB6838}"/>
              </a:ext>
            </a:extLst>
          </p:cNvPr>
          <p:cNvPicPr>
            <a:picLocks noChangeAspect="1"/>
          </p:cNvPicPr>
          <p:nvPr/>
        </p:nvPicPr>
        <p:blipFill>
          <a:blip r:embed="rId28" cstate="hq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140" y="1704231"/>
            <a:ext cx="1289831" cy="1183572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ECFD0056-ABDF-4349-8C3F-6312DE2811C4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246" y="484016"/>
            <a:ext cx="1285445" cy="1177093"/>
          </a:xfrm>
          <a:prstGeom prst="rect">
            <a:avLst/>
          </a:prstGeom>
        </p:spPr>
      </p:pic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FB443597-7C20-462B-B1A1-0FD52BDCE760}"/>
              </a:ext>
            </a:extLst>
          </p:cNvPr>
          <p:cNvCxnSpPr/>
          <p:nvPr/>
        </p:nvCxnSpPr>
        <p:spPr>
          <a:xfrm flipH="1" flipV="1">
            <a:off x="6340273" y="587185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81D256B6-91EA-47D7-8AC5-1D49F9837B17}"/>
              </a:ext>
            </a:extLst>
          </p:cNvPr>
          <p:cNvCxnSpPr/>
          <p:nvPr/>
        </p:nvCxnSpPr>
        <p:spPr>
          <a:xfrm flipH="1" flipV="1">
            <a:off x="6440069" y="2020987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294F3734-1F66-4FD9-80D0-42BD21976D90}"/>
              </a:ext>
            </a:extLst>
          </p:cNvPr>
          <p:cNvCxnSpPr/>
          <p:nvPr/>
        </p:nvCxnSpPr>
        <p:spPr>
          <a:xfrm flipH="1" flipV="1">
            <a:off x="5902399" y="185808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95C6C0ED-17D3-4BBF-ADE6-03C24E4C8909}"/>
              </a:ext>
            </a:extLst>
          </p:cNvPr>
          <p:cNvCxnSpPr/>
          <p:nvPr/>
        </p:nvCxnSpPr>
        <p:spPr>
          <a:xfrm flipH="1" flipV="1">
            <a:off x="5889458" y="2166832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CBEC6CBB-6EEE-4E63-A8C9-AE0E3EBDE5B7}"/>
              </a:ext>
            </a:extLst>
          </p:cNvPr>
          <p:cNvCxnSpPr/>
          <p:nvPr/>
        </p:nvCxnSpPr>
        <p:spPr>
          <a:xfrm flipH="1" flipV="1">
            <a:off x="6449785" y="265034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9C5E590C-10B3-4AEC-A7E5-F6B47A7C5182}"/>
              </a:ext>
            </a:extLst>
          </p:cNvPr>
          <p:cNvCxnSpPr/>
          <p:nvPr/>
        </p:nvCxnSpPr>
        <p:spPr>
          <a:xfrm flipH="1" flipV="1">
            <a:off x="5974049" y="2616440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0BC2FF87-7C69-4B1B-8AE0-33885F72C1F0}"/>
              </a:ext>
            </a:extLst>
          </p:cNvPr>
          <p:cNvCxnSpPr/>
          <p:nvPr/>
        </p:nvCxnSpPr>
        <p:spPr>
          <a:xfrm flipV="1">
            <a:off x="5858936" y="2809760"/>
            <a:ext cx="122337" cy="6141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A538D012-CE9C-4777-AC6E-8523BE558798}"/>
              </a:ext>
            </a:extLst>
          </p:cNvPr>
          <p:cNvCxnSpPr/>
          <p:nvPr/>
        </p:nvCxnSpPr>
        <p:spPr>
          <a:xfrm>
            <a:off x="6398043" y="2827368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:a16="http://schemas.microsoft.com/office/drawing/2014/main" id="{6DA64E14-BEE1-423E-8F7C-8629F9A22965}"/>
              </a:ext>
            </a:extLst>
          </p:cNvPr>
          <p:cNvSpPr txBox="1"/>
          <p:nvPr/>
        </p:nvSpPr>
        <p:spPr>
          <a:xfrm>
            <a:off x="6347856" y="2696792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sp>
        <p:nvSpPr>
          <p:cNvPr id="176" name="Rectangle 731">
            <a:extLst>
              <a:ext uri="{FF2B5EF4-FFF2-40B4-BE49-F238E27FC236}">
                <a16:creationId xmlns:a16="http://schemas.microsoft.com/office/drawing/2014/main" id="{BF4250C4-003E-4146-98D4-E38689E4D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73" y="4648552"/>
            <a:ext cx="2471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F</a:t>
            </a:r>
          </a:p>
        </p:txBody>
      </p:sp>
      <p:sp>
        <p:nvSpPr>
          <p:cNvPr id="177" name="Rectangle 731">
            <a:extLst>
              <a:ext uri="{FF2B5EF4-FFF2-40B4-BE49-F238E27FC236}">
                <a16:creationId xmlns:a16="http://schemas.microsoft.com/office/drawing/2014/main" id="{8BD0A0B2-8E4A-40B5-87C5-39A17376A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834" y="242161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E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FB867B9B-9569-4B91-9DBE-57A833B12FB1}"/>
              </a:ext>
            </a:extLst>
          </p:cNvPr>
          <p:cNvSpPr txBox="1"/>
          <p:nvPr/>
        </p:nvSpPr>
        <p:spPr>
          <a:xfrm>
            <a:off x="850299" y="4783195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MPO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E11B54DB-35C8-424E-AD24-DCC61C656AFE}"/>
              </a:ext>
            </a:extLst>
          </p:cNvPr>
          <p:cNvSpPr txBox="1"/>
          <p:nvPr/>
        </p:nvSpPr>
        <p:spPr>
          <a:xfrm>
            <a:off x="2132651" y="4780783"/>
            <a:ext cx="442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CD4</a:t>
            </a:r>
          </a:p>
        </p:txBody>
      </p:sp>
      <p:pic>
        <p:nvPicPr>
          <p:cNvPr id="180" name="Picture 179">
            <a:extLst>
              <a:ext uri="{FF2B5EF4-FFF2-40B4-BE49-F238E27FC236}">
                <a16:creationId xmlns:a16="http://schemas.microsoft.com/office/drawing/2014/main" id="{DEDBA641-8E66-48CB-9AAE-CAF45C28B1BF}"/>
              </a:ext>
            </a:extLst>
          </p:cNvPr>
          <p:cNvPicPr>
            <a:picLocks noChangeAspect="1"/>
          </p:cNvPicPr>
          <p:nvPr/>
        </p:nvPicPr>
        <p:blipFill>
          <a:blip r:embed="rId32" cstate="hq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57413" y="6214363"/>
            <a:ext cx="1337919" cy="1255234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D11D45AB-85F6-4155-A7E0-7060ED92633F}"/>
              </a:ext>
            </a:extLst>
          </p:cNvPr>
          <p:cNvPicPr>
            <a:picLocks noChangeAspect="1"/>
          </p:cNvPicPr>
          <p:nvPr/>
        </p:nvPicPr>
        <p:blipFill>
          <a:blip r:embed="rId34" cstate="hq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64086" y="4977904"/>
            <a:ext cx="1337918" cy="1209047"/>
          </a:xfrm>
          <a:prstGeom prst="rect">
            <a:avLst/>
          </a:prstGeom>
        </p:spPr>
      </p:pic>
      <p:sp>
        <p:nvSpPr>
          <p:cNvPr id="182" name="TextBox 181">
            <a:extLst>
              <a:ext uri="{FF2B5EF4-FFF2-40B4-BE49-F238E27FC236}">
                <a16:creationId xmlns:a16="http://schemas.microsoft.com/office/drawing/2014/main" id="{C5BCCB14-5EFB-4F51-B1CE-94A9E6A8F63C}"/>
              </a:ext>
            </a:extLst>
          </p:cNvPr>
          <p:cNvSpPr txBox="1"/>
          <p:nvPr/>
        </p:nvSpPr>
        <p:spPr>
          <a:xfrm>
            <a:off x="2003186" y="8505817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B76B6AA9-1DE8-4E7B-A580-63C3EB30D1A5}"/>
              </a:ext>
            </a:extLst>
          </p:cNvPr>
          <p:cNvSpPr txBox="1"/>
          <p:nvPr/>
        </p:nvSpPr>
        <p:spPr>
          <a:xfrm>
            <a:off x="2501482" y="8383902"/>
            <a:ext cx="425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5E2034D4-AEB7-4A0F-8DCA-D869134E4135}"/>
              </a:ext>
            </a:extLst>
          </p:cNvPr>
          <p:cNvSpPr txBox="1"/>
          <p:nvPr/>
        </p:nvSpPr>
        <p:spPr>
          <a:xfrm>
            <a:off x="2091576" y="8191535"/>
            <a:ext cx="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 ns</a:t>
            </a:r>
          </a:p>
        </p:txBody>
      </p: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EF840545-9302-45F2-9388-4B22B776E93C}"/>
              </a:ext>
            </a:extLst>
          </p:cNvPr>
          <p:cNvCxnSpPr>
            <a:cxnSpLocks/>
          </p:cNvCxnSpPr>
          <p:nvPr/>
        </p:nvCxnSpPr>
        <p:spPr>
          <a:xfrm>
            <a:off x="2012036" y="8404409"/>
            <a:ext cx="7377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6" name="Picture 185">
            <a:extLst>
              <a:ext uri="{FF2B5EF4-FFF2-40B4-BE49-F238E27FC236}">
                <a16:creationId xmlns:a16="http://schemas.microsoft.com/office/drawing/2014/main" id="{71B6F442-542B-43FC-97A6-045109BD8F6D}"/>
              </a:ext>
            </a:extLst>
          </p:cNvPr>
          <p:cNvPicPr>
            <a:picLocks noChangeAspect="1"/>
          </p:cNvPicPr>
          <p:nvPr/>
        </p:nvPicPr>
        <p:blipFill>
          <a:blip r:embed="rId36" cstate="hq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61" y="6217686"/>
            <a:ext cx="1285040" cy="1244022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6C2A742B-0102-402E-AEF3-B4F841C15EC6}"/>
              </a:ext>
            </a:extLst>
          </p:cNvPr>
          <p:cNvPicPr>
            <a:picLocks noChangeAspect="1"/>
          </p:cNvPicPr>
          <p:nvPr/>
        </p:nvPicPr>
        <p:blipFill>
          <a:blip r:embed="rId38" cstate="hq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19" y="4967005"/>
            <a:ext cx="1299213" cy="1219946"/>
          </a:xfrm>
          <a:prstGeom prst="rect">
            <a:avLst/>
          </a:prstGeom>
        </p:spPr>
      </p:pic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3AB97ED3-B16B-4538-BBCD-7128AFE17979}"/>
              </a:ext>
            </a:extLst>
          </p:cNvPr>
          <p:cNvCxnSpPr/>
          <p:nvPr/>
        </p:nvCxnSpPr>
        <p:spPr>
          <a:xfrm>
            <a:off x="1286402" y="6176067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TextBox 188">
            <a:extLst>
              <a:ext uri="{FF2B5EF4-FFF2-40B4-BE49-F238E27FC236}">
                <a16:creationId xmlns:a16="http://schemas.microsoft.com/office/drawing/2014/main" id="{3C3BFFCC-EE02-4A2C-BC45-EA89E75C2ED3}"/>
              </a:ext>
            </a:extLst>
          </p:cNvPr>
          <p:cNvSpPr txBox="1"/>
          <p:nvPr/>
        </p:nvSpPr>
        <p:spPr>
          <a:xfrm>
            <a:off x="1229182" y="604177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9C0A51EB-EFED-47DA-84E6-F8C7947B08B5}"/>
              </a:ext>
            </a:extLst>
          </p:cNvPr>
          <p:cNvCxnSpPr/>
          <p:nvPr/>
        </p:nvCxnSpPr>
        <p:spPr>
          <a:xfrm>
            <a:off x="1286402" y="7434595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>
            <a:extLst>
              <a:ext uri="{FF2B5EF4-FFF2-40B4-BE49-F238E27FC236}">
                <a16:creationId xmlns:a16="http://schemas.microsoft.com/office/drawing/2014/main" id="{3F94DC3C-0BB9-4BD1-A977-BB6F3CCD0C3D}"/>
              </a:ext>
            </a:extLst>
          </p:cNvPr>
          <p:cNvSpPr txBox="1"/>
          <p:nvPr/>
        </p:nvSpPr>
        <p:spPr>
          <a:xfrm>
            <a:off x="1229182" y="7300304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2729539" y="6164785"/>
            <a:ext cx="2275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2629754" y="602393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897D8C22-EDE1-47E6-8169-90E11FC4A703}"/>
              </a:ext>
            </a:extLst>
          </p:cNvPr>
          <p:cNvCxnSpPr/>
          <p:nvPr/>
        </p:nvCxnSpPr>
        <p:spPr>
          <a:xfrm>
            <a:off x="2749653" y="7425785"/>
            <a:ext cx="2275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40477859-166D-48B6-B62D-ED7504829A6A}"/>
              </a:ext>
            </a:extLst>
          </p:cNvPr>
          <p:cNvSpPr txBox="1"/>
          <p:nvPr/>
        </p:nvSpPr>
        <p:spPr>
          <a:xfrm>
            <a:off x="2649868" y="728493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7844A9F5-F314-48B5-AD4D-CA1ABA83D792}"/>
              </a:ext>
            </a:extLst>
          </p:cNvPr>
          <p:cNvSpPr txBox="1"/>
          <p:nvPr/>
        </p:nvSpPr>
        <p:spPr>
          <a:xfrm>
            <a:off x="635624" y="8477083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3B52F048-B8E6-40C9-A45A-D84216902214}"/>
              </a:ext>
            </a:extLst>
          </p:cNvPr>
          <p:cNvSpPr txBox="1"/>
          <p:nvPr/>
        </p:nvSpPr>
        <p:spPr>
          <a:xfrm>
            <a:off x="1146398" y="7590090"/>
            <a:ext cx="4253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00368B5F-EBC5-4F3E-88DA-CF71FEF41988}"/>
              </a:ext>
            </a:extLst>
          </p:cNvPr>
          <p:cNvSpPr txBox="1"/>
          <p:nvPr/>
        </p:nvSpPr>
        <p:spPr>
          <a:xfrm>
            <a:off x="762901" y="7413206"/>
            <a:ext cx="6808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P=0.22 ns</a:t>
            </a:r>
          </a:p>
        </p:txBody>
      </p: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7609A575-E068-4385-AEC1-AB165450FCDA}"/>
              </a:ext>
            </a:extLst>
          </p:cNvPr>
          <p:cNvCxnSpPr>
            <a:cxnSpLocks/>
          </p:cNvCxnSpPr>
          <p:nvPr/>
        </p:nvCxnSpPr>
        <p:spPr>
          <a:xfrm>
            <a:off x="685086" y="7602760"/>
            <a:ext cx="7377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Rectangle 731">
            <a:extLst>
              <a:ext uri="{FF2B5EF4-FFF2-40B4-BE49-F238E27FC236}">
                <a16:creationId xmlns:a16="http://schemas.microsoft.com/office/drawing/2014/main" id="{BA7413E8-E28F-4201-B07A-C97CA21C9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4820" y="4651829"/>
            <a:ext cx="2648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G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FEF802D-86A0-465D-A14E-6EE45C433FB1}"/>
              </a:ext>
            </a:extLst>
          </p:cNvPr>
          <p:cNvSpPr txBox="1"/>
          <p:nvPr/>
        </p:nvSpPr>
        <p:spPr>
          <a:xfrm>
            <a:off x="1969233" y="8764949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3F2502B4-0C93-4358-91DD-34C345BC9E0D}"/>
              </a:ext>
            </a:extLst>
          </p:cNvPr>
          <p:cNvSpPr txBox="1"/>
          <p:nvPr/>
        </p:nvSpPr>
        <p:spPr>
          <a:xfrm>
            <a:off x="5684494" y="4136913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58E50317-C0A6-44AC-9E9C-7B6EDC57A20B}"/>
              </a:ext>
            </a:extLst>
          </p:cNvPr>
          <p:cNvSpPr txBox="1"/>
          <p:nvPr/>
        </p:nvSpPr>
        <p:spPr>
          <a:xfrm>
            <a:off x="535925" y="8757618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pic>
        <p:nvPicPr>
          <p:cNvPr id="205" name="Picture 204">
            <a:extLst>
              <a:ext uri="{FF2B5EF4-FFF2-40B4-BE49-F238E27FC236}">
                <a16:creationId xmlns:a16="http://schemas.microsoft.com/office/drawing/2014/main" id="{D3688461-226D-4548-9D3C-81265593F075}"/>
              </a:ext>
            </a:extLst>
          </p:cNvPr>
          <p:cNvPicPr>
            <a:picLocks noChangeAspect="1"/>
          </p:cNvPicPr>
          <p:nvPr/>
        </p:nvPicPr>
        <p:blipFill>
          <a:blip r:embed="rId40" cstate="hq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830" y="6224312"/>
            <a:ext cx="1265326" cy="1260658"/>
          </a:xfrm>
          <a:prstGeom prst="rect">
            <a:avLst/>
          </a:prstGeom>
        </p:spPr>
      </p:pic>
      <p:pic>
        <p:nvPicPr>
          <p:cNvPr id="206" name="Picture 205">
            <a:extLst>
              <a:ext uri="{FF2B5EF4-FFF2-40B4-BE49-F238E27FC236}">
                <a16:creationId xmlns:a16="http://schemas.microsoft.com/office/drawing/2014/main" id="{FFA4D840-3A5E-4309-9A05-AA5ADE139DC6}"/>
              </a:ext>
            </a:extLst>
          </p:cNvPr>
          <p:cNvPicPr>
            <a:picLocks noChangeAspect="1"/>
          </p:cNvPicPr>
          <p:nvPr/>
        </p:nvPicPr>
        <p:blipFill>
          <a:blip r:embed="rId42" cstate="hq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1083" y="4967005"/>
            <a:ext cx="1262668" cy="1223305"/>
          </a:xfrm>
          <a:prstGeom prst="rect">
            <a:avLst/>
          </a:prstGeom>
        </p:spPr>
      </p:pic>
      <p:pic>
        <p:nvPicPr>
          <p:cNvPr id="207" name="Picture 206">
            <a:extLst>
              <a:ext uri="{FF2B5EF4-FFF2-40B4-BE49-F238E27FC236}">
                <a16:creationId xmlns:a16="http://schemas.microsoft.com/office/drawing/2014/main" id="{5BC5AA16-C665-4DAC-82C1-F8C346267A88}"/>
              </a:ext>
            </a:extLst>
          </p:cNvPr>
          <p:cNvPicPr>
            <a:picLocks noChangeAspect="1"/>
          </p:cNvPicPr>
          <p:nvPr/>
        </p:nvPicPr>
        <p:blipFill>
          <a:blip r:embed="rId44" cstate="hq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4323" y="6223147"/>
            <a:ext cx="1200859" cy="1261823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D0C7308A-3855-4FC2-B7A6-C53ABA8D5F7E}"/>
              </a:ext>
            </a:extLst>
          </p:cNvPr>
          <p:cNvPicPr>
            <a:picLocks noChangeAspect="1"/>
          </p:cNvPicPr>
          <p:nvPr/>
        </p:nvPicPr>
        <p:blipFill>
          <a:blip r:embed="rId46" cstate="hq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09" y="4967005"/>
            <a:ext cx="1199931" cy="1218149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920458B1-E015-4F65-9EFE-D4901B1FBCA9}"/>
              </a:ext>
            </a:extLst>
          </p:cNvPr>
          <p:cNvSpPr txBox="1"/>
          <p:nvPr/>
        </p:nvSpPr>
        <p:spPr>
          <a:xfrm>
            <a:off x="4703652" y="4792812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MPO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1BD86B84-0CDC-431B-AF43-252EA5529642}"/>
              </a:ext>
            </a:extLst>
          </p:cNvPr>
          <p:cNvSpPr txBox="1"/>
          <p:nvPr/>
        </p:nvSpPr>
        <p:spPr>
          <a:xfrm>
            <a:off x="3427675" y="4793092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F4/80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4B709570-FDDD-46D9-816B-2E47AA41D8F0}"/>
              </a:ext>
            </a:extLst>
          </p:cNvPr>
          <p:cNvSpPr txBox="1"/>
          <p:nvPr/>
        </p:nvSpPr>
        <p:spPr>
          <a:xfrm>
            <a:off x="5953421" y="4791857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CD4</a:t>
            </a:r>
          </a:p>
        </p:txBody>
      </p: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2817DC09-A653-4674-8D54-0CE606B4E829}"/>
              </a:ext>
            </a:extLst>
          </p:cNvPr>
          <p:cNvCxnSpPr/>
          <p:nvPr/>
        </p:nvCxnSpPr>
        <p:spPr>
          <a:xfrm>
            <a:off x="4092693" y="6167236"/>
            <a:ext cx="1039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590E3AE7-3A8D-4493-815B-2ED54E446BD5}"/>
              </a:ext>
            </a:extLst>
          </p:cNvPr>
          <p:cNvSpPr txBox="1"/>
          <p:nvPr/>
        </p:nvSpPr>
        <p:spPr>
          <a:xfrm>
            <a:off x="3952040" y="6016320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8C0BF970-D9FB-4EB2-98C3-D147E5444686}"/>
              </a:ext>
            </a:extLst>
          </p:cNvPr>
          <p:cNvCxnSpPr/>
          <p:nvPr/>
        </p:nvCxnSpPr>
        <p:spPr>
          <a:xfrm>
            <a:off x="4057662" y="7436792"/>
            <a:ext cx="1039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93EF9464-2C55-4627-B205-75AA0D9ABA46}"/>
              </a:ext>
            </a:extLst>
          </p:cNvPr>
          <p:cNvSpPr txBox="1"/>
          <p:nvPr/>
        </p:nvSpPr>
        <p:spPr>
          <a:xfrm>
            <a:off x="3917009" y="7285876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430F7B16-2512-442E-B2B9-0CF5B601764E}"/>
              </a:ext>
            </a:extLst>
          </p:cNvPr>
          <p:cNvCxnSpPr/>
          <p:nvPr/>
        </p:nvCxnSpPr>
        <p:spPr>
          <a:xfrm>
            <a:off x="5304574" y="6156560"/>
            <a:ext cx="1039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>
            <a:extLst>
              <a:ext uri="{FF2B5EF4-FFF2-40B4-BE49-F238E27FC236}">
                <a16:creationId xmlns:a16="http://schemas.microsoft.com/office/drawing/2014/main" id="{958F8E1A-1C7D-48D9-9E18-F7BEDC4F471B}"/>
              </a:ext>
            </a:extLst>
          </p:cNvPr>
          <p:cNvSpPr txBox="1"/>
          <p:nvPr/>
        </p:nvSpPr>
        <p:spPr>
          <a:xfrm>
            <a:off x="5163921" y="6005644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F0D2DB75-F1DC-42C1-AF8D-0D3CA90E8B71}"/>
              </a:ext>
            </a:extLst>
          </p:cNvPr>
          <p:cNvCxnSpPr/>
          <p:nvPr/>
        </p:nvCxnSpPr>
        <p:spPr>
          <a:xfrm>
            <a:off x="5304574" y="7428477"/>
            <a:ext cx="1039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TextBox 222">
            <a:extLst>
              <a:ext uri="{FF2B5EF4-FFF2-40B4-BE49-F238E27FC236}">
                <a16:creationId xmlns:a16="http://schemas.microsoft.com/office/drawing/2014/main" id="{D6BF2F23-90A3-4923-895C-C518D17E460B}"/>
              </a:ext>
            </a:extLst>
          </p:cNvPr>
          <p:cNvSpPr txBox="1"/>
          <p:nvPr/>
        </p:nvSpPr>
        <p:spPr>
          <a:xfrm>
            <a:off x="5163921" y="7277561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A7C619EA-99CC-479E-B099-6C4E7A6500B6}"/>
              </a:ext>
            </a:extLst>
          </p:cNvPr>
          <p:cNvCxnSpPr/>
          <p:nvPr/>
        </p:nvCxnSpPr>
        <p:spPr>
          <a:xfrm>
            <a:off x="6487489" y="6156560"/>
            <a:ext cx="309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id="{F845500A-155F-4E0B-AA55-D51586737210}"/>
              </a:ext>
            </a:extLst>
          </p:cNvPr>
          <p:cNvSpPr txBox="1"/>
          <p:nvPr/>
        </p:nvSpPr>
        <p:spPr>
          <a:xfrm>
            <a:off x="6455313" y="6002285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08C0D7E0-66A3-4DD8-8AA3-0F1F15289E9D}"/>
              </a:ext>
            </a:extLst>
          </p:cNvPr>
          <p:cNvCxnSpPr/>
          <p:nvPr/>
        </p:nvCxnSpPr>
        <p:spPr>
          <a:xfrm>
            <a:off x="6553257" y="7399589"/>
            <a:ext cx="1039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226">
            <a:extLst>
              <a:ext uri="{FF2B5EF4-FFF2-40B4-BE49-F238E27FC236}">
                <a16:creationId xmlns:a16="http://schemas.microsoft.com/office/drawing/2014/main" id="{7AEDB301-BA33-4AB9-B8C4-649A96B66ED6}"/>
              </a:ext>
            </a:extLst>
          </p:cNvPr>
          <p:cNvSpPr txBox="1"/>
          <p:nvPr/>
        </p:nvSpPr>
        <p:spPr>
          <a:xfrm>
            <a:off x="6412604" y="7248673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29" name="Straight Arrow Connector 228">
            <a:extLst>
              <a:ext uri="{FF2B5EF4-FFF2-40B4-BE49-F238E27FC236}">
                <a16:creationId xmlns:a16="http://schemas.microsoft.com/office/drawing/2014/main" id="{944DE384-6E36-45FA-944F-95659B542AF9}"/>
              </a:ext>
            </a:extLst>
          </p:cNvPr>
          <p:cNvCxnSpPr/>
          <p:nvPr/>
        </p:nvCxnSpPr>
        <p:spPr>
          <a:xfrm flipH="1" flipV="1">
            <a:off x="4613257" y="5101550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Arrow Connector 233">
            <a:extLst>
              <a:ext uri="{FF2B5EF4-FFF2-40B4-BE49-F238E27FC236}">
                <a16:creationId xmlns:a16="http://schemas.microsoft.com/office/drawing/2014/main" id="{C96A76DC-972D-4EF4-8C2F-62A88CA15317}"/>
              </a:ext>
            </a:extLst>
          </p:cNvPr>
          <p:cNvCxnSpPr/>
          <p:nvPr/>
        </p:nvCxnSpPr>
        <p:spPr>
          <a:xfrm flipH="1" flipV="1">
            <a:off x="4812728" y="5999039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Arrow Connector 234">
            <a:extLst>
              <a:ext uri="{FF2B5EF4-FFF2-40B4-BE49-F238E27FC236}">
                <a16:creationId xmlns:a16="http://schemas.microsoft.com/office/drawing/2014/main" id="{B43A636B-DC9D-4A5D-906C-4E1F8F185110}"/>
              </a:ext>
            </a:extLst>
          </p:cNvPr>
          <p:cNvCxnSpPr/>
          <p:nvPr/>
        </p:nvCxnSpPr>
        <p:spPr>
          <a:xfrm flipH="1" flipV="1">
            <a:off x="4342929" y="7315459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Arrow Connector 236">
            <a:extLst>
              <a:ext uri="{FF2B5EF4-FFF2-40B4-BE49-F238E27FC236}">
                <a16:creationId xmlns:a16="http://schemas.microsoft.com/office/drawing/2014/main" id="{2EFD97CD-59C6-4583-97D0-588BB496D3A0}"/>
              </a:ext>
            </a:extLst>
          </p:cNvPr>
          <p:cNvCxnSpPr/>
          <p:nvPr/>
        </p:nvCxnSpPr>
        <p:spPr>
          <a:xfrm flipH="1" flipV="1">
            <a:off x="3532711" y="5381943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Arrow Connector 237">
            <a:extLst>
              <a:ext uri="{FF2B5EF4-FFF2-40B4-BE49-F238E27FC236}">
                <a16:creationId xmlns:a16="http://schemas.microsoft.com/office/drawing/2014/main" id="{6295847E-7628-43A2-824D-04E8AF99C136}"/>
              </a:ext>
            </a:extLst>
          </p:cNvPr>
          <p:cNvCxnSpPr/>
          <p:nvPr/>
        </p:nvCxnSpPr>
        <p:spPr>
          <a:xfrm flipH="1" flipV="1">
            <a:off x="4465648" y="6750174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5CFBC66F-F6E1-47BD-A896-4869E4B09FF0}"/>
              </a:ext>
            </a:extLst>
          </p:cNvPr>
          <p:cNvCxnSpPr/>
          <p:nvPr/>
        </p:nvCxnSpPr>
        <p:spPr>
          <a:xfrm flipV="1">
            <a:off x="3284451" y="7068713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Arrow Connector 240">
            <a:extLst>
              <a:ext uri="{FF2B5EF4-FFF2-40B4-BE49-F238E27FC236}">
                <a16:creationId xmlns:a16="http://schemas.microsoft.com/office/drawing/2014/main" id="{FC03BBDD-6B2B-4DDF-A049-4672A69C18EE}"/>
              </a:ext>
            </a:extLst>
          </p:cNvPr>
          <p:cNvCxnSpPr/>
          <p:nvPr/>
        </p:nvCxnSpPr>
        <p:spPr>
          <a:xfrm flipV="1">
            <a:off x="3237758" y="6860892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0AB9C64E-F91A-4597-A161-48A2096436E9}"/>
              </a:ext>
            </a:extLst>
          </p:cNvPr>
          <p:cNvCxnSpPr/>
          <p:nvPr/>
        </p:nvCxnSpPr>
        <p:spPr>
          <a:xfrm flipV="1">
            <a:off x="3831227" y="6663611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id="{72D0EC8F-31DC-4511-A58B-819378696AE1}"/>
              </a:ext>
            </a:extLst>
          </p:cNvPr>
          <p:cNvCxnSpPr/>
          <p:nvPr/>
        </p:nvCxnSpPr>
        <p:spPr>
          <a:xfrm flipV="1">
            <a:off x="3766226" y="7178664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Arrow Connector 243">
            <a:extLst>
              <a:ext uri="{FF2B5EF4-FFF2-40B4-BE49-F238E27FC236}">
                <a16:creationId xmlns:a16="http://schemas.microsoft.com/office/drawing/2014/main" id="{FE2CC5A4-8756-46EF-B20D-ADCC634E6181}"/>
              </a:ext>
            </a:extLst>
          </p:cNvPr>
          <p:cNvCxnSpPr/>
          <p:nvPr/>
        </p:nvCxnSpPr>
        <p:spPr>
          <a:xfrm flipV="1">
            <a:off x="3676825" y="7044788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Arrow Connector 244">
            <a:extLst>
              <a:ext uri="{FF2B5EF4-FFF2-40B4-BE49-F238E27FC236}">
                <a16:creationId xmlns:a16="http://schemas.microsoft.com/office/drawing/2014/main" id="{6DFBEEAA-356F-42BA-AE54-999FE7FBFE8A}"/>
              </a:ext>
            </a:extLst>
          </p:cNvPr>
          <p:cNvCxnSpPr/>
          <p:nvPr/>
        </p:nvCxnSpPr>
        <p:spPr>
          <a:xfrm flipV="1">
            <a:off x="3756022" y="6846916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>
            <a:extLst>
              <a:ext uri="{FF2B5EF4-FFF2-40B4-BE49-F238E27FC236}">
                <a16:creationId xmlns:a16="http://schemas.microsoft.com/office/drawing/2014/main" id="{3472944C-B07A-47E8-A0E6-E6E7E3E5CB78}"/>
              </a:ext>
            </a:extLst>
          </p:cNvPr>
          <p:cNvCxnSpPr/>
          <p:nvPr/>
        </p:nvCxnSpPr>
        <p:spPr>
          <a:xfrm flipV="1">
            <a:off x="6330023" y="7168147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>
            <a:extLst>
              <a:ext uri="{FF2B5EF4-FFF2-40B4-BE49-F238E27FC236}">
                <a16:creationId xmlns:a16="http://schemas.microsoft.com/office/drawing/2014/main" id="{2E8302AB-0A2D-45B3-B0CF-D81075EC311F}"/>
              </a:ext>
            </a:extLst>
          </p:cNvPr>
          <p:cNvCxnSpPr/>
          <p:nvPr/>
        </p:nvCxnSpPr>
        <p:spPr>
          <a:xfrm flipV="1">
            <a:off x="6212788" y="7071848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Arrow Connector 247">
            <a:extLst>
              <a:ext uri="{FF2B5EF4-FFF2-40B4-BE49-F238E27FC236}">
                <a16:creationId xmlns:a16="http://schemas.microsoft.com/office/drawing/2014/main" id="{875266A8-97EB-428D-BD4B-C49EBE291099}"/>
              </a:ext>
            </a:extLst>
          </p:cNvPr>
          <p:cNvCxnSpPr/>
          <p:nvPr/>
        </p:nvCxnSpPr>
        <p:spPr>
          <a:xfrm flipV="1">
            <a:off x="6311163" y="6514844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Arrow Connector 249">
            <a:extLst>
              <a:ext uri="{FF2B5EF4-FFF2-40B4-BE49-F238E27FC236}">
                <a16:creationId xmlns:a16="http://schemas.microsoft.com/office/drawing/2014/main" id="{EC94743F-1A8C-467C-95ED-2B1DBDC904F2}"/>
              </a:ext>
            </a:extLst>
          </p:cNvPr>
          <p:cNvCxnSpPr/>
          <p:nvPr/>
        </p:nvCxnSpPr>
        <p:spPr>
          <a:xfrm flipV="1">
            <a:off x="5792542" y="5688867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2" name="Chart 251">
            <a:extLst>
              <a:ext uri="{FF2B5EF4-FFF2-40B4-BE49-F238E27FC236}">
                <a16:creationId xmlns:a16="http://schemas.microsoft.com/office/drawing/2014/main" id="{33A2A712-74B1-434D-B902-6E3A54E95B57}"/>
              </a:ext>
            </a:extLst>
          </p:cNvPr>
          <p:cNvGraphicFramePr>
            <a:graphicFrameLocks/>
          </p:cNvGraphicFramePr>
          <p:nvPr/>
        </p:nvGraphicFramePr>
        <p:xfrm>
          <a:off x="3945710" y="7537784"/>
          <a:ext cx="1652024" cy="139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8"/>
          </a:graphicData>
        </a:graphic>
      </p:graphicFrame>
      <p:sp>
        <p:nvSpPr>
          <p:cNvPr id="253" name="TextBox 252">
            <a:extLst>
              <a:ext uri="{FF2B5EF4-FFF2-40B4-BE49-F238E27FC236}">
                <a16:creationId xmlns:a16="http://schemas.microsoft.com/office/drawing/2014/main" id="{86AEBC21-7F00-485C-AE58-06BD7E42E196}"/>
              </a:ext>
            </a:extLst>
          </p:cNvPr>
          <p:cNvSpPr txBox="1"/>
          <p:nvPr/>
        </p:nvSpPr>
        <p:spPr>
          <a:xfrm>
            <a:off x="4613435" y="8051877"/>
            <a:ext cx="5832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510A413E-5E78-4D61-90FB-5EF197EAD623}"/>
              </a:ext>
            </a:extLst>
          </p:cNvPr>
          <p:cNvSpPr txBox="1"/>
          <p:nvPr/>
        </p:nvSpPr>
        <p:spPr>
          <a:xfrm>
            <a:off x="5074543" y="7732206"/>
            <a:ext cx="3596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CBA3342B-497E-42F3-AD2E-78D237A411A8}"/>
              </a:ext>
            </a:extLst>
          </p:cNvPr>
          <p:cNvCxnSpPr/>
          <p:nvPr/>
        </p:nvCxnSpPr>
        <p:spPr>
          <a:xfrm flipH="1">
            <a:off x="4652167" y="7698730"/>
            <a:ext cx="6047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TextBox 255">
            <a:extLst>
              <a:ext uri="{FF2B5EF4-FFF2-40B4-BE49-F238E27FC236}">
                <a16:creationId xmlns:a16="http://schemas.microsoft.com/office/drawing/2014/main" id="{B79C909B-22C3-4100-8304-71F3C66B872C}"/>
              </a:ext>
            </a:extLst>
          </p:cNvPr>
          <p:cNvSpPr txBox="1"/>
          <p:nvPr/>
        </p:nvSpPr>
        <p:spPr>
          <a:xfrm>
            <a:off x="4653838" y="7522963"/>
            <a:ext cx="7567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P=0.24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D654432F-756E-475E-AE60-7A7FAF1BDCAE}"/>
              </a:ext>
            </a:extLst>
          </p:cNvPr>
          <p:cNvSpPr txBox="1"/>
          <p:nvPr/>
        </p:nvSpPr>
        <p:spPr>
          <a:xfrm>
            <a:off x="3328530" y="8337698"/>
            <a:ext cx="4172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C651EC03-4248-4AD1-96A6-F55494349213}"/>
              </a:ext>
            </a:extLst>
          </p:cNvPr>
          <p:cNvSpPr txBox="1"/>
          <p:nvPr/>
        </p:nvSpPr>
        <p:spPr>
          <a:xfrm>
            <a:off x="3785882" y="7637966"/>
            <a:ext cx="4172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63FF1295-0087-497A-BCDA-CFB6911044E7}"/>
              </a:ext>
            </a:extLst>
          </p:cNvPr>
          <p:cNvCxnSpPr/>
          <p:nvPr/>
        </p:nvCxnSpPr>
        <p:spPr>
          <a:xfrm flipH="1">
            <a:off x="3310646" y="7693876"/>
            <a:ext cx="6734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F886DC54-AEE8-483A-8D5A-B171091651BB}"/>
              </a:ext>
            </a:extLst>
          </p:cNvPr>
          <p:cNvSpPr txBox="1"/>
          <p:nvPr/>
        </p:nvSpPr>
        <p:spPr>
          <a:xfrm>
            <a:off x="3273742" y="7522963"/>
            <a:ext cx="8159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P=0.0001 ***</a:t>
            </a:r>
          </a:p>
        </p:txBody>
      </p:sp>
      <p:graphicFrame>
        <p:nvGraphicFramePr>
          <p:cNvPr id="262" name="Chart 261">
            <a:extLst>
              <a:ext uri="{FF2B5EF4-FFF2-40B4-BE49-F238E27FC236}">
                <a16:creationId xmlns:a16="http://schemas.microsoft.com/office/drawing/2014/main" id="{2812C8B8-5D81-4854-8C6E-25F8358574C9}"/>
              </a:ext>
            </a:extLst>
          </p:cNvPr>
          <p:cNvGraphicFramePr>
            <a:graphicFrameLocks/>
          </p:cNvGraphicFramePr>
          <p:nvPr/>
        </p:nvGraphicFramePr>
        <p:xfrm>
          <a:off x="5116694" y="7499902"/>
          <a:ext cx="1729159" cy="1524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9"/>
          </a:graphicData>
        </a:graphic>
      </p:graphicFrame>
      <p:sp>
        <p:nvSpPr>
          <p:cNvPr id="263" name="TextBox 262">
            <a:extLst>
              <a:ext uri="{FF2B5EF4-FFF2-40B4-BE49-F238E27FC236}">
                <a16:creationId xmlns:a16="http://schemas.microsoft.com/office/drawing/2014/main" id="{30B58F6B-A0FD-48ED-9D9D-D8913AEA25D6}"/>
              </a:ext>
            </a:extLst>
          </p:cNvPr>
          <p:cNvSpPr txBox="1"/>
          <p:nvPr/>
        </p:nvSpPr>
        <p:spPr>
          <a:xfrm>
            <a:off x="5895326" y="7655784"/>
            <a:ext cx="452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C83EB219-7940-4DE1-935C-B14D7A0B754B}"/>
              </a:ext>
            </a:extLst>
          </p:cNvPr>
          <p:cNvSpPr txBox="1"/>
          <p:nvPr/>
        </p:nvSpPr>
        <p:spPr>
          <a:xfrm>
            <a:off x="6325870" y="7880647"/>
            <a:ext cx="4096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538E560A-AAE0-4CC8-B279-5874AD100397}"/>
              </a:ext>
            </a:extLst>
          </p:cNvPr>
          <p:cNvCxnSpPr/>
          <p:nvPr/>
        </p:nvCxnSpPr>
        <p:spPr>
          <a:xfrm>
            <a:off x="6001868" y="7709327"/>
            <a:ext cx="60423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Box 265">
            <a:extLst>
              <a:ext uri="{FF2B5EF4-FFF2-40B4-BE49-F238E27FC236}">
                <a16:creationId xmlns:a16="http://schemas.microsoft.com/office/drawing/2014/main" id="{5F3D8F40-B047-44E6-B4D9-AD7204EC298C}"/>
              </a:ext>
            </a:extLst>
          </p:cNvPr>
          <p:cNvSpPr txBox="1"/>
          <p:nvPr/>
        </p:nvSpPr>
        <p:spPr>
          <a:xfrm>
            <a:off x="5969470" y="7530244"/>
            <a:ext cx="8704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P=0.07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7" name="Rectangle 731">
            <a:extLst>
              <a:ext uri="{FF2B5EF4-FFF2-40B4-BE49-F238E27FC236}">
                <a16:creationId xmlns:a16="http://schemas.microsoft.com/office/drawing/2014/main" id="{9BF2B334-AF48-420C-9700-D3AE650A1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3239" y="4645327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H</a:t>
            </a:r>
          </a:p>
        </p:txBody>
      </p:sp>
      <p:sp>
        <p:nvSpPr>
          <p:cNvPr id="268" name="Rectangle 731">
            <a:extLst>
              <a:ext uri="{FF2B5EF4-FFF2-40B4-BE49-F238E27FC236}">
                <a16:creationId xmlns:a16="http://schemas.microsoft.com/office/drawing/2014/main" id="{4D96DF9B-972E-4426-9527-2788BB838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342" y="4651836"/>
            <a:ext cx="2135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I</a:t>
            </a:r>
          </a:p>
        </p:txBody>
      </p:sp>
      <p:sp>
        <p:nvSpPr>
          <p:cNvPr id="269" name="Rectangle 731">
            <a:extLst>
              <a:ext uri="{FF2B5EF4-FFF2-40B4-BE49-F238E27FC236}">
                <a16:creationId xmlns:a16="http://schemas.microsoft.com/office/drawing/2014/main" id="{176C453D-4D86-4C09-A8A9-2FB4D4219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435" y="4635867"/>
            <a:ext cx="2359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J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7F55C7A4-C1C7-41F4-B450-7D0C9A6EDC43}"/>
              </a:ext>
            </a:extLst>
          </p:cNvPr>
          <p:cNvSpPr txBox="1"/>
          <p:nvPr/>
        </p:nvSpPr>
        <p:spPr>
          <a:xfrm>
            <a:off x="4347633" y="8749201"/>
            <a:ext cx="1278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Normal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Hyperplastic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Epithelium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Nodules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46333A82-388E-4A07-8705-1DEC274BE260}"/>
              </a:ext>
            </a:extLst>
          </p:cNvPr>
          <p:cNvSpPr txBox="1"/>
          <p:nvPr/>
        </p:nvSpPr>
        <p:spPr>
          <a:xfrm>
            <a:off x="3147771" y="8751037"/>
            <a:ext cx="1278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Normal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Hyperplastic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Epithelium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Nodules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F6834F46-2A4F-49CE-9187-AC478E733F77}"/>
              </a:ext>
            </a:extLst>
          </p:cNvPr>
          <p:cNvSpPr txBox="1"/>
          <p:nvPr/>
        </p:nvSpPr>
        <p:spPr>
          <a:xfrm>
            <a:off x="5680026" y="8740520"/>
            <a:ext cx="1278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Normal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Hyperplastic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Epithelium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Nodules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2CD2F3F2-8EC2-4599-900E-44D0A3EF7438}"/>
              </a:ext>
            </a:extLst>
          </p:cNvPr>
          <p:cNvSpPr txBox="1"/>
          <p:nvPr/>
        </p:nvSpPr>
        <p:spPr>
          <a:xfrm rot="16200000">
            <a:off x="-298007" y="6500695"/>
            <a:ext cx="86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26860C85-DD28-41CF-A9F8-8FF6C0D90FF8}"/>
              </a:ext>
            </a:extLst>
          </p:cNvPr>
          <p:cNvSpPr txBox="1"/>
          <p:nvPr/>
        </p:nvSpPr>
        <p:spPr>
          <a:xfrm rot="16200000">
            <a:off x="-395583" y="5294428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1A0DFF51-F77F-43B6-BFF9-83CE821A5DB7}"/>
              </a:ext>
            </a:extLst>
          </p:cNvPr>
          <p:cNvSpPr txBox="1"/>
          <p:nvPr/>
        </p:nvSpPr>
        <p:spPr>
          <a:xfrm>
            <a:off x="3758876" y="4506462"/>
            <a:ext cx="2374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PULMONAR HYPERPLASTIC NODULES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43107E99-26DC-4F35-BFA3-00E80E3DBCB4}"/>
              </a:ext>
            </a:extLst>
          </p:cNvPr>
          <p:cNvSpPr txBox="1"/>
          <p:nvPr/>
        </p:nvSpPr>
        <p:spPr>
          <a:xfrm>
            <a:off x="1373975" y="4504970"/>
            <a:ext cx="8555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BRONCHI</a:t>
            </a:r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E852CB97-C206-499B-A668-F1121F62F61B}"/>
              </a:ext>
            </a:extLst>
          </p:cNvPr>
          <p:cNvSpPr txBox="1"/>
          <p:nvPr/>
        </p:nvSpPr>
        <p:spPr>
          <a:xfrm>
            <a:off x="5735702" y="84801"/>
            <a:ext cx="8555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BRONCHI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5FB1D529-61B4-4908-A291-D0C1678DE87A}"/>
              </a:ext>
            </a:extLst>
          </p:cNvPr>
          <p:cNvSpPr txBox="1"/>
          <p:nvPr/>
        </p:nvSpPr>
        <p:spPr>
          <a:xfrm>
            <a:off x="2359321" y="60378"/>
            <a:ext cx="775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ALVEOLI</a:t>
            </a:r>
          </a:p>
        </p:txBody>
      </p:sp>
      <p:cxnSp>
        <p:nvCxnSpPr>
          <p:cNvPr id="281" name="Straight Connector 280">
            <a:extLst>
              <a:ext uri="{FF2B5EF4-FFF2-40B4-BE49-F238E27FC236}">
                <a16:creationId xmlns:a16="http://schemas.microsoft.com/office/drawing/2014/main" id="{69D53534-E457-41E3-9153-1A6E56B61EAD}"/>
              </a:ext>
            </a:extLst>
          </p:cNvPr>
          <p:cNvCxnSpPr>
            <a:cxnSpLocks/>
          </p:cNvCxnSpPr>
          <p:nvPr/>
        </p:nvCxnSpPr>
        <p:spPr>
          <a:xfrm flipH="1">
            <a:off x="276105" y="243882"/>
            <a:ext cx="49853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284">
            <a:extLst>
              <a:ext uri="{FF2B5EF4-FFF2-40B4-BE49-F238E27FC236}">
                <a16:creationId xmlns:a16="http://schemas.microsoft.com/office/drawing/2014/main" id="{E50F04DF-9EA9-4452-86A5-E5C3F3BE229F}"/>
              </a:ext>
            </a:extLst>
          </p:cNvPr>
          <p:cNvCxnSpPr>
            <a:cxnSpLocks/>
          </p:cNvCxnSpPr>
          <p:nvPr/>
        </p:nvCxnSpPr>
        <p:spPr>
          <a:xfrm flipH="1">
            <a:off x="237925" y="4680333"/>
            <a:ext cx="27409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286">
            <a:extLst>
              <a:ext uri="{FF2B5EF4-FFF2-40B4-BE49-F238E27FC236}">
                <a16:creationId xmlns:a16="http://schemas.microsoft.com/office/drawing/2014/main" id="{D39A93EC-C684-4B55-8995-2C9A20E1510B}"/>
              </a:ext>
            </a:extLst>
          </p:cNvPr>
          <p:cNvCxnSpPr>
            <a:cxnSpLocks/>
          </p:cNvCxnSpPr>
          <p:nvPr/>
        </p:nvCxnSpPr>
        <p:spPr>
          <a:xfrm flipH="1">
            <a:off x="3016462" y="4680332"/>
            <a:ext cx="374238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21FDFE53-987A-4DAE-88F1-C4C2A8A74362}"/>
              </a:ext>
            </a:extLst>
          </p:cNvPr>
          <p:cNvCxnSpPr>
            <a:cxnSpLocks/>
          </p:cNvCxnSpPr>
          <p:nvPr/>
        </p:nvCxnSpPr>
        <p:spPr>
          <a:xfrm flipH="1">
            <a:off x="5451216" y="243882"/>
            <a:ext cx="11522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65879" y="1934275"/>
            <a:ext cx="320663" cy="3015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0" name="Rectangle 279"/>
          <p:cNvSpPr/>
          <p:nvPr/>
        </p:nvSpPr>
        <p:spPr>
          <a:xfrm>
            <a:off x="445162" y="1091920"/>
            <a:ext cx="320663" cy="3015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82" name="Picture 281">
            <a:extLst>
              <a:ext uri="{FF2B5EF4-FFF2-40B4-BE49-F238E27FC236}">
                <a16:creationId xmlns:a16="http://schemas.microsoft.com/office/drawing/2014/main" id="{6E509E63-54D4-4E5A-976C-6BE4A82939F0}"/>
              </a:ext>
            </a:extLst>
          </p:cNvPr>
          <p:cNvPicPr>
            <a:picLocks noChangeAspect="1"/>
          </p:cNvPicPr>
          <p:nvPr/>
        </p:nvPicPr>
        <p:blipFill rotWithShape="1">
          <a:blip r:embed="rId50" cstate="hqprint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138" y="496263"/>
            <a:ext cx="593525" cy="55287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83" name="Picture 282">
            <a:extLst>
              <a:ext uri="{FF2B5EF4-FFF2-40B4-BE49-F238E27FC236}">
                <a16:creationId xmlns:a16="http://schemas.microsoft.com/office/drawing/2014/main" id="{ED9CB599-7CD5-4128-B3C5-E08D8C2260C4}"/>
              </a:ext>
            </a:extLst>
          </p:cNvPr>
          <p:cNvPicPr>
            <a:picLocks noChangeAspect="1"/>
          </p:cNvPicPr>
          <p:nvPr/>
        </p:nvPicPr>
        <p:blipFill rotWithShape="1">
          <a:blip r:embed="rId52" cstate="hqprint">
            <a:extLst>
              <a:ext uri="{BEBA8EAE-BF5A-486C-A8C5-ECC9F3942E4B}">
                <a14:imgProps xmlns:a14="http://schemas.microsoft.com/office/drawing/2010/main">
                  <a14:imgLayer r:embed="rId5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598" y="1704945"/>
            <a:ext cx="593525" cy="56008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84" name="Rectangle 283"/>
          <p:cNvSpPr/>
          <p:nvPr/>
        </p:nvSpPr>
        <p:spPr>
          <a:xfrm>
            <a:off x="2184943" y="1243720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6" name="Rectangle 285"/>
          <p:cNvSpPr/>
          <p:nvPr/>
        </p:nvSpPr>
        <p:spPr>
          <a:xfrm>
            <a:off x="1657413" y="2548683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9" name="Rectangle 288"/>
          <p:cNvSpPr/>
          <p:nvPr/>
        </p:nvSpPr>
        <p:spPr>
          <a:xfrm>
            <a:off x="4558299" y="1231394"/>
            <a:ext cx="320663" cy="3015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0" name="Rectangle 289"/>
          <p:cNvSpPr/>
          <p:nvPr/>
        </p:nvSpPr>
        <p:spPr>
          <a:xfrm>
            <a:off x="4655322" y="2567296"/>
            <a:ext cx="320663" cy="3015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93" name="Straight Connector 292">
            <a:extLst>
              <a:ext uri="{FF2B5EF4-FFF2-40B4-BE49-F238E27FC236}">
                <a16:creationId xmlns:a16="http://schemas.microsoft.com/office/drawing/2014/main" id="{82061C8A-E349-490D-968C-3221DD3E70B4}"/>
              </a:ext>
            </a:extLst>
          </p:cNvPr>
          <p:cNvCxnSpPr/>
          <p:nvPr/>
        </p:nvCxnSpPr>
        <p:spPr>
          <a:xfrm>
            <a:off x="2585844" y="1625661"/>
            <a:ext cx="215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92C502AF-98C4-4235-A16E-6568F4079B86}"/>
              </a:ext>
            </a:extLst>
          </p:cNvPr>
          <p:cNvSpPr txBox="1"/>
          <p:nvPr/>
        </p:nvSpPr>
        <p:spPr>
          <a:xfrm>
            <a:off x="2507988" y="1468661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pic>
        <p:nvPicPr>
          <p:cNvPr id="296" name="Picture 295"/>
          <p:cNvPicPr>
            <a:picLocks noChangeAspect="1"/>
          </p:cNvPicPr>
          <p:nvPr/>
        </p:nvPicPr>
        <p:blipFill rotWithShape="1">
          <a:blip r:embed="rId54" cstate="hqprint">
            <a:extLst>
              <a:ext uri="{BEBA8EAE-BF5A-486C-A8C5-ECC9F3942E4B}">
                <a14:imgProps xmlns:a14="http://schemas.microsoft.com/office/drawing/2010/main">
                  <a14:imgLayer r:embed="rId5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4171" y="491816"/>
            <a:ext cx="585129" cy="53424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97" name="Picture 296"/>
          <p:cNvPicPr>
            <a:picLocks noChangeAspect="1"/>
          </p:cNvPicPr>
          <p:nvPr/>
        </p:nvPicPr>
        <p:blipFill rotWithShape="1">
          <a:blip r:embed="rId56" cstate="hqprint">
            <a:extLst>
              <a:ext uri="{BEBA8EAE-BF5A-486C-A8C5-ECC9F3942E4B}">
                <a14:imgProps xmlns:a14="http://schemas.microsoft.com/office/drawing/2010/main">
                  <a14:imgLayer r:embed="rId5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5893" y="1700371"/>
            <a:ext cx="596755" cy="54597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99" name="Rectangle 298"/>
          <p:cNvSpPr/>
          <p:nvPr/>
        </p:nvSpPr>
        <p:spPr>
          <a:xfrm>
            <a:off x="3314535" y="2249632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Rectangle 300"/>
          <p:cNvSpPr/>
          <p:nvPr/>
        </p:nvSpPr>
        <p:spPr>
          <a:xfrm>
            <a:off x="3112064" y="884890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2" name="Picture 301"/>
          <p:cNvPicPr>
            <a:picLocks noChangeAspect="1"/>
          </p:cNvPicPr>
          <p:nvPr/>
        </p:nvPicPr>
        <p:blipFill rotWithShape="1">
          <a:blip r:embed="rId58" cstate="hqprint">
            <a:extLst>
              <a:ext uri="{BEBA8EAE-BF5A-486C-A8C5-ECC9F3942E4B}">
                <a14:imgProps xmlns:a14="http://schemas.microsoft.com/office/drawing/2010/main">
                  <a14:imgLayer r:embed="rId5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209" y="487329"/>
            <a:ext cx="586386" cy="5226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03" name="Picture 302"/>
          <p:cNvPicPr>
            <a:picLocks noChangeAspect="1"/>
          </p:cNvPicPr>
          <p:nvPr/>
        </p:nvPicPr>
        <p:blipFill rotWithShape="1">
          <a:blip r:embed="rId60" cstate="hqprint">
            <a:extLst>
              <a:ext uri="{BEBA8EAE-BF5A-486C-A8C5-ECC9F3942E4B}">
                <a14:imgProps xmlns:a14="http://schemas.microsoft.com/office/drawing/2010/main">
                  <a14:imgLayer r:embed="rId6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871" y="1709887"/>
            <a:ext cx="593974" cy="5226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04" name="Picture 303">
            <a:extLst>
              <a:ext uri="{FF2B5EF4-FFF2-40B4-BE49-F238E27FC236}">
                <a16:creationId xmlns:a16="http://schemas.microsoft.com/office/drawing/2014/main" id="{ECFD0056-ABDF-4349-8C3F-6312DE2811C4}"/>
              </a:ext>
            </a:extLst>
          </p:cNvPr>
          <p:cNvPicPr>
            <a:picLocks noChangeAspect="1"/>
          </p:cNvPicPr>
          <p:nvPr/>
        </p:nvPicPr>
        <p:blipFill>
          <a:blip r:embed="rId62" cstate="hqprint">
            <a:extLst>
              <a:ext uri="{BEBA8EAE-BF5A-486C-A8C5-ECC9F3942E4B}">
                <a14:imgProps xmlns:a14="http://schemas.microsoft.com/office/drawing/2010/main">
                  <a14:imgLayer r:embed="rId6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9353" y="475802"/>
            <a:ext cx="1285445" cy="1195321"/>
          </a:xfrm>
          <a:prstGeom prst="rect">
            <a:avLst/>
          </a:prstGeom>
        </p:spPr>
      </p:pic>
      <p:sp>
        <p:nvSpPr>
          <p:cNvPr id="305" name="Rectangle 304"/>
          <p:cNvSpPr/>
          <p:nvPr/>
        </p:nvSpPr>
        <p:spPr>
          <a:xfrm>
            <a:off x="5932874" y="727899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6" name="Rectangle 305"/>
          <p:cNvSpPr/>
          <p:nvPr/>
        </p:nvSpPr>
        <p:spPr>
          <a:xfrm>
            <a:off x="5717809" y="2078059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7" name="Picture 306">
            <a:extLst>
              <a:ext uri="{FF2B5EF4-FFF2-40B4-BE49-F238E27FC236}">
                <a16:creationId xmlns:a16="http://schemas.microsoft.com/office/drawing/2014/main" id="{ECFD0056-ABDF-4349-8C3F-6312DE2811C4}"/>
              </a:ext>
            </a:extLst>
          </p:cNvPr>
          <p:cNvPicPr>
            <a:picLocks noChangeAspect="1"/>
          </p:cNvPicPr>
          <p:nvPr/>
        </p:nvPicPr>
        <p:blipFill rotWithShape="1">
          <a:blip r:embed="rId64" cstate="hqprint">
            <a:extLst>
              <a:ext uri="{BEBA8EAE-BF5A-486C-A8C5-ECC9F3942E4B}">
                <a14:imgProps xmlns:a14="http://schemas.microsoft.com/office/drawing/2010/main">
                  <a14:imgLayer r:embed="rId6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8442" y="472180"/>
            <a:ext cx="587575" cy="53861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08" name="Picture 307">
            <a:extLst>
              <a:ext uri="{FF2B5EF4-FFF2-40B4-BE49-F238E27FC236}">
                <a16:creationId xmlns:a16="http://schemas.microsoft.com/office/drawing/2014/main" id="{B940917C-40C4-4610-8079-F88917AB6838}"/>
              </a:ext>
            </a:extLst>
          </p:cNvPr>
          <p:cNvPicPr>
            <a:picLocks noChangeAspect="1"/>
          </p:cNvPicPr>
          <p:nvPr/>
        </p:nvPicPr>
        <p:blipFill rotWithShape="1">
          <a:blip r:embed="rId66" cstate="hqprint">
            <a:extLst>
              <a:ext uri="{BEBA8EAE-BF5A-486C-A8C5-ECC9F3942E4B}">
                <a14:imgProps xmlns:a14="http://schemas.microsoft.com/office/drawing/2010/main">
                  <a14:imgLayer r:embed="rId6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5222" y="1704231"/>
            <a:ext cx="585034" cy="52533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09" name="Rectangle 308"/>
          <p:cNvSpPr/>
          <p:nvPr/>
        </p:nvSpPr>
        <p:spPr>
          <a:xfrm>
            <a:off x="741644" y="5450968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0" name="Rectangle 309"/>
          <p:cNvSpPr/>
          <p:nvPr/>
        </p:nvSpPr>
        <p:spPr>
          <a:xfrm>
            <a:off x="792358" y="6605799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1" name="Picture 310">
            <a:extLst>
              <a:ext uri="{FF2B5EF4-FFF2-40B4-BE49-F238E27FC236}">
                <a16:creationId xmlns:a16="http://schemas.microsoft.com/office/drawing/2014/main" id="{6C2A742B-0102-402E-AEF3-B4F841C15EC6}"/>
              </a:ext>
            </a:extLst>
          </p:cNvPr>
          <p:cNvPicPr>
            <a:picLocks noChangeAspect="1"/>
          </p:cNvPicPr>
          <p:nvPr/>
        </p:nvPicPr>
        <p:blipFill rotWithShape="1">
          <a:blip r:embed="rId68" cstate="hqprint">
            <a:extLst>
              <a:ext uri="{BEBA8EAE-BF5A-486C-A8C5-ECC9F3942E4B}">
                <a14:imgProps xmlns:a14="http://schemas.microsoft.com/office/drawing/2010/main">
                  <a14:imgLayer r:embed="rId6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011" y="4968593"/>
            <a:ext cx="574846" cy="53891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12" name="Picture 311">
            <a:extLst>
              <a:ext uri="{FF2B5EF4-FFF2-40B4-BE49-F238E27FC236}">
                <a16:creationId xmlns:a16="http://schemas.microsoft.com/office/drawing/2014/main" id="{71B6F442-542B-43FC-97A6-045109BD8F6D}"/>
              </a:ext>
            </a:extLst>
          </p:cNvPr>
          <p:cNvPicPr>
            <a:picLocks noChangeAspect="1"/>
          </p:cNvPicPr>
          <p:nvPr/>
        </p:nvPicPr>
        <p:blipFill rotWithShape="1">
          <a:blip r:embed="rId70" cstate="hqprint">
            <a:extLst>
              <a:ext uri="{BEBA8EAE-BF5A-486C-A8C5-ECC9F3942E4B}">
                <a14:imgProps xmlns:a14="http://schemas.microsoft.com/office/drawing/2010/main">
                  <a14:imgLayer r:embed="rId7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886" y="6219688"/>
            <a:ext cx="573754" cy="56009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13" name="Picture 312">
            <a:extLst>
              <a:ext uri="{FF2B5EF4-FFF2-40B4-BE49-F238E27FC236}">
                <a16:creationId xmlns:a16="http://schemas.microsoft.com/office/drawing/2014/main" id="{D11D45AB-85F6-4155-A7E0-7060ED92633F}"/>
              </a:ext>
            </a:extLst>
          </p:cNvPr>
          <p:cNvPicPr>
            <a:picLocks noChangeAspect="1"/>
          </p:cNvPicPr>
          <p:nvPr/>
        </p:nvPicPr>
        <p:blipFill rotWithShape="1">
          <a:blip r:embed="rId72" cstate="hqprint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29351" y="4972394"/>
            <a:ext cx="572653" cy="54538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14" name="Rectangle 313"/>
          <p:cNvSpPr/>
          <p:nvPr/>
        </p:nvSpPr>
        <p:spPr>
          <a:xfrm>
            <a:off x="1822535" y="5661029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5" name="Rectangle 314"/>
          <p:cNvSpPr/>
          <p:nvPr/>
        </p:nvSpPr>
        <p:spPr>
          <a:xfrm>
            <a:off x="2440573" y="7178044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6" name="Picture 315">
            <a:extLst>
              <a:ext uri="{FF2B5EF4-FFF2-40B4-BE49-F238E27FC236}">
                <a16:creationId xmlns:a16="http://schemas.microsoft.com/office/drawing/2014/main" id="{DEDBA641-8E66-48CB-9AAE-CAF45C28B1BF}"/>
              </a:ext>
            </a:extLst>
          </p:cNvPr>
          <p:cNvPicPr>
            <a:picLocks noChangeAspect="1"/>
          </p:cNvPicPr>
          <p:nvPr/>
        </p:nvPicPr>
        <p:blipFill rotWithShape="1">
          <a:blip r:embed="rId74" cstate="hqprint">
            <a:extLst>
              <a:ext uri="{BEBA8EAE-BF5A-486C-A8C5-ECC9F3942E4B}">
                <a14:imgProps xmlns:a14="http://schemas.microsoft.com/office/drawing/2010/main">
                  <a14:imgLayer r:embed="rId7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25219" y="6219687"/>
            <a:ext cx="572414" cy="562097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17" name="Rectangle 316"/>
          <p:cNvSpPr/>
          <p:nvPr/>
        </p:nvSpPr>
        <p:spPr>
          <a:xfrm>
            <a:off x="3411040" y="5327970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8" name="Rectangle 317"/>
          <p:cNvSpPr/>
          <p:nvPr/>
        </p:nvSpPr>
        <p:spPr>
          <a:xfrm>
            <a:off x="3330370" y="6770646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9" name="Picture 318">
            <a:extLst>
              <a:ext uri="{FF2B5EF4-FFF2-40B4-BE49-F238E27FC236}">
                <a16:creationId xmlns:a16="http://schemas.microsoft.com/office/drawing/2014/main" id="{D0C7308A-3855-4FC2-B7A6-C53ABA8D5F7E}"/>
              </a:ext>
            </a:extLst>
          </p:cNvPr>
          <p:cNvPicPr>
            <a:picLocks noChangeAspect="1"/>
          </p:cNvPicPr>
          <p:nvPr/>
        </p:nvPicPr>
        <p:blipFill rotWithShape="1">
          <a:blip r:embed="rId76" cstate="hqprint">
            <a:extLst>
              <a:ext uri="{BEBA8EAE-BF5A-486C-A8C5-ECC9F3942E4B}">
                <a14:imgProps xmlns:a14="http://schemas.microsoft.com/office/drawing/2010/main">
                  <a14:imgLayer r:embed="rId7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7821" y="4972394"/>
            <a:ext cx="581319" cy="5387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20" name="Picture 319">
            <a:extLst>
              <a:ext uri="{FF2B5EF4-FFF2-40B4-BE49-F238E27FC236}">
                <a16:creationId xmlns:a16="http://schemas.microsoft.com/office/drawing/2014/main" id="{5BC5AA16-C665-4DAC-82C1-F8C346267A88}"/>
              </a:ext>
            </a:extLst>
          </p:cNvPr>
          <p:cNvPicPr>
            <a:picLocks noChangeAspect="1"/>
          </p:cNvPicPr>
          <p:nvPr/>
        </p:nvPicPr>
        <p:blipFill rotWithShape="1">
          <a:blip r:embed="rId78" cstate="hqprint">
            <a:extLst>
              <a:ext uri="{BEBA8EAE-BF5A-486C-A8C5-ECC9F3942E4B}">
                <a14:imgProps xmlns:a14="http://schemas.microsoft.com/office/drawing/2010/main">
                  <a14:imgLayer r:embed="rId7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64" y="6224312"/>
            <a:ext cx="565718" cy="5387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21" name="Picture 320">
            <a:extLst>
              <a:ext uri="{FF2B5EF4-FFF2-40B4-BE49-F238E27FC236}">
                <a16:creationId xmlns:a16="http://schemas.microsoft.com/office/drawing/2014/main" id="{FFA4D840-3A5E-4309-9A05-AA5ADE139DC6}"/>
              </a:ext>
            </a:extLst>
          </p:cNvPr>
          <p:cNvPicPr>
            <a:picLocks noChangeAspect="1"/>
          </p:cNvPicPr>
          <p:nvPr/>
        </p:nvPicPr>
        <p:blipFill rotWithShape="1">
          <a:blip r:embed="rId80" cstate="hqprint">
            <a:extLst>
              <a:ext uri="{BEBA8EAE-BF5A-486C-A8C5-ECC9F3942E4B}">
                <a14:imgProps xmlns:a14="http://schemas.microsoft.com/office/drawing/2010/main">
                  <a14:imgLayer r:embed="rId8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558" y="4971265"/>
            <a:ext cx="581841" cy="54538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22" name="Rectangle 321"/>
          <p:cNvSpPr/>
          <p:nvPr/>
        </p:nvSpPr>
        <p:spPr>
          <a:xfrm>
            <a:off x="4664240" y="5858305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3" name="Rectangle 322"/>
          <p:cNvSpPr/>
          <p:nvPr/>
        </p:nvSpPr>
        <p:spPr>
          <a:xfrm>
            <a:off x="4328419" y="6618770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24" name="Picture 323">
            <a:extLst>
              <a:ext uri="{FF2B5EF4-FFF2-40B4-BE49-F238E27FC236}">
                <a16:creationId xmlns:a16="http://schemas.microsoft.com/office/drawing/2014/main" id="{D3688461-226D-4548-9D3C-81265593F075}"/>
              </a:ext>
            </a:extLst>
          </p:cNvPr>
          <p:cNvPicPr>
            <a:picLocks noChangeAspect="1"/>
          </p:cNvPicPr>
          <p:nvPr/>
        </p:nvPicPr>
        <p:blipFill rotWithShape="1">
          <a:blip r:embed="rId82" cstate="hqprint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1142" y="6218732"/>
            <a:ext cx="582812" cy="56893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25" name="Rectangle 324"/>
          <p:cNvSpPr/>
          <p:nvPr/>
        </p:nvSpPr>
        <p:spPr>
          <a:xfrm>
            <a:off x="5860815" y="5540322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6" name="Rectangle 325"/>
          <p:cNvSpPr/>
          <p:nvPr/>
        </p:nvSpPr>
        <p:spPr>
          <a:xfrm>
            <a:off x="6240429" y="6946150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28" name="Straight Connector 327">
            <a:extLst>
              <a:ext uri="{FF2B5EF4-FFF2-40B4-BE49-F238E27FC236}">
                <a16:creationId xmlns:a16="http://schemas.microsoft.com/office/drawing/2014/main" id="{A538D012-CE9C-4777-AC6E-8523BE558798}"/>
              </a:ext>
            </a:extLst>
          </p:cNvPr>
          <p:cNvCxnSpPr/>
          <p:nvPr/>
        </p:nvCxnSpPr>
        <p:spPr>
          <a:xfrm>
            <a:off x="6418425" y="1599495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6DA64E14-BEE1-423E-8F7C-8629F9A22965}"/>
              </a:ext>
            </a:extLst>
          </p:cNvPr>
          <p:cNvSpPr txBox="1"/>
          <p:nvPr/>
        </p:nvSpPr>
        <p:spPr>
          <a:xfrm>
            <a:off x="6368238" y="146891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330" name="Straight Connector 329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4015613" y="1667431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Straight Connector 330">
            <a:extLst>
              <a:ext uri="{FF2B5EF4-FFF2-40B4-BE49-F238E27FC236}">
                <a16:creationId xmlns:a16="http://schemas.microsoft.com/office/drawing/2014/main" id="{0C9E7B5F-F664-46B0-8C22-7FCBC45010AA}"/>
              </a:ext>
            </a:extLst>
          </p:cNvPr>
          <p:cNvCxnSpPr>
            <a:cxnSpLocks/>
          </p:cNvCxnSpPr>
          <p:nvPr/>
        </p:nvCxnSpPr>
        <p:spPr>
          <a:xfrm flipH="1">
            <a:off x="5004900" y="1612224"/>
            <a:ext cx="3963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2" name="TextBox 331">
            <a:extLst>
              <a:ext uri="{FF2B5EF4-FFF2-40B4-BE49-F238E27FC236}">
                <a16:creationId xmlns:a16="http://schemas.microsoft.com/office/drawing/2014/main" id="{8D55AB4A-D791-4EC2-B483-9601F1E03C92}"/>
              </a:ext>
            </a:extLst>
          </p:cNvPr>
          <p:cNvSpPr txBox="1"/>
          <p:nvPr/>
        </p:nvSpPr>
        <p:spPr>
          <a:xfrm>
            <a:off x="5024731" y="1467326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33" name="Straight Connector 332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4044362" y="2903562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Straight Connector 333">
            <a:extLst>
              <a:ext uri="{FF2B5EF4-FFF2-40B4-BE49-F238E27FC236}">
                <a16:creationId xmlns:a16="http://schemas.microsoft.com/office/drawing/2014/main" id="{0C9E7B5F-F664-46B0-8C22-7FCBC45010AA}"/>
              </a:ext>
            </a:extLst>
          </p:cNvPr>
          <p:cNvCxnSpPr>
            <a:cxnSpLocks/>
          </p:cNvCxnSpPr>
          <p:nvPr/>
        </p:nvCxnSpPr>
        <p:spPr>
          <a:xfrm flipH="1">
            <a:off x="5033649" y="2842604"/>
            <a:ext cx="3963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8D55AB4A-D791-4EC2-B483-9601F1E03C92}"/>
              </a:ext>
            </a:extLst>
          </p:cNvPr>
          <p:cNvSpPr txBox="1"/>
          <p:nvPr/>
        </p:nvSpPr>
        <p:spPr>
          <a:xfrm>
            <a:off x="5053480" y="2697706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4" cstate="hqprint">
            <a:extLst>
              <a:ext uri="{BEBA8EAE-BF5A-486C-A8C5-ECC9F3942E4B}">
                <a14:imgProps xmlns:a14="http://schemas.microsoft.com/office/drawing/2010/main">
                  <a14:imgLayer r:embed="rId8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860455" y="479605"/>
            <a:ext cx="580795" cy="52729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37" name="Picture 336"/>
          <p:cNvPicPr>
            <a:picLocks noChangeAspect="1"/>
          </p:cNvPicPr>
          <p:nvPr/>
        </p:nvPicPr>
        <p:blipFill rotWithShape="1">
          <a:blip r:embed="rId86" cstate="hqprint">
            <a:extLst>
              <a:ext uri="{BEBA8EAE-BF5A-486C-A8C5-ECC9F3942E4B}">
                <a14:imgProps xmlns:a14="http://schemas.microsoft.com/office/drawing/2010/main">
                  <a14:imgLayer r:embed="rId8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883"/>
          <a:stretch/>
        </p:blipFill>
        <p:spPr>
          <a:xfrm rot="5400000">
            <a:off x="4863669" y="1681377"/>
            <a:ext cx="550158" cy="58073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8" cstate="hqprint">
            <a:extLst>
              <a:ext uri="{BEBA8EAE-BF5A-486C-A8C5-ECC9F3942E4B}">
                <a14:imgProps xmlns:a14="http://schemas.microsoft.com/office/drawing/2010/main">
                  <a14:imgLayer r:embed="rId8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557467" y="6217686"/>
            <a:ext cx="1272946" cy="1267284"/>
          </a:xfrm>
          <a:prstGeom prst="rect">
            <a:avLst/>
          </a:prstGeom>
        </p:spPr>
      </p:pic>
      <p:cxnSp>
        <p:nvCxnSpPr>
          <p:cNvPr id="338" name="Straight Connector 337">
            <a:extLst>
              <a:ext uri="{FF2B5EF4-FFF2-40B4-BE49-F238E27FC236}">
                <a16:creationId xmlns:a16="http://schemas.microsoft.com/office/drawing/2014/main" id="{A7C619EA-99CC-479E-B099-6C4E7A6500B6}"/>
              </a:ext>
            </a:extLst>
          </p:cNvPr>
          <p:cNvCxnSpPr/>
          <p:nvPr/>
        </p:nvCxnSpPr>
        <p:spPr>
          <a:xfrm>
            <a:off x="6498039" y="7430178"/>
            <a:ext cx="3098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TextBox 338">
            <a:extLst>
              <a:ext uri="{FF2B5EF4-FFF2-40B4-BE49-F238E27FC236}">
                <a16:creationId xmlns:a16="http://schemas.microsoft.com/office/drawing/2014/main" id="{F845500A-155F-4E0B-AA55-D51586737210}"/>
              </a:ext>
            </a:extLst>
          </p:cNvPr>
          <p:cNvSpPr txBox="1"/>
          <p:nvPr/>
        </p:nvSpPr>
        <p:spPr>
          <a:xfrm>
            <a:off x="6465863" y="7275903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49" name="Straight Arrow Connector 248">
            <a:extLst>
              <a:ext uri="{FF2B5EF4-FFF2-40B4-BE49-F238E27FC236}">
                <a16:creationId xmlns:a16="http://schemas.microsoft.com/office/drawing/2014/main" id="{DAAC489B-50A0-465A-B776-C8B33990585E}"/>
              </a:ext>
            </a:extLst>
          </p:cNvPr>
          <p:cNvCxnSpPr/>
          <p:nvPr/>
        </p:nvCxnSpPr>
        <p:spPr>
          <a:xfrm flipV="1">
            <a:off x="6498039" y="7016907"/>
            <a:ext cx="142577" cy="62807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0" name="Rectangle 339"/>
          <p:cNvSpPr/>
          <p:nvPr/>
        </p:nvSpPr>
        <p:spPr>
          <a:xfrm>
            <a:off x="6548768" y="6921175"/>
            <a:ext cx="217310" cy="1972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42" name="Picture 341"/>
          <p:cNvPicPr>
            <a:picLocks noChangeAspect="1"/>
          </p:cNvPicPr>
          <p:nvPr/>
        </p:nvPicPr>
        <p:blipFill rotWithShape="1">
          <a:blip r:embed="rId90" cstate="hqprint">
            <a:extLst>
              <a:ext uri="{BEBA8EAE-BF5A-486C-A8C5-ECC9F3942E4B}">
                <a14:imgProps xmlns:a14="http://schemas.microsoft.com/office/drawing/2010/main">
                  <a14:imgLayer r:embed="rId91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242177" y="4973166"/>
            <a:ext cx="577065" cy="53648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43" name="Picture 342"/>
          <p:cNvPicPr>
            <a:picLocks noChangeAspect="1"/>
          </p:cNvPicPr>
          <p:nvPr/>
        </p:nvPicPr>
        <p:blipFill rotWithShape="1">
          <a:blip r:embed="rId92" cstate="hqprint">
            <a:extLst>
              <a:ext uri="{BEBA8EAE-BF5A-486C-A8C5-ECC9F3942E4B}">
                <a14:imgProps xmlns:a14="http://schemas.microsoft.com/office/drawing/2010/main">
                  <a14:imgLayer r:embed="rId93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240429" y="6220785"/>
            <a:ext cx="585703" cy="5609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cxnSp>
        <p:nvCxnSpPr>
          <p:cNvPr id="344" name="Straight Connector 343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1222615" y="1025768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1196005" y="890988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1236646" y="2233317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" name="TextBox 346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1210036" y="2098537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48" name="Straight Connector 347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2536212" y="1003768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TextBox 348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2509602" y="868988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50" name="Straight Connector 349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2541016" y="2221710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TextBox 350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2514406" y="2086930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52" name="Straight Connector 351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5153412" y="979222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TextBox 352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5126802" y="844442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54" name="Straight Connector 353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5143304" y="2225449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" name="TextBox 354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5116694" y="2090669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56" name="Straight Connector 355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6459784" y="2200972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TextBox 356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6433174" y="2066192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58" name="Straight Connector 357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6445035" y="977351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TextBox 358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6418425" y="842571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60" name="Straight Connector 359">
            <a:extLst>
              <a:ext uri="{FF2B5EF4-FFF2-40B4-BE49-F238E27FC236}">
                <a16:creationId xmlns:a16="http://schemas.microsoft.com/office/drawing/2014/main" id="{312E4A3C-0ED5-4BCD-9E52-33E65C83985F}"/>
              </a:ext>
            </a:extLst>
          </p:cNvPr>
          <p:cNvCxnSpPr/>
          <p:nvPr/>
        </p:nvCxnSpPr>
        <p:spPr>
          <a:xfrm flipH="1" flipV="1">
            <a:off x="3771071" y="2207009"/>
            <a:ext cx="321622" cy="2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TextBox 360">
            <a:extLst>
              <a:ext uri="{FF2B5EF4-FFF2-40B4-BE49-F238E27FC236}">
                <a16:creationId xmlns:a16="http://schemas.microsoft.com/office/drawing/2014/main" id="{7E1C498F-EFE7-440F-A833-455D4A41DAF4}"/>
              </a:ext>
            </a:extLst>
          </p:cNvPr>
          <p:cNvSpPr txBox="1"/>
          <p:nvPr/>
        </p:nvSpPr>
        <p:spPr>
          <a:xfrm>
            <a:off x="3740613" y="2074499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62" name="Straight Connector 361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3388771" y="3017608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Connector 364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3377455" y="3055962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Connector 365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1310735" y="6740149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1284125" y="6605369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68" name="Straight Connector 367">
            <a:extLst>
              <a:ext uri="{FF2B5EF4-FFF2-40B4-BE49-F238E27FC236}">
                <a16:creationId xmlns:a16="http://schemas.microsoft.com/office/drawing/2014/main" id="{3827CF48-1A61-4F0B-8756-AE6C6B5D8917}"/>
              </a:ext>
            </a:extLst>
          </p:cNvPr>
          <p:cNvCxnSpPr>
            <a:cxnSpLocks/>
          </p:cNvCxnSpPr>
          <p:nvPr/>
        </p:nvCxnSpPr>
        <p:spPr>
          <a:xfrm flipH="1">
            <a:off x="1295986" y="5467889"/>
            <a:ext cx="280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TextBox 368">
            <a:extLst>
              <a:ext uri="{FF2B5EF4-FFF2-40B4-BE49-F238E27FC236}">
                <a16:creationId xmlns:a16="http://schemas.microsoft.com/office/drawing/2014/main" id="{A892E8A9-EEBF-443B-92F1-23E608882FFA}"/>
              </a:ext>
            </a:extLst>
          </p:cNvPr>
          <p:cNvSpPr txBox="1"/>
          <p:nvPr/>
        </p:nvSpPr>
        <p:spPr>
          <a:xfrm>
            <a:off x="1269376" y="5333109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71" name="Straight Connector 370">
            <a:extLst>
              <a:ext uri="{FF2B5EF4-FFF2-40B4-BE49-F238E27FC236}">
                <a16:creationId xmlns:a16="http://schemas.microsoft.com/office/drawing/2014/main" id="{16DE077D-FAE9-42B3-B7C6-12789417C62F}"/>
              </a:ext>
            </a:extLst>
          </p:cNvPr>
          <p:cNvCxnSpPr/>
          <p:nvPr/>
        </p:nvCxnSpPr>
        <p:spPr>
          <a:xfrm flipH="1">
            <a:off x="3415068" y="2353309"/>
            <a:ext cx="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Connector 371">
            <a:extLst>
              <a:ext uri="{FF2B5EF4-FFF2-40B4-BE49-F238E27FC236}">
                <a16:creationId xmlns:a16="http://schemas.microsoft.com/office/drawing/2014/main" id="{312E4A3C-0ED5-4BCD-9E52-33E65C83985F}"/>
              </a:ext>
            </a:extLst>
          </p:cNvPr>
          <p:cNvCxnSpPr/>
          <p:nvPr/>
        </p:nvCxnSpPr>
        <p:spPr>
          <a:xfrm flipH="1" flipV="1">
            <a:off x="3776851" y="978040"/>
            <a:ext cx="321622" cy="2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TextBox 372">
            <a:extLst>
              <a:ext uri="{FF2B5EF4-FFF2-40B4-BE49-F238E27FC236}">
                <a16:creationId xmlns:a16="http://schemas.microsoft.com/office/drawing/2014/main" id="{7E1C498F-EFE7-440F-A833-455D4A41DAF4}"/>
              </a:ext>
            </a:extLst>
          </p:cNvPr>
          <p:cNvSpPr txBox="1"/>
          <p:nvPr/>
        </p:nvSpPr>
        <p:spPr>
          <a:xfrm>
            <a:off x="3746393" y="845530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25um</a:t>
            </a:r>
          </a:p>
        </p:txBody>
      </p:sp>
      <p:cxnSp>
        <p:nvCxnSpPr>
          <p:cNvPr id="374" name="Straight Connector 373">
            <a:extLst>
              <a:ext uri="{FF2B5EF4-FFF2-40B4-BE49-F238E27FC236}">
                <a16:creationId xmlns:a16="http://schemas.microsoft.com/office/drawing/2014/main" id="{312E4A3C-0ED5-4BCD-9E52-33E65C83985F}"/>
              </a:ext>
            </a:extLst>
          </p:cNvPr>
          <p:cNvCxnSpPr/>
          <p:nvPr/>
        </p:nvCxnSpPr>
        <p:spPr>
          <a:xfrm flipH="1" flipV="1">
            <a:off x="6482333" y="5475887"/>
            <a:ext cx="321622" cy="2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TextBox 374">
            <a:extLst>
              <a:ext uri="{FF2B5EF4-FFF2-40B4-BE49-F238E27FC236}">
                <a16:creationId xmlns:a16="http://schemas.microsoft.com/office/drawing/2014/main" id="{7E1C498F-EFE7-440F-A833-455D4A41DAF4}"/>
              </a:ext>
            </a:extLst>
          </p:cNvPr>
          <p:cNvSpPr txBox="1"/>
          <p:nvPr/>
        </p:nvSpPr>
        <p:spPr>
          <a:xfrm>
            <a:off x="6451875" y="5343377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76" name="Straight Connector 375">
            <a:extLst>
              <a:ext uri="{FF2B5EF4-FFF2-40B4-BE49-F238E27FC236}">
                <a16:creationId xmlns:a16="http://schemas.microsoft.com/office/drawing/2014/main" id="{312E4A3C-0ED5-4BCD-9E52-33E65C83985F}"/>
              </a:ext>
            </a:extLst>
          </p:cNvPr>
          <p:cNvCxnSpPr/>
          <p:nvPr/>
        </p:nvCxnSpPr>
        <p:spPr>
          <a:xfrm flipH="1" flipV="1">
            <a:off x="6491497" y="6731135"/>
            <a:ext cx="321622" cy="2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TextBox 376">
            <a:extLst>
              <a:ext uri="{FF2B5EF4-FFF2-40B4-BE49-F238E27FC236}">
                <a16:creationId xmlns:a16="http://schemas.microsoft.com/office/drawing/2014/main" id="{7E1C498F-EFE7-440F-A833-455D4A41DAF4}"/>
              </a:ext>
            </a:extLst>
          </p:cNvPr>
          <p:cNvSpPr txBox="1"/>
          <p:nvPr/>
        </p:nvSpPr>
        <p:spPr>
          <a:xfrm>
            <a:off x="6461039" y="6598625"/>
            <a:ext cx="38277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78" name="Straight Connector 377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2697399" y="5478464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" name="TextBox 378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2650115" y="533611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80" name="Straight Connector 379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2698303" y="6740972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1" name="TextBox 380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2651019" y="659862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82" name="Straight Connector 381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3915457" y="5482926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TextBox 382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3868173" y="534058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84" name="Straight Connector 383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5215031" y="5474326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5" name="TextBox 384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5167747" y="533198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86" name="Straight Connector 385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3933262" y="6731397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TextBox 386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3885978" y="658905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388" name="Straight Connector 387">
            <a:extLst>
              <a:ext uri="{FF2B5EF4-FFF2-40B4-BE49-F238E27FC236}">
                <a16:creationId xmlns:a16="http://schemas.microsoft.com/office/drawing/2014/main" id="{48BED5D6-D73B-4551-8BAF-AC3E41757409}"/>
              </a:ext>
            </a:extLst>
          </p:cNvPr>
          <p:cNvCxnSpPr/>
          <p:nvPr/>
        </p:nvCxnSpPr>
        <p:spPr>
          <a:xfrm>
            <a:off x="5233923" y="6758774"/>
            <a:ext cx="2769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Box 388">
            <a:extLst>
              <a:ext uri="{FF2B5EF4-FFF2-40B4-BE49-F238E27FC236}">
                <a16:creationId xmlns:a16="http://schemas.microsoft.com/office/drawing/2014/main" id="{03063584-67BA-4751-A3F3-21EB4DA20869}"/>
              </a:ext>
            </a:extLst>
          </p:cNvPr>
          <p:cNvSpPr txBox="1"/>
          <p:nvPr/>
        </p:nvSpPr>
        <p:spPr>
          <a:xfrm>
            <a:off x="5186639" y="6616428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sp>
        <p:nvSpPr>
          <p:cNvPr id="292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1250" y="-28611"/>
            <a:ext cx="23524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10</a:t>
            </a:r>
          </a:p>
        </p:txBody>
      </p:sp>
    </p:spTree>
    <p:extLst>
      <p:ext uri="{BB962C8B-B14F-4D97-AF65-F5344CB8AC3E}">
        <p14:creationId xmlns:p14="http://schemas.microsoft.com/office/powerpoint/2010/main" val="667681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289</Words>
  <Application>Microsoft Office PowerPoint</Application>
  <PresentationFormat>On-screen Show (4:3)</PresentationFormat>
  <Paragraphs>133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2021-11-20T12:06:06Z</dcterms:modified>
</cp:coreProperties>
</file>