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1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FD-46D6-8F13-50D18CA47386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Sheet1!$R$402:$R$404</c:f>
                <c:numCache>
                  <c:formatCode>General</c:formatCode>
                  <c:ptCount val="3"/>
                  <c:pt idx="0">
                    <c:v>0.77</c:v>
                  </c:pt>
                  <c:pt idx="1">
                    <c:v>2.7</c:v>
                  </c:pt>
                  <c:pt idx="2">
                    <c:v>1.9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Sheet1!$P$402:$P$404</c:f>
              <c:strCache>
                <c:ptCount val="3"/>
                <c:pt idx="0">
                  <c:v>alveoli</c:v>
                </c:pt>
                <c:pt idx="1">
                  <c:v>alveoli</c:v>
                </c:pt>
                <c:pt idx="2">
                  <c:v>tumor</c:v>
                </c:pt>
              </c:strCache>
            </c:strRef>
          </c:cat>
          <c:val>
            <c:numRef>
              <c:f>Sheet1!$Q$402:$Q$404</c:f>
              <c:numCache>
                <c:formatCode>General</c:formatCode>
                <c:ptCount val="3"/>
                <c:pt idx="0">
                  <c:v>10.090833333333334</c:v>
                </c:pt>
                <c:pt idx="1">
                  <c:v>14.913</c:v>
                </c:pt>
                <c:pt idx="2">
                  <c:v>12.441666666666666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FD-46D6-8F13-50D18CA47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4018799"/>
        <c:axId val="594022127"/>
      </c:barChart>
      <c:catAx>
        <c:axId val="5940187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94022127"/>
        <c:crosses val="autoZero"/>
        <c:auto val="1"/>
        <c:lblAlgn val="ctr"/>
        <c:lblOffset val="100"/>
        <c:noMultiLvlLbl val="0"/>
      </c:catAx>
      <c:valAx>
        <c:axId val="59402212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SPC+pSMAD3+ cells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940187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3012AD4-FBF0-48EB-A8BC-00DCB1B099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471869"/>
              </p:ext>
            </p:extLst>
          </p:nvPr>
        </p:nvGraphicFramePr>
        <p:xfrm>
          <a:off x="5133099" y="3379643"/>
          <a:ext cx="1694794" cy="1383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4FBD0AD-8498-4005-9992-5774506123A6}"/>
              </a:ext>
            </a:extLst>
          </p:cNvPr>
          <p:cNvSpPr txBox="1"/>
          <p:nvPr/>
        </p:nvSpPr>
        <p:spPr>
          <a:xfrm>
            <a:off x="5594030" y="4671086"/>
            <a:ext cx="1316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V600E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925DD5-FB0D-48A8-A8E2-7C3533D7901F}"/>
              </a:ext>
            </a:extLst>
          </p:cNvPr>
          <p:cNvSpPr txBox="1"/>
          <p:nvPr/>
        </p:nvSpPr>
        <p:spPr>
          <a:xfrm>
            <a:off x="5655909" y="4559654"/>
            <a:ext cx="1325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tumor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F2447C4-015B-4AD9-BED5-F234613F56AB}"/>
              </a:ext>
            </a:extLst>
          </p:cNvPr>
          <p:cNvCxnSpPr/>
          <p:nvPr/>
        </p:nvCxnSpPr>
        <p:spPr>
          <a:xfrm>
            <a:off x="6111204" y="4728484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BB2E14-EA07-415A-B479-E9C2B135A644}"/>
              </a:ext>
            </a:extLst>
          </p:cNvPr>
          <p:cNvCxnSpPr/>
          <p:nvPr/>
        </p:nvCxnSpPr>
        <p:spPr>
          <a:xfrm>
            <a:off x="5763551" y="4728484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091D10C-F906-49A6-BFED-21D672D9304F}"/>
              </a:ext>
            </a:extLst>
          </p:cNvPr>
          <p:cNvSpPr txBox="1"/>
          <p:nvPr/>
        </p:nvSpPr>
        <p:spPr>
          <a:xfrm>
            <a:off x="6348960" y="3634233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B264DF-03A2-4930-9172-861670A4AA11}"/>
              </a:ext>
            </a:extLst>
          </p:cNvPr>
          <p:cNvSpPr txBox="1"/>
          <p:nvPr/>
        </p:nvSpPr>
        <p:spPr>
          <a:xfrm>
            <a:off x="6041870" y="3460285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D754E-22D1-4D3A-8D57-1759EDFF407D}"/>
              </a:ext>
            </a:extLst>
          </p:cNvPr>
          <p:cNvSpPr txBox="1"/>
          <p:nvPr/>
        </p:nvSpPr>
        <p:spPr>
          <a:xfrm>
            <a:off x="5731084" y="3842459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2AAD1A-62CC-44B7-8D15-D5E438C0CAD0}"/>
              </a:ext>
            </a:extLst>
          </p:cNvPr>
          <p:cNvSpPr txBox="1"/>
          <p:nvPr/>
        </p:nvSpPr>
        <p:spPr>
          <a:xfrm rot="16200000">
            <a:off x="4611375" y="3950181"/>
            <a:ext cx="17784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SPC+ pSMAD3+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(%)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F6EFF9-8F5E-4DBF-B04A-53DB2CF564E0}"/>
              </a:ext>
            </a:extLst>
          </p:cNvPr>
          <p:cNvCxnSpPr>
            <a:cxnSpLocks/>
          </p:cNvCxnSpPr>
          <p:nvPr/>
        </p:nvCxnSpPr>
        <p:spPr>
          <a:xfrm>
            <a:off x="6298178" y="3509848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D4158AF-8DBF-47CA-B65F-432027E6AB6A}"/>
              </a:ext>
            </a:extLst>
          </p:cNvPr>
          <p:cNvSpPr txBox="1"/>
          <p:nvPr/>
        </p:nvSpPr>
        <p:spPr>
          <a:xfrm>
            <a:off x="6215784" y="3345798"/>
            <a:ext cx="7060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P=0.32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B574712-E750-4111-8CB2-20E0A105930C}"/>
              </a:ext>
            </a:extLst>
          </p:cNvPr>
          <p:cNvCxnSpPr>
            <a:cxnSpLocks/>
          </p:cNvCxnSpPr>
          <p:nvPr/>
        </p:nvCxnSpPr>
        <p:spPr>
          <a:xfrm>
            <a:off x="5815948" y="3507858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833F090-46C4-4316-B5C5-0C7156CEC7B9}"/>
              </a:ext>
            </a:extLst>
          </p:cNvPr>
          <p:cNvSpPr txBox="1"/>
          <p:nvPr/>
        </p:nvSpPr>
        <p:spPr>
          <a:xfrm>
            <a:off x="5672392" y="3345798"/>
            <a:ext cx="7439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P=0.18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7E71F2-363A-4749-BABB-A51CA90BDCF7}"/>
              </a:ext>
            </a:extLst>
          </p:cNvPr>
          <p:cNvCxnSpPr>
            <a:cxnSpLocks/>
          </p:cNvCxnSpPr>
          <p:nvPr/>
        </p:nvCxnSpPr>
        <p:spPr>
          <a:xfrm>
            <a:off x="5903180" y="3363204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D151B5A-BE9B-4E94-8835-D37A591C0E9F}"/>
              </a:ext>
            </a:extLst>
          </p:cNvPr>
          <p:cNvSpPr txBox="1"/>
          <p:nvPr/>
        </p:nvSpPr>
        <p:spPr>
          <a:xfrm>
            <a:off x="5903180" y="3195133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P=0.85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D304CD8-E759-491E-AFE9-DE9B9F4B93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6452" y="3283190"/>
            <a:ext cx="1694803" cy="15729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5F3F454-272A-437D-9C4D-D2240FC33C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6" y="3290617"/>
            <a:ext cx="1629800" cy="15744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A4B8F4E-123E-4541-BC2E-A6A2A7D344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5776" y="3283514"/>
            <a:ext cx="1644564" cy="1575945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B64FBF-8CB0-425C-B77E-1916333D5C41}"/>
              </a:ext>
            </a:extLst>
          </p:cNvPr>
          <p:cNvCxnSpPr>
            <a:cxnSpLocks/>
          </p:cNvCxnSpPr>
          <p:nvPr/>
        </p:nvCxnSpPr>
        <p:spPr>
          <a:xfrm>
            <a:off x="1306993" y="4818523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BA49AA1-C62F-4D3D-AF91-A66DB0A9A8E0}"/>
              </a:ext>
            </a:extLst>
          </p:cNvPr>
          <p:cNvSpPr txBox="1"/>
          <p:nvPr/>
        </p:nvSpPr>
        <p:spPr>
          <a:xfrm>
            <a:off x="1296361" y="467744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B179C1B-7DBB-4E97-B15E-97D1024A48FA}"/>
              </a:ext>
            </a:extLst>
          </p:cNvPr>
          <p:cNvCxnSpPr/>
          <p:nvPr/>
        </p:nvCxnSpPr>
        <p:spPr>
          <a:xfrm flipV="1">
            <a:off x="4645514" y="401482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254B335-C6B1-40C1-9498-9F902896065D}"/>
              </a:ext>
            </a:extLst>
          </p:cNvPr>
          <p:cNvCxnSpPr/>
          <p:nvPr/>
        </p:nvCxnSpPr>
        <p:spPr>
          <a:xfrm flipV="1">
            <a:off x="2545935" y="4096729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1CD55CE-5318-4547-B867-ADF3F87C1197}"/>
              </a:ext>
            </a:extLst>
          </p:cNvPr>
          <p:cNvCxnSpPr/>
          <p:nvPr/>
        </p:nvCxnSpPr>
        <p:spPr>
          <a:xfrm flipV="1">
            <a:off x="782329" y="432935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391B19B-D3C6-4FD7-963A-6EEC29AE0E68}"/>
              </a:ext>
            </a:extLst>
          </p:cNvPr>
          <p:cNvSpPr txBox="1"/>
          <p:nvPr/>
        </p:nvSpPr>
        <p:spPr>
          <a:xfrm>
            <a:off x="-43481" y="3345798"/>
            <a:ext cx="6449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8E76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pSMAD3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9663D7-D1B9-4871-8802-37D42A911BA8}"/>
              </a:ext>
            </a:extLst>
          </p:cNvPr>
          <p:cNvSpPr txBox="1"/>
          <p:nvPr/>
        </p:nvSpPr>
        <p:spPr>
          <a:xfrm>
            <a:off x="-43482" y="3252573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SPC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A3D9AF-C44A-4A4E-A37B-6FDF7D7F2C16}"/>
              </a:ext>
            </a:extLst>
          </p:cNvPr>
          <p:cNvSpPr txBox="1"/>
          <p:nvPr/>
        </p:nvSpPr>
        <p:spPr>
          <a:xfrm>
            <a:off x="1742812" y="3331301"/>
            <a:ext cx="6449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8E76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pSMAD3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AA7A36-86F7-4CCA-A535-05C6703AE03A}"/>
              </a:ext>
            </a:extLst>
          </p:cNvPr>
          <p:cNvSpPr txBox="1"/>
          <p:nvPr/>
        </p:nvSpPr>
        <p:spPr>
          <a:xfrm>
            <a:off x="1742811" y="3238076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SPC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07D274-44B2-49F1-834A-CB523EA2AD09}"/>
              </a:ext>
            </a:extLst>
          </p:cNvPr>
          <p:cNvSpPr txBox="1"/>
          <p:nvPr/>
        </p:nvSpPr>
        <p:spPr>
          <a:xfrm>
            <a:off x="3552136" y="3345798"/>
            <a:ext cx="6449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8E76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pSMAD3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FEA449-FDB5-48CA-94A3-18237842D206}"/>
              </a:ext>
            </a:extLst>
          </p:cNvPr>
          <p:cNvSpPr txBox="1"/>
          <p:nvPr/>
        </p:nvSpPr>
        <p:spPr>
          <a:xfrm>
            <a:off x="3552135" y="3252573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SPC</a:t>
            </a:r>
          </a:p>
        </p:txBody>
      </p:sp>
      <p:sp>
        <p:nvSpPr>
          <p:cNvPr id="37" name="Rectangle 731">
            <a:extLst>
              <a:ext uri="{FF2B5EF4-FFF2-40B4-BE49-F238E27FC236}">
                <a16:creationId xmlns:a16="http://schemas.microsoft.com/office/drawing/2014/main" id="{9B11FF30-678D-41C3-B485-6670029C6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2030" y="-32625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7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A8883C5-CAA5-4C09-AB4C-D884A5751DDF}"/>
              </a:ext>
            </a:extLst>
          </p:cNvPr>
          <p:cNvCxnSpPr>
            <a:cxnSpLocks/>
          </p:cNvCxnSpPr>
          <p:nvPr/>
        </p:nvCxnSpPr>
        <p:spPr>
          <a:xfrm>
            <a:off x="3145668" y="4812073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9F42BD7-1C12-4CE5-BF4F-B94B1912FE2B}"/>
              </a:ext>
            </a:extLst>
          </p:cNvPr>
          <p:cNvSpPr txBox="1"/>
          <p:nvPr/>
        </p:nvSpPr>
        <p:spPr>
          <a:xfrm>
            <a:off x="3135036" y="467099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ECB526E-3151-4646-AB25-D4C7667D9468}"/>
              </a:ext>
            </a:extLst>
          </p:cNvPr>
          <p:cNvCxnSpPr>
            <a:cxnSpLocks/>
          </p:cNvCxnSpPr>
          <p:nvPr/>
        </p:nvCxnSpPr>
        <p:spPr>
          <a:xfrm>
            <a:off x="4911591" y="4811648"/>
            <a:ext cx="3480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07DB5911-8537-43A6-9175-E415FCEDC8D6}"/>
              </a:ext>
            </a:extLst>
          </p:cNvPr>
          <p:cNvSpPr txBox="1"/>
          <p:nvPr/>
        </p:nvSpPr>
        <p:spPr>
          <a:xfrm>
            <a:off x="4900959" y="4670574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</p:spTree>
    <p:extLst>
      <p:ext uri="{BB962C8B-B14F-4D97-AF65-F5344CB8AC3E}">
        <p14:creationId xmlns:p14="http://schemas.microsoft.com/office/powerpoint/2010/main" val="3917521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54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2021-11-20T12:04:10Z</dcterms:modified>
</cp:coreProperties>
</file>