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5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pablolanuza\Desktop\Inmunohistoqui&#769;mica\Cuantificados\Cuantificaciones%20en%20limpio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858760012101546"/>
          <c:y val="0.19034263696312531"/>
          <c:w val="0.40218540362041805"/>
          <c:h val="0.6144659119698121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07-4E30-A60B-DA7746D2B30D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07-4E30-A60B-DA7746D2B30D}"/>
              </c:ext>
            </c:extLst>
          </c:dPt>
          <c:errBars>
            <c:errBarType val="plus"/>
            <c:errValType val="cust"/>
            <c:noEndCap val="0"/>
            <c:plus>
              <c:numRef>
                <c:f>Hoja1!$K$193:$K$194</c:f>
                <c:numCache>
                  <c:formatCode>General</c:formatCode>
                  <c:ptCount val="2"/>
                </c:numCache>
              </c:numRef>
            </c:plus>
            <c:minus>
              <c:numRef>
                <c:f>Hoja1!$K$193:$K$194</c:f>
                <c:numCache>
                  <c:formatCode>General</c:formatCode>
                  <c:ptCount val="2"/>
                </c:numCache>
              </c:numRef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Hoja1!$J$193:$J$194</c:f>
              <c:numCache>
                <c:formatCode>General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07-4E30-A60B-DA7746D2B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-27"/>
        <c:axId val="722490527"/>
        <c:axId val="652768863"/>
      </c:barChart>
      <c:catAx>
        <c:axId val="722490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es-ES"/>
          </a:p>
        </c:txPr>
        <c:crossAx val="652768863"/>
        <c:crosses val="autoZero"/>
        <c:auto val="1"/>
        <c:lblAlgn val="ctr"/>
        <c:lblOffset val="100"/>
        <c:tickMarkSkip val="1"/>
        <c:noMultiLvlLbl val="0"/>
      </c:catAx>
      <c:valAx>
        <c:axId val="652768863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 sz="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p19</a:t>
                </a:r>
                <a:r>
                  <a:rPr lang="es-ES_tradnl" sz="400" baseline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 </a:t>
                </a:r>
                <a:r>
                  <a:rPr lang="es-ES_tradnl" sz="400" baseline="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_tradnl" sz="400" baseline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/mm </a:t>
                </a:r>
                <a:r>
                  <a:rPr lang="es-ES_tradnl" sz="400" baseline="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epithelium</a:t>
                </a:r>
                <a:endParaRPr lang="es-ES_tradnl" sz="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39204276513198488"/>
              <c:y val="0.2140181395129586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722490527"/>
        <c:crosses val="autoZero"/>
        <c:crossBetween val="between"/>
        <c:majorUnit val="0.2"/>
      </c:valAx>
    </c:plotArea>
    <c:plotVisOnly val="1"/>
    <c:dispBlanksAs val="gap"/>
    <c:showDLblsOverMax val="0"/>
  </c:chart>
  <c:spPr>
    <a:ln w="9525" cap="flat" cmpd="sng" algn="ctr">
      <a:noFill/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B7-4047-AB2A-D1B781A2C902}"/>
              </c:ext>
            </c:extLst>
          </c:dPt>
          <c:errBars>
            <c:errBarType val="plus"/>
            <c:errValType val="cust"/>
            <c:noEndCap val="0"/>
            <c:plus>
              <c:numRef>
                <c:f>'F480-HIF1A'!$E$39:$E$41</c:f>
                <c:numCache>
                  <c:formatCode>General</c:formatCode>
                  <c:ptCount val="3"/>
                  <c:pt idx="0">
                    <c:v>0.26</c:v>
                  </c:pt>
                  <c:pt idx="1">
                    <c:v>0.2</c:v>
                  </c:pt>
                  <c:pt idx="2">
                    <c:v>0.83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'F480-HIF1A'!$C$39:$C$41</c:f>
              <c:strCache>
                <c:ptCount val="3"/>
                <c:pt idx="0">
                  <c:v>wt</c:v>
                </c:pt>
                <c:pt idx="1">
                  <c:v>mut</c:v>
                </c:pt>
                <c:pt idx="2">
                  <c:v>tum</c:v>
                </c:pt>
              </c:strCache>
            </c:strRef>
          </c:cat>
          <c:val>
            <c:numRef>
              <c:f>'F480-HIF1A'!$D$39:$D$41</c:f>
              <c:numCache>
                <c:formatCode>General</c:formatCode>
                <c:ptCount val="3"/>
                <c:pt idx="0">
                  <c:v>0.61</c:v>
                </c:pt>
                <c:pt idx="1">
                  <c:v>0.34</c:v>
                </c:pt>
                <c:pt idx="2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B7-4047-AB2A-D1B781A2C9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13750719"/>
        <c:axId val="1413745311"/>
      </c:barChart>
      <c:catAx>
        <c:axId val="14137507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413745311"/>
        <c:crosses val="autoZero"/>
        <c:auto val="1"/>
        <c:lblAlgn val="ctr"/>
        <c:lblOffset val="100"/>
        <c:noMultiLvlLbl val="0"/>
      </c:catAx>
      <c:valAx>
        <c:axId val="141374531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413750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12/15/2021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18" Type="http://schemas.openxmlformats.org/officeDocument/2006/relationships/image" Target="../media/image8.png"/><Relationship Id="rId3" Type="http://schemas.openxmlformats.org/officeDocument/2006/relationships/image" Target="../media/image1.png"/><Relationship Id="rId21" Type="http://schemas.microsoft.com/office/2007/relationships/hdphoto" Target="../media/hdphoto9.wdp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17" Type="http://schemas.microsoft.com/office/2007/relationships/hdphoto" Target="../media/hdphoto7.wdp"/><Relationship Id="rId2" Type="http://schemas.openxmlformats.org/officeDocument/2006/relationships/chart" Target="../charts/chart1.xm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chart" Target="../charts/chart2.xml"/><Relationship Id="rId5" Type="http://schemas.openxmlformats.org/officeDocument/2006/relationships/image" Target="../media/image2.png"/><Relationship Id="rId15" Type="http://schemas.microsoft.com/office/2007/relationships/hdphoto" Target="../media/hdphoto6.wdp"/><Relationship Id="rId23" Type="http://schemas.microsoft.com/office/2007/relationships/hdphoto" Target="../media/hdphoto10.wdp"/><Relationship Id="rId10" Type="http://schemas.microsoft.com/office/2007/relationships/hdphoto" Target="../media/hdphoto4.wdp"/><Relationship Id="rId19" Type="http://schemas.microsoft.com/office/2007/relationships/hdphoto" Target="../media/hdphoto8.wdp"/><Relationship Id="rId4" Type="http://schemas.microsoft.com/office/2007/relationships/hdphoto" Target="../media/hdphoto1.wdp"/><Relationship Id="rId9" Type="http://schemas.openxmlformats.org/officeDocument/2006/relationships/image" Target="../media/image4.png"/><Relationship Id="rId14" Type="http://schemas.openxmlformats.org/officeDocument/2006/relationships/image" Target="../media/image6.png"/><Relationship Id="rId2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Gráfico 3">
            <a:extLst>
              <a:ext uri="{FF2B5EF4-FFF2-40B4-BE49-F238E27FC236}">
                <a16:creationId xmlns:a16="http://schemas.microsoft.com/office/drawing/2014/main" id="{2BCF577F-A975-4F92-BC79-440EABCF0B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1212348"/>
              </p:ext>
            </p:extLst>
          </p:nvPr>
        </p:nvGraphicFramePr>
        <p:xfrm>
          <a:off x="-266122" y="5156941"/>
          <a:ext cx="1892944" cy="1455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Box 119">
            <a:extLst>
              <a:ext uri="{FF2B5EF4-FFF2-40B4-BE49-F238E27FC236}">
                <a16:creationId xmlns:a16="http://schemas.microsoft.com/office/drawing/2014/main" id="{592B9CC9-7572-4A3B-912E-D5210DDEA975}"/>
              </a:ext>
            </a:extLst>
          </p:cNvPr>
          <p:cNvSpPr txBox="1"/>
          <p:nvPr/>
        </p:nvSpPr>
        <p:spPr>
          <a:xfrm>
            <a:off x="881901" y="5933641"/>
            <a:ext cx="7243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P=0.99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Connector 118">
            <a:extLst>
              <a:ext uri="{FF2B5EF4-FFF2-40B4-BE49-F238E27FC236}">
                <a16:creationId xmlns:a16="http://schemas.microsoft.com/office/drawing/2014/main" id="{45F7DC1F-353E-4466-9BF6-CE38AAFD8B4C}"/>
              </a:ext>
            </a:extLst>
          </p:cNvPr>
          <p:cNvCxnSpPr>
            <a:cxnSpLocks/>
          </p:cNvCxnSpPr>
          <p:nvPr/>
        </p:nvCxnSpPr>
        <p:spPr>
          <a:xfrm>
            <a:off x="897142" y="6105557"/>
            <a:ext cx="625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17">
            <a:extLst>
              <a:ext uri="{FF2B5EF4-FFF2-40B4-BE49-F238E27FC236}">
                <a16:creationId xmlns:a16="http://schemas.microsoft.com/office/drawing/2014/main" id="{7643C81A-1B23-49FF-8289-9A34EF016E70}"/>
              </a:ext>
            </a:extLst>
          </p:cNvPr>
          <p:cNvSpPr txBox="1"/>
          <p:nvPr/>
        </p:nvSpPr>
        <p:spPr>
          <a:xfrm>
            <a:off x="1200028" y="6088192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38" name="TextBox 117">
            <a:extLst>
              <a:ext uri="{FF2B5EF4-FFF2-40B4-BE49-F238E27FC236}">
                <a16:creationId xmlns:a16="http://schemas.microsoft.com/office/drawing/2014/main" id="{7A1C30D1-2356-48A5-8E0E-40E1CB8C2BB2}"/>
              </a:ext>
            </a:extLst>
          </p:cNvPr>
          <p:cNvSpPr txBox="1"/>
          <p:nvPr/>
        </p:nvSpPr>
        <p:spPr>
          <a:xfrm>
            <a:off x="837275" y="6101399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F1A2F0-D4DD-4869-B38D-C105DB3BBA8A}"/>
              </a:ext>
            </a:extLst>
          </p:cNvPr>
          <p:cNvSpPr txBox="1"/>
          <p:nvPr/>
        </p:nvSpPr>
        <p:spPr>
          <a:xfrm rot="16200000">
            <a:off x="-155136" y="5712614"/>
            <a:ext cx="1296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HIF1a+F4/80+ versus </a:t>
            </a:r>
          </a:p>
          <a:p>
            <a:pPr algn="ctr"/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total F4/80+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(%)</a:t>
            </a:r>
          </a:p>
        </p:txBody>
      </p:sp>
      <p:sp>
        <p:nvSpPr>
          <p:cNvPr id="40" name="TextBox 68">
            <a:extLst>
              <a:ext uri="{FF2B5EF4-FFF2-40B4-BE49-F238E27FC236}">
                <a16:creationId xmlns:a16="http://schemas.microsoft.com/office/drawing/2014/main" id="{A7C3D8BE-66AE-4B91-9DB0-B3A303D97639}"/>
              </a:ext>
            </a:extLst>
          </p:cNvPr>
          <p:cNvSpPr txBox="1"/>
          <p:nvPr/>
        </p:nvSpPr>
        <p:spPr>
          <a:xfrm>
            <a:off x="737637" y="6387636"/>
            <a:ext cx="1044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V600E</a:t>
            </a:r>
          </a:p>
        </p:txBody>
      </p:sp>
      <p:sp>
        <p:nvSpPr>
          <p:cNvPr id="41" name="TextBox 68">
            <a:extLst>
              <a:ext uri="{FF2B5EF4-FFF2-40B4-BE49-F238E27FC236}">
                <a16:creationId xmlns:a16="http://schemas.microsoft.com/office/drawing/2014/main" id="{74E67D8A-CE35-4CA1-9C12-0E3E2D1F0433}"/>
              </a:ext>
            </a:extLst>
          </p:cNvPr>
          <p:cNvSpPr txBox="1"/>
          <p:nvPr/>
        </p:nvSpPr>
        <p:spPr>
          <a:xfrm>
            <a:off x="774084" y="6264581"/>
            <a:ext cx="9767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bronchi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bronchi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0BCD4AC-E764-4744-9D9B-C586C8FFD581}"/>
              </a:ext>
            </a:extLst>
          </p:cNvPr>
          <p:cNvCxnSpPr/>
          <p:nvPr/>
        </p:nvCxnSpPr>
        <p:spPr>
          <a:xfrm>
            <a:off x="1249137" y="6435977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E21967A-C205-415D-A20F-604A0B203570}"/>
              </a:ext>
            </a:extLst>
          </p:cNvPr>
          <p:cNvCxnSpPr/>
          <p:nvPr/>
        </p:nvCxnSpPr>
        <p:spPr>
          <a:xfrm>
            <a:off x="930456" y="6432842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731">
            <a:extLst>
              <a:ext uri="{FF2B5EF4-FFF2-40B4-BE49-F238E27FC236}">
                <a16:creationId xmlns:a16="http://schemas.microsoft.com/office/drawing/2014/main" id="{CC9F3D95-8AB8-4D54-A638-C2E8FB06E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2097" y="-79572"/>
            <a:ext cx="23524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11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83" y="2697160"/>
            <a:ext cx="1640278" cy="127585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52483" y="3996135"/>
            <a:ext cx="1626649" cy="127649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D46AF11-59F2-4C7E-9A1B-85D57E514D59}"/>
              </a:ext>
            </a:extLst>
          </p:cNvPr>
          <p:cNvSpPr txBox="1"/>
          <p:nvPr/>
        </p:nvSpPr>
        <p:spPr>
          <a:xfrm>
            <a:off x="1580135" y="3809364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349F01E-F122-4295-97A9-5A2DEF582DEC}"/>
              </a:ext>
            </a:extLst>
          </p:cNvPr>
          <p:cNvCxnSpPr>
            <a:cxnSpLocks/>
          </p:cNvCxnSpPr>
          <p:nvPr/>
        </p:nvCxnSpPr>
        <p:spPr>
          <a:xfrm>
            <a:off x="1645268" y="3947961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6D46AF11-59F2-4C7E-9A1B-85D57E514D59}"/>
              </a:ext>
            </a:extLst>
          </p:cNvPr>
          <p:cNvSpPr txBox="1"/>
          <p:nvPr/>
        </p:nvSpPr>
        <p:spPr>
          <a:xfrm>
            <a:off x="1561689" y="510833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349F01E-F122-4295-97A9-5A2DEF582DEC}"/>
              </a:ext>
            </a:extLst>
          </p:cNvPr>
          <p:cNvCxnSpPr>
            <a:cxnSpLocks/>
          </p:cNvCxnSpPr>
          <p:nvPr/>
        </p:nvCxnSpPr>
        <p:spPr>
          <a:xfrm>
            <a:off x="1626822" y="5246927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7814" y="2698212"/>
            <a:ext cx="624157" cy="58254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6D46AF11-59F2-4C7E-9A1B-85D57E514D59}"/>
              </a:ext>
            </a:extLst>
          </p:cNvPr>
          <p:cNvSpPr txBox="1"/>
          <p:nvPr/>
        </p:nvSpPr>
        <p:spPr>
          <a:xfrm>
            <a:off x="1561689" y="312367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349F01E-F122-4295-97A9-5A2DEF582DEC}"/>
              </a:ext>
            </a:extLst>
          </p:cNvPr>
          <p:cNvCxnSpPr>
            <a:cxnSpLocks/>
          </p:cNvCxnSpPr>
          <p:nvPr/>
        </p:nvCxnSpPr>
        <p:spPr>
          <a:xfrm>
            <a:off x="1626822" y="3262267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254185" y="4001633"/>
            <a:ext cx="624947" cy="58257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</p:pic>
      <p:sp>
        <p:nvSpPr>
          <p:cNvPr id="61" name="Rectangle 60"/>
          <p:cNvSpPr/>
          <p:nvPr/>
        </p:nvSpPr>
        <p:spPr>
          <a:xfrm>
            <a:off x="621860" y="3436344"/>
            <a:ext cx="263018" cy="25253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D46AF11-59F2-4C7E-9A1B-85D57E514D59}"/>
              </a:ext>
            </a:extLst>
          </p:cNvPr>
          <p:cNvSpPr txBox="1"/>
          <p:nvPr/>
        </p:nvSpPr>
        <p:spPr>
          <a:xfrm>
            <a:off x="1555574" y="4434547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349F01E-F122-4295-97A9-5A2DEF582DEC}"/>
              </a:ext>
            </a:extLst>
          </p:cNvPr>
          <p:cNvCxnSpPr>
            <a:cxnSpLocks/>
          </p:cNvCxnSpPr>
          <p:nvPr/>
        </p:nvCxnSpPr>
        <p:spPr>
          <a:xfrm>
            <a:off x="1620707" y="4573144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D78C7FAE-CD85-415C-8333-DA1635E044C2}"/>
              </a:ext>
            </a:extLst>
          </p:cNvPr>
          <p:cNvSpPr txBox="1"/>
          <p:nvPr/>
        </p:nvSpPr>
        <p:spPr>
          <a:xfrm>
            <a:off x="156411" y="2637135"/>
            <a:ext cx="4452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B30C2CD-61A8-44A6-8698-8AC331EC21EA}"/>
              </a:ext>
            </a:extLst>
          </p:cNvPr>
          <p:cNvSpPr txBox="1"/>
          <p:nvPr/>
        </p:nvSpPr>
        <p:spPr>
          <a:xfrm>
            <a:off x="161907" y="2730222"/>
            <a:ext cx="5274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HIF1</a:t>
            </a:r>
            <a:r>
              <a:rPr lang="el-GR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</a:t>
            </a:r>
            <a:endParaRPr lang="es-ES" sz="800" dirty="0">
              <a:solidFill>
                <a:srgbClr val="8E76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78C7FAE-CD85-415C-8333-DA1635E044C2}"/>
              </a:ext>
            </a:extLst>
          </p:cNvPr>
          <p:cNvSpPr txBox="1"/>
          <p:nvPr/>
        </p:nvSpPr>
        <p:spPr>
          <a:xfrm>
            <a:off x="161907" y="3934208"/>
            <a:ext cx="4452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B30C2CD-61A8-44A6-8698-8AC331EC21EA}"/>
              </a:ext>
            </a:extLst>
          </p:cNvPr>
          <p:cNvSpPr txBox="1"/>
          <p:nvPr/>
        </p:nvSpPr>
        <p:spPr>
          <a:xfrm>
            <a:off x="167403" y="4027295"/>
            <a:ext cx="5274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HIF1</a:t>
            </a:r>
            <a:r>
              <a:rPr lang="el-GR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</a:t>
            </a:r>
            <a:endParaRPr lang="es-ES" sz="800" dirty="0">
              <a:solidFill>
                <a:srgbClr val="8E76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Rectangle 731">
            <a:extLst>
              <a:ext uri="{FF2B5EF4-FFF2-40B4-BE49-F238E27FC236}">
                <a16:creationId xmlns:a16="http://schemas.microsoft.com/office/drawing/2014/main" id="{28A28FD1-CD3E-46BB-8F94-CC2ABDC88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77" y="2433364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B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728388" y="4608194"/>
            <a:ext cx="263018" cy="25253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53" name="Chart 152">
            <a:extLst>
              <a:ext uri="{FF2B5EF4-FFF2-40B4-BE49-F238E27FC236}">
                <a16:creationId xmlns:a16="http://schemas.microsoft.com/office/drawing/2014/main" id="{C1EC7A35-540C-4870-8156-DE078A01F6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2549842"/>
              </p:ext>
            </p:extLst>
          </p:nvPr>
        </p:nvGraphicFramePr>
        <p:xfrm>
          <a:off x="5536909" y="829890"/>
          <a:ext cx="1329567" cy="1205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54" name="TextBox 130">
            <a:extLst>
              <a:ext uri="{FF2B5EF4-FFF2-40B4-BE49-F238E27FC236}">
                <a16:creationId xmlns:a16="http://schemas.microsoft.com/office/drawing/2014/main" id="{F9781471-1F6D-44B7-B173-9E721CD4DC58}"/>
              </a:ext>
            </a:extLst>
          </p:cNvPr>
          <p:cNvSpPr txBox="1"/>
          <p:nvPr/>
        </p:nvSpPr>
        <p:spPr>
          <a:xfrm>
            <a:off x="5675394" y="1871125"/>
            <a:ext cx="13259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tumor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F6DB0C02-DA85-4EB3-9663-08FB3E12D454}"/>
              </a:ext>
            </a:extLst>
          </p:cNvPr>
          <p:cNvCxnSpPr/>
          <p:nvPr/>
        </p:nvCxnSpPr>
        <p:spPr>
          <a:xfrm>
            <a:off x="5770451" y="2047784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53D08DFD-CBD9-42C9-94EA-1577C89B1153}"/>
              </a:ext>
            </a:extLst>
          </p:cNvPr>
          <p:cNvCxnSpPr/>
          <p:nvPr/>
        </p:nvCxnSpPr>
        <p:spPr>
          <a:xfrm>
            <a:off x="6132779" y="2047784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68">
            <a:extLst>
              <a:ext uri="{FF2B5EF4-FFF2-40B4-BE49-F238E27FC236}">
                <a16:creationId xmlns:a16="http://schemas.microsoft.com/office/drawing/2014/main" id="{6EB8B4E2-ADB9-48E5-B6D0-5A4B4FD10C51}"/>
              </a:ext>
            </a:extLst>
          </p:cNvPr>
          <p:cNvSpPr txBox="1"/>
          <p:nvPr/>
        </p:nvSpPr>
        <p:spPr>
          <a:xfrm>
            <a:off x="5565838" y="2022639"/>
            <a:ext cx="1370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::V600E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5C5BD65F-123A-442F-BE09-12F62350D2AA}"/>
              </a:ext>
            </a:extLst>
          </p:cNvPr>
          <p:cNvSpPr txBox="1"/>
          <p:nvPr/>
        </p:nvSpPr>
        <p:spPr>
          <a:xfrm rot="16200000">
            <a:off x="4848771" y="1230149"/>
            <a:ext cx="1296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HIF1a+F4/80+ versus </a:t>
            </a:r>
          </a:p>
          <a:p>
            <a:pPr algn="ctr"/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total F4/80+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(%)</a:t>
            </a:r>
          </a:p>
        </p:txBody>
      </p:sp>
      <p:sp>
        <p:nvSpPr>
          <p:cNvPr id="159" name="TextBox 134">
            <a:extLst>
              <a:ext uri="{FF2B5EF4-FFF2-40B4-BE49-F238E27FC236}">
                <a16:creationId xmlns:a16="http://schemas.microsoft.com/office/drawing/2014/main" id="{C166A205-C0F1-478C-B8B5-820E8FE3C9BF}"/>
              </a:ext>
            </a:extLst>
          </p:cNvPr>
          <p:cNvSpPr txBox="1"/>
          <p:nvPr/>
        </p:nvSpPr>
        <p:spPr>
          <a:xfrm>
            <a:off x="5770451" y="1626033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160" name="TextBox 134">
            <a:extLst>
              <a:ext uri="{FF2B5EF4-FFF2-40B4-BE49-F238E27FC236}">
                <a16:creationId xmlns:a16="http://schemas.microsoft.com/office/drawing/2014/main" id="{5CA8067E-B1C0-484B-A44B-205670196C34}"/>
              </a:ext>
            </a:extLst>
          </p:cNvPr>
          <p:cNvSpPr txBox="1"/>
          <p:nvPr/>
        </p:nvSpPr>
        <p:spPr>
          <a:xfrm>
            <a:off x="6072316" y="1653448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161" name="TextBox 134">
            <a:extLst>
              <a:ext uri="{FF2B5EF4-FFF2-40B4-BE49-F238E27FC236}">
                <a16:creationId xmlns:a16="http://schemas.microsoft.com/office/drawing/2014/main" id="{BF0C869F-2DF7-4A5E-85DA-8E8B234C22DB}"/>
              </a:ext>
            </a:extLst>
          </p:cNvPr>
          <p:cNvSpPr txBox="1"/>
          <p:nvPr/>
        </p:nvSpPr>
        <p:spPr>
          <a:xfrm>
            <a:off x="6358446" y="966043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162" name="TextBox 138">
            <a:extLst>
              <a:ext uri="{FF2B5EF4-FFF2-40B4-BE49-F238E27FC236}">
                <a16:creationId xmlns:a16="http://schemas.microsoft.com/office/drawing/2014/main" id="{7B7B6854-C7B1-41C1-A854-BEBCF5D6948E}"/>
              </a:ext>
            </a:extLst>
          </p:cNvPr>
          <p:cNvSpPr txBox="1"/>
          <p:nvPr/>
        </p:nvSpPr>
        <p:spPr>
          <a:xfrm>
            <a:off x="5737331" y="856406"/>
            <a:ext cx="6479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8A41EEEE-AE33-4397-9D3C-2627603AAFEB}"/>
              </a:ext>
            </a:extLst>
          </p:cNvPr>
          <p:cNvCxnSpPr>
            <a:cxnSpLocks/>
          </p:cNvCxnSpPr>
          <p:nvPr/>
        </p:nvCxnSpPr>
        <p:spPr>
          <a:xfrm>
            <a:off x="5848706" y="1015808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1A7B4A85-6494-42B3-A4D9-CFEBFB76FDC6}"/>
              </a:ext>
            </a:extLst>
          </p:cNvPr>
          <p:cNvCxnSpPr>
            <a:cxnSpLocks/>
          </p:cNvCxnSpPr>
          <p:nvPr/>
        </p:nvCxnSpPr>
        <p:spPr>
          <a:xfrm>
            <a:off x="6313332" y="1015808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38">
            <a:extLst>
              <a:ext uri="{FF2B5EF4-FFF2-40B4-BE49-F238E27FC236}">
                <a16:creationId xmlns:a16="http://schemas.microsoft.com/office/drawing/2014/main" id="{F39BEFC4-2FA0-4BB0-ADCE-5640E4C18319}"/>
              </a:ext>
            </a:extLst>
          </p:cNvPr>
          <p:cNvSpPr txBox="1"/>
          <p:nvPr/>
        </p:nvSpPr>
        <p:spPr>
          <a:xfrm>
            <a:off x="6212667" y="856406"/>
            <a:ext cx="7394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P=0.001 **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C65BAA3F-69C8-42CF-963B-6CF9ECF088DB}"/>
              </a:ext>
            </a:extLst>
          </p:cNvPr>
          <p:cNvCxnSpPr>
            <a:cxnSpLocks/>
          </p:cNvCxnSpPr>
          <p:nvPr/>
        </p:nvCxnSpPr>
        <p:spPr>
          <a:xfrm>
            <a:off x="5931571" y="906119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38">
            <a:extLst>
              <a:ext uri="{FF2B5EF4-FFF2-40B4-BE49-F238E27FC236}">
                <a16:creationId xmlns:a16="http://schemas.microsoft.com/office/drawing/2014/main" id="{67AF790A-34C4-482A-86D4-7E9CBFF39E67}"/>
              </a:ext>
            </a:extLst>
          </p:cNvPr>
          <p:cNvSpPr txBox="1"/>
          <p:nvPr/>
        </p:nvSpPr>
        <p:spPr>
          <a:xfrm>
            <a:off x="5974468" y="741501"/>
            <a:ext cx="7394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P=0.001 **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8" name="Picture 167">
            <a:extLst>
              <a:ext uri="{FF2B5EF4-FFF2-40B4-BE49-F238E27FC236}">
                <a16:creationId xmlns:a16="http://schemas.microsoft.com/office/drawing/2014/main" id="{901F62BF-0931-4253-9FF0-D5ACAA647BC7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960869" y="815992"/>
            <a:ext cx="1662042" cy="1303563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BDBDC3EB-C53A-45C2-AE8C-886572CB58C5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1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055" y="817093"/>
            <a:ext cx="1688831" cy="1315869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31B92E78-C66F-42D2-800F-F3D581959D55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9696" y="808882"/>
            <a:ext cx="1660302" cy="1312818"/>
          </a:xfrm>
          <a:prstGeom prst="rect">
            <a:avLst/>
          </a:prstGeom>
        </p:spPr>
      </p:pic>
      <p:sp>
        <p:nvSpPr>
          <p:cNvPr id="171" name="TextBox 170">
            <a:extLst>
              <a:ext uri="{FF2B5EF4-FFF2-40B4-BE49-F238E27FC236}">
                <a16:creationId xmlns:a16="http://schemas.microsoft.com/office/drawing/2014/main" id="{B030C400-6464-4F9F-8B5A-D6F43F66FFC0}"/>
              </a:ext>
            </a:extLst>
          </p:cNvPr>
          <p:cNvSpPr txBox="1"/>
          <p:nvPr/>
        </p:nvSpPr>
        <p:spPr>
          <a:xfrm>
            <a:off x="1537575" y="1971308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3CC7F2E0-6304-449E-8C13-2B78B701F733}"/>
              </a:ext>
            </a:extLst>
          </p:cNvPr>
          <p:cNvCxnSpPr>
            <a:cxnSpLocks/>
          </p:cNvCxnSpPr>
          <p:nvPr/>
        </p:nvCxnSpPr>
        <p:spPr>
          <a:xfrm>
            <a:off x="1602708" y="2109905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1CF38978-B9C1-4D13-AE7A-61CD5713018A}"/>
              </a:ext>
            </a:extLst>
          </p:cNvPr>
          <p:cNvSpPr txBox="1"/>
          <p:nvPr/>
        </p:nvSpPr>
        <p:spPr>
          <a:xfrm>
            <a:off x="3295384" y="196567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CD04DD1D-3B1B-43D9-931C-721A11472E60}"/>
              </a:ext>
            </a:extLst>
          </p:cNvPr>
          <p:cNvCxnSpPr>
            <a:cxnSpLocks/>
          </p:cNvCxnSpPr>
          <p:nvPr/>
        </p:nvCxnSpPr>
        <p:spPr>
          <a:xfrm>
            <a:off x="3360517" y="2104272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>
            <a:extLst>
              <a:ext uri="{FF2B5EF4-FFF2-40B4-BE49-F238E27FC236}">
                <a16:creationId xmlns:a16="http://schemas.microsoft.com/office/drawing/2014/main" id="{E8C5BFD2-2731-4001-A1C7-EF27D14BCC6E}"/>
              </a:ext>
            </a:extLst>
          </p:cNvPr>
          <p:cNvSpPr txBox="1"/>
          <p:nvPr/>
        </p:nvSpPr>
        <p:spPr>
          <a:xfrm>
            <a:off x="4986291" y="195448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7DC012D6-8580-4F52-B8F6-CE439426D0C1}"/>
              </a:ext>
            </a:extLst>
          </p:cNvPr>
          <p:cNvCxnSpPr>
            <a:cxnSpLocks/>
          </p:cNvCxnSpPr>
          <p:nvPr/>
        </p:nvCxnSpPr>
        <p:spPr>
          <a:xfrm>
            <a:off x="5051424" y="2093083"/>
            <a:ext cx="2421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A08FDC51-F297-4D2E-A373-9F7E4508905B}"/>
              </a:ext>
            </a:extLst>
          </p:cNvPr>
          <p:cNvCxnSpPr/>
          <p:nvPr/>
        </p:nvCxnSpPr>
        <p:spPr>
          <a:xfrm flipH="1" flipV="1">
            <a:off x="4816378" y="2037536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8" name="Picture 177">
            <a:extLst>
              <a:ext uri="{FF2B5EF4-FFF2-40B4-BE49-F238E27FC236}">
                <a16:creationId xmlns:a16="http://schemas.microsoft.com/office/drawing/2014/main" id="{BC6B7E3D-8092-440D-A9F8-D8CFA36DB4EA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2023" y="815992"/>
            <a:ext cx="711324" cy="66007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9E68C67E-27FB-4D76-85EF-04D09DDFD23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13081" y="815255"/>
            <a:ext cx="709596" cy="66081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CAFFF793-E619-4543-AD9A-E8272ACE17A1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hq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1369" y="808882"/>
            <a:ext cx="708629" cy="66907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181" name="Rectangle 180">
            <a:extLst>
              <a:ext uri="{FF2B5EF4-FFF2-40B4-BE49-F238E27FC236}">
                <a16:creationId xmlns:a16="http://schemas.microsoft.com/office/drawing/2014/main" id="{DDC7371B-17BE-449E-8C48-00DF3A5C29BA}"/>
              </a:ext>
            </a:extLst>
          </p:cNvPr>
          <p:cNvSpPr/>
          <p:nvPr/>
        </p:nvSpPr>
        <p:spPr>
          <a:xfrm>
            <a:off x="318718" y="1308935"/>
            <a:ext cx="193145" cy="169857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C8300E2C-95D6-4FDF-A4DC-302D4D06B27A}"/>
              </a:ext>
            </a:extLst>
          </p:cNvPr>
          <p:cNvCxnSpPr/>
          <p:nvPr/>
        </p:nvCxnSpPr>
        <p:spPr>
          <a:xfrm flipH="1" flipV="1">
            <a:off x="3921409" y="150749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Rectangle 182">
            <a:extLst>
              <a:ext uri="{FF2B5EF4-FFF2-40B4-BE49-F238E27FC236}">
                <a16:creationId xmlns:a16="http://schemas.microsoft.com/office/drawing/2014/main" id="{9186E4CD-2731-402A-890A-E085E5B1F900}"/>
              </a:ext>
            </a:extLst>
          </p:cNvPr>
          <p:cNvSpPr/>
          <p:nvPr/>
        </p:nvSpPr>
        <p:spPr>
          <a:xfrm>
            <a:off x="2364246" y="1604610"/>
            <a:ext cx="193145" cy="169857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EB993106-B064-4F40-8E61-72F6C2831B9B}"/>
              </a:ext>
            </a:extLst>
          </p:cNvPr>
          <p:cNvSpPr/>
          <p:nvPr/>
        </p:nvSpPr>
        <p:spPr>
          <a:xfrm>
            <a:off x="4601683" y="1932915"/>
            <a:ext cx="193145" cy="169857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CDCE7D7B-78FE-4BC5-8CDF-5DD9BB94646F}"/>
              </a:ext>
            </a:extLst>
          </p:cNvPr>
          <p:cNvCxnSpPr/>
          <p:nvPr/>
        </p:nvCxnSpPr>
        <p:spPr>
          <a:xfrm>
            <a:off x="4922654" y="1166020"/>
            <a:ext cx="118602" cy="40841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>
            <a:extLst>
              <a:ext uri="{FF2B5EF4-FFF2-40B4-BE49-F238E27FC236}">
                <a16:creationId xmlns:a16="http://schemas.microsoft.com/office/drawing/2014/main" id="{B336E6ED-6C5C-4F29-988F-E1BD212A4CBD}"/>
              </a:ext>
            </a:extLst>
          </p:cNvPr>
          <p:cNvSpPr txBox="1"/>
          <p:nvPr/>
        </p:nvSpPr>
        <p:spPr>
          <a:xfrm>
            <a:off x="1524162" y="131905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DC3434CD-6838-4375-A717-EFC9351AB6C1}"/>
              </a:ext>
            </a:extLst>
          </p:cNvPr>
          <p:cNvCxnSpPr>
            <a:cxnSpLocks/>
          </p:cNvCxnSpPr>
          <p:nvPr/>
        </p:nvCxnSpPr>
        <p:spPr>
          <a:xfrm>
            <a:off x="1543043" y="1460291"/>
            <a:ext cx="324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>
            <a:extLst>
              <a:ext uri="{FF2B5EF4-FFF2-40B4-BE49-F238E27FC236}">
                <a16:creationId xmlns:a16="http://schemas.microsoft.com/office/drawing/2014/main" id="{52EBFF7E-C818-4003-8340-95BDA9307246}"/>
              </a:ext>
            </a:extLst>
          </p:cNvPr>
          <p:cNvSpPr txBox="1"/>
          <p:nvPr/>
        </p:nvSpPr>
        <p:spPr>
          <a:xfrm>
            <a:off x="3270265" y="1314123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AC57ACC6-BC39-47E4-AA01-FA16FB155F5D}"/>
              </a:ext>
            </a:extLst>
          </p:cNvPr>
          <p:cNvCxnSpPr>
            <a:cxnSpLocks/>
          </p:cNvCxnSpPr>
          <p:nvPr/>
        </p:nvCxnSpPr>
        <p:spPr>
          <a:xfrm>
            <a:off x="3289146" y="1455358"/>
            <a:ext cx="324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>
            <a:extLst>
              <a:ext uri="{FF2B5EF4-FFF2-40B4-BE49-F238E27FC236}">
                <a16:creationId xmlns:a16="http://schemas.microsoft.com/office/drawing/2014/main" id="{FEECEE7A-48CA-48A8-AFB2-501FB8302DA2}"/>
              </a:ext>
            </a:extLst>
          </p:cNvPr>
          <p:cNvSpPr txBox="1"/>
          <p:nvPr/>
        </p:nvSpPr>
        <p:spPr>
          <a:xfrm>
            <a:off x="4971673" y="131203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93FE6B06-D8BB-4466-9335-3305CA66DE19}"/>
              </a:ext>
            </a:extLst>
          </p:cNvPr>
          <p:cNvCxnSpPr>
            <a:cxnSpLocks/>
          </p:cNvCxnSpPr>
          <p:nvPr/>
        </p:nvCxnSpPr>
        <p:spPr>
          <a:xfrm>
            <a:off x="4990554" y="1453270"/>
            <a:ext cx="324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>
            <a:extLst>
              <a:ext uri="{FF2B5EF4-FFF2-40B4-BE49-F238E27FC236}">
                <a16:creationId xmlns:a16="http://schemas.microsoft.com/office/drawing/2014/main" id="{93A0EF9D-5A80-47A9-AF0C-B8BE0E485702}"/>
              </a:ext>
            </a:extLst>
          </p:cNvPr>
          <p:cNvSpPr txBox="1"/>
          <p:nvPr/>
        </p:nvSpPr>
        <p:spPr>
          <a:xfrm>
            <a:off x="136536" y="775897"/>
            <a:ext cx="4452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DF7EBAF3-2836-4EBD-B620-AA83E288F6E4}"/>
              </a:ext>
            </a:extLst>
          </p:cNvPr>
          <p:cNvSpPr txBox="1"/>
          <p:nvPr/>
        </p:nvSpPr>
        <p:spPr>
          <a:xfrm>
            <a:off x="142032" y="868984"/>
            <a:ext cx="5274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HIF1</a:t>
            </a:r>
            <a:r>
              <a:rPr lang="el-GR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</a:t>
            </a:r>
            <a:endParaRPr lang="es-ES" sz="800" dirty="0">
              <a:solidFill>
                <a:srgbClr val="8E76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33382749-1FB8-4642-9FAE-4054F1D5632B}"/>
              </a:ext>
            </a:extLst>
          </p:cNvPr>
          <p:cNvSpPr txBox="1"/>
          <p:nvPr/>
        </p:nvSpPr>
        <p:spPr>
          <a:xfrm>
            <a:off x="1887265" y="767651"/>
            <a:ext cx="4452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226429AD-B433-4E00-844D-03E5EA0A6590}"/>
              </a:ext>
            </a:extLst>
          </p:cNvPr>
          <p:cNvSpPr txBox="1"/>
          <p:nvPr/>
        </p:nvSpPr>
        <p:spPr>
          <a:xfrm>
            <a:off x="1892761" y="860738"/>
            <a:ext cx="5274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HIF1</a:t>
            </a:r>
            <a:r>
              <a:rPr lang="el-GR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</a:t>
            </a:r>
            <a:endParaRPr lang="es-ES" sz="800" dirty="0">
              <a:solidFill>
                <a:srgbClr val="8E76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3B16AC08-1127-4FD6-A077-1DF46AF4AF12}"/>
              </a:ext>
            </a:extLst>
          </p:cNvPr>
          <p:cNvSpPr txBox="1"/>
          <p:nvPr/>
        </p:nvSpPr>
        <p:spPr>
          <a:xfrm>
            <a:off x="3578179" y="766252"/>
            <a:ext cx="4452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BA0C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F3283BC4-0688-4A0F-A8AE-9F4DB0B2FFF2}"/>
              </a:ext>
            </a:extLst>
          </p:cNvPr>
          <p:cNvSpPr txBox="1"/>
          <p:nvPr/>
        </p:nvSpPr>
        <p:spPr>
          <a:xfrm>
            <a:off x="3583675" y="859339"/>
            <a:ext cx="5274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HIF1</a:t>
            </a:r>
            <a:r>
              <a:rPr lang="el-GR" sz="800" dirty="0">
                <a:solidFill>
                  <a:srgbClr val="8E766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</a:t>
            </a:r>
            <a:endParaRPr lang="es-ES" sz="800" dirty="0">
              <a:solidFill>
                <a:srgbClr val="8E76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2EEB317A-BB9C-4AC9-A586-EA7EAA36866B}"/>
              </a:ext>
            </a:extLst>
          </p:cNvPr>
          <p:cNvSpPr txBox="1"/>
          <p:nvPr/>
        </p:nvSpPr>
        <p:spPr>
          <a:xfrm>
            <a:off x="3107193" y="383384"/>
            <a:ext cx="1275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32083BBC-760B-4149-A624-725AC6B2F3D6}"/>
              </a:ext>
            </a:extLst>
          </p:cNvPr>
          <p:cNvSpPr txBox="1"/>
          <p:nvPr/>
        </p:nvSpPr>
        <p:spPr>
          <a:xfrm>
            <a:off x="662442" y="389331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5EBC9A0C-3D0A-49D5-A958-E37960B5B984}"/>
              </a:ext>
            </a:extLst>
          </p:cNvPr>
          <p:cNvSpPr txBox="1"/>
          <p:nvPr/>
        </p:nvSpPr>
        <p:spPr>
          <a:xfrm>
            <a:off x="636631" y="584534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Alveolar zone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4422F77B-24AD-402C-A0A3-C725104600D1}"/>
              </a:ext>
            </a:extLst>
          </p:cNvPr>
          <p:cNvSpPr txBox="1"/>
          <p:nvPr/>
        </p:nvSpPr>
        <p:spPr>
          <a:xfrm>
            <a:off x="2324393" y="594097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Alveolar zone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42597108-089F-44B3-B3DC-D80EF9578C03}"/>
              </a:ext>
            </a:extLst>
          </p:cNvPr>
          <p:cNvSpPr txBox="1"/>
          <p:nvPr/>
        </p:nvSpPr>
        <p:spPr>
          <a:xfrm>
            <a:off x="4264495" y="587480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Adenoma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F72E4700-17AA-4498-818A-69DF79BFFF40}"/>
              </a:ext>
            </a:extLst>
          </p:cNvPr>
          <p:cNvCxnSpPr>
            <a:cxnSpLocks/>
          </p:cNvCxnSpPr>
          <p:nvPr/>
        </p:nvCxnSpPr>
        <p:spPr>
          <a:xfrm flipH="1">
            <a:off x="2079550" y="614533"/>
            <a:ext cx="31305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BD61E1F1-906C-472E-8692-1BA06D52DA86}"/>
              </a:ext>
            </a:extLst>
          </p:cNvPr>
          <p:cNvCxnSpPr>
            <a:cxnSpLocks/>
          </p:cNvCxnSpPr>
          <p:nvPr/>
        </p:nvCxnSpPr>
        <p:spPr>
          <a:xfrm flipH="1">
            <a:off x="289340" y="620225"/>
            <a:ext cx="1463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Rectangle 731">
            <a:extLst>
              <a:ext uri="{FF2B5EF4-FFF2-40B4-BE49-F238E27FC236}">
                <a16:creationId xmlns:a16="http://schemas.microsoft.com/office/drawing/2014/main" id="{185A8E55-AA58-4EC2-9D15-84690FD84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29" y="356832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A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610876E9-7032-4CAD-82AE-89939437A960}"/>
              </a:ext>
            </a:extLst>
          </p:cNvPr>
          <p:cNvSpPr txBox="1"/>
          <p:nvPr/>
        </p:nvSpPr>
        <p:spPr>
          <a:xfrm>
            <a:off x="499624" y="2395191"/>
            <a:ext cx="1275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Bronchi/Bronchioles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26DD023E-A0E4-470D-8F7F-0E8C10EFF958}"/>
              </a:ext>
            </a:extLst>
          </p:cNvPr>
          <p:cNvCxnSpPr>
            <a:cxnSpLocks/>
          </p:cNvCxnSpPr>
          <p:nvPr/>
        </p:nvCxnSpPr>
        <p:spPr>
          <a:xfrm flipH="1">
            <a:off x="320306" y="2630642"/>
            <a:ext cx="1463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>
            <a:extLst>
              <a:ext uri="{FF2B5EF4-FFF2-40B4-BE49-F238E27FC236}">
                <a16:creationId xmlns:a16="http://schemas.microsoft.com/office/drawing/2014/main" id="{992E7936-BCE5-4C9E-8E02-59A9F19061A7}"/>
              </a:ext>
            </a:extLst>
          </p:cNvPr>
          <p:cNvSpPr txBox="1"/>
          <p:nvPr/>
        </p:nvSpPr>
        <p:spPr>
          <a:xfrm rot="16200000">
            <a:off x="-387649" y="3001635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42E863D3-50D4-4410-B0EF-E415A986D2E6}"/>
              </a:ext>
            </a:extLst>
          </p:cNvPr>
          <p:cNvSpPr txBox="1"/>
          <p:nvPr/>
        </p:nvSpPr>
        <p:spPr>
          <a:xfrm rot="16200000">
            <a:off x="-586607" y="4476489"/>
            <a:ext cx="13417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</p:spTree>
    <p:extLst>
      <p:ext uri="{BB962C8B-B14F-4D97-AF65-F5344CB8AC3E}">
        <p14:creationId xmlns:p14="http://schemas.microsoft.com/office/powerpoint/2010/main" val="4229630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122</Words>
  <Application>Microsoft Office PowerPoint</Application>
  <PresentationFormat>On-screen Show (4:3)</PresentationFormat>
  <Paragraphs>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1226</cp:revision>
  <cp:lastPrinted>2019-05-07T09:00:55Z</cp:lastPrinted>
  <dcterms:created xsi:type="dcterms:W3CDTF">2015-10-02T08:08:01Z</dcterms:created>
  <dcterms:modified xsi:type="dcterms:W3CDTF">2021-12-15T17:41:54Z</dcterms:modified>
</cp:coreProperties>
</file>