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3CE83F-BDB9-230A-9242-46DFAD74C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EA22B6-5F8D-CEAE-497A-6EE30ACC9A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E82F68-B1DF-6B40-7C0D-B5C62B61D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BBC8B8-0C27-D982-FFA9-E760AF752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A788CE-0A71-F467-856E-70F7B4A5E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959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9487AE-899C-5E13-A768-BDCE02A5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70EDD47-AFCE-7E81-A32B-4A3DF74FC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78244A-1DB9-3E5B-503B-E8D5BE9F1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0CAC1D-9D10-845E-0DBE-5F4E4F1CE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C567EB-A90D-EB0B-CD5F-2706FF2C6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46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C581270-5751-E38C-D742-CE2FEB3815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B1E9615-52B6-3541-5B13-751EB7FEE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7AF45-E52E-5494-AB0C-EDC4B8262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39D21D-31D6-EE46-764A-356EC41EE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9E8D59-5E80-65CD-1E61-97DA1B8F8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035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9F4C4-FE97-40A5-6C53-419D055D1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CFA73C-3012-EC6D-2C33-73B954BDD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DF4AAF-5EAE-965A-6BD4-17538AFE2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8CCB2-920D-0AB0-AC43-4079B0668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85E581-AFED-FCE9-9B3E-49DEB837F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0358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1AE0EF-E775-F8CC-DB50-5BDC0E2F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F33485-1A36-5BC7-F4D0-34566741A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6BA43D-B145-1F8A-BC2A-954A25B11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824B3E-608C-48C4-E003-A0F22FE9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53E2EB-58AE-247F-F7B9-836B5723A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777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2E1084-AE89-5C3E-59FF-029CCC2EF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108769-9C93-3954-BE79-F4B665758F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6B6918-7072-E81B-5465-5FBF29428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1D19CC-8560-C63F-22F3-8C4DB3CED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937D83-5FB0-5D18-1F65-915CDD6F8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590D2F-A5A8-1375-52D0-4A2256FD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3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0BAE9E-D202-B7E7-065A-824CA3C22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0993EB-1A15-2F14-0D94-F4EE046A3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2B42C2-6666-82C0-AADF-067DA02A1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29E7B41-1814-A63D-4291-CA7F87B22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27A8289-5DE7-55C5-8611-37046CC83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1901666-0526-8A43-54A7-EDDFB0BA5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68A505D-6062-D115-C655-979028B14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2FBFC5-CDC5-2C63-3341-2AEF9F89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389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5EBA7E-BD5F-9226-19B7-40BAD986F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16C5E4-8D0C-D970-4F1F-8B9078C09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54067F9-02EE-2907-4583-BE563F990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8EA1EC-04E2-EEFA-78B4-4D2139BFE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7144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1B5C44A-CF53-CEBB-C3A1-B186E3F15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76EC51B-C3C2-A871-772D-4CFFFE2D6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8A1A78-1A8F-CA76-B7CF-0012C272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658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0C12B-0794-CCF0-FA63-AC8DB4A90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C2FE2D-3FA6-C17D-C87D-B9EB21516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44B10BC-2E46-772B-D332-9BE82677BE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793079-0493-9D89-F38B-156D124E7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438098-753F-F05A-1874-D5F6B9EBF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475721E-D068-1584-28CD-C88E632FE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305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1D5A37-7C74-319A-F42E-FA63BCADD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66ADAF7-FE7C-9319-BA53-11C6D87A1A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D52AAFD-D5C8-76F2-AF66-D923DE1F0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332B5C9-4647-3922-9199-CD94A6C35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210940B-2AC2-6F36-215A-894E713A1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952643-F202-4E0D-18E5-04314CC84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81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4BD7FE4-4284-87F7-E483-C78E2B969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B727C6-139A-363D-B2E4-A8DC6BD2B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D4472-2552-FB06-71B0-0F6C6CC73C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3E19D-1C26-4B09-A9C3-F4518D118506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BD86F0-0A71-B738-A270-EB6F6C57FF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0C4E53-2279-C5A2-F6C7-23D82BD07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44078-09FF-4C1A-B5E8-8BC296A1C8A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848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E657A16C-9020-5EFF-AF29-83505B6B7FA3}"/>
              </a:ext>
            </a:extLst>
          </p:cNvPr>
          <p:cNvGrpSpPr/>
          <p:nvPr/>
        </p:nvGrpSpPr>
        <p:grpSpPr>
          <a:xfrm>
            <a:off x="0" y="1211213"/>
            <a:ext cx="12192000" cy="4538982"/>
            <a:chOff x="0" y="1211213"/>
            <a:chExt cx="12192000" cy="4538982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E9C61F82-626B-4F88-CADD-D2907DA58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211213"/>
              <a:ext cx="12192000" cy="3749773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326B06F-49A1-40C6-7DFB-247692B125D7}"/>
                </a:ext>
              </a:extLst>
            </p:cNvPr>
            <p:cNvSpPr txBox="1"/>
            <p:nvPr/>
          </p:nvSpPr>
          <p:spPr>
            <a:xfrm>
              <a:off x="4649989" y="5380863"/>
              <a:ext cx="30336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Supplementary Figure S3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24771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MONTERO CALLE</dc:creator>
  <cp:lastModifiedBy>MDPI</cp:lastModifiedBy>
  <cp:revision>7</cp:revision>
  <dcterms:created xsi:type="dcterms:W3CDTF">2023-09-12T21:03:12Z</dcterms:created>
  <dcterms:modified xsi:type="dcterms:W3CDTF">2023-10-24T06:35:54Z</dcterms:modified>
</cp:coreProperties>
</file>