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2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3CE83F-BDB9-230A-9242-46DFAD74C7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DEA22B6-5F8D-CEAE-497A-6EE30ACC9A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5E82F68-B1DF-6B40-7C0D-B5C62B61D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3E19D-1C26-4B09-A9C3-F4518D118506}" type="datetimeFigureOut">
              <a:rPr lang="es-ES" smtClean="0"/>
              <a:t>24/10/2023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7BBC8B8-0C27-D982-FFA9-E760AF752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9A788CE-0A71-F467-856E-70F7B4A5E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44078-09FF-4C1A-B5E8-8BC296A1C8A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9591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9487AE-899C-5E13-A768-BDCE02A5A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70EDD47-AFCE-7E81-A32B-4A3DF74FCD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A78244A-1DB9-3E5B-503B-E8D5BE9F1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3E19D-1C26-4B09-A9C3-F4518D118506}" type="datetimeFigureOut">
              <a:rPr lang="es-ES" smtClean="0"/>
              <a:t>24/10/2023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70CAC1D-9D10-845E-0DBE-5F4E4F1CE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AC567EB-A90D-EB0B-CD5F-2706FF2C6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44078-09FF-4C1A-B5E8-8BC296A1C8A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8464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C581270-5751-E38C-D742-CE2FEB3815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B1E9615-52B6-3541-5B13-751EB7FEE1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C67AF45-E52E-5494-AB0C-EDC4B8262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3E19D-1C26-4B09-A9C3-F4518D118506}" type="datetimeFigureOut">
              <a:rPr lang="es-ES" smtClean="0"/>
              <a:t>24/10/2023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039D21D-31D6-EE46-764A-356EC41EE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A9E8D59-5E80-65CD-1E61-97DA1B8F8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44078-09FF-4C1A-B5E8-8BC296A1C8A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0351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9F4C4-FE97-40A5-6C53-419D055D1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FCFA73C-3012-EC6D-2C33-73B954BDD0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2DF4AAF-5EAE-965A-6BD4-17538AFE28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3E19D-1C26-4B09-A9C3-F4518D118506}" type="datetimeFigureOut">
              <a:rPr lang="es-ES" smtClean="0"/>
              <a:t>24/10/2023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9D8CCB2-920D-0AB0-AC43-4079B0668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D85E581-AFED-FCE9-9B3E-49DEB837F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44078-09FF-4C1A-B5E8-8BC296A1C8A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60358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1AE0EF-E775-F8CC-DB50-5BDC0E2F2C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0F33485-1A36-5BC7-F4D0-34566741A4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A6BA43D-B145-1F8A-BC2A-954A25B11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3E19D-1C26-4B09-A9C3-F4518D118506}" type="datetimeFigureOut">
              <a:rPr lang="es-ES" smtClean="0"/>
              <a:t>24/10/2023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9824B3E-608C-48C4-E003-A0F22FE94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253E2EB-58AE-247F-F7B9-836B5723A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44078-09FF-4C1A-B5E8-8BC296A1C8A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7771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2E1084-AE89-5C3E-59FF-029CCC2EF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D108769-9C93-3954-BE79-F4B665758F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26B6918-7072-E81B-5465-5FBF294280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71D19CC-8560-C63F-22F3-8C4DB3CED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3E19D-1C26-4B09-A9C3-F4518D118506}" type="datetimeFigureOut">
              <a:rPr lang="es-ES" smtClean="0"/>
              <a:t>24/10/2023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2937D83-5FB0-5D18-1F65-915CDD6F8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0590D2F-A5A8-1375-52D0-4A2256FD1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44078-09FF-4C1A-B5E8-8BC296A1C8A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5038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0BAE9E-D202-B7E7-065A-824CA3C22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70993EB-1A15-2F14-0D94-F4EE046A32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A2B42C2-6666-82C0-AADF-067DA02A1D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29E7B41-1814-A63D-4291-CA7F87B222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A27A8289-5DE7-55C5-8611-37046CC83B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61901666-0526-8A43-54A7-EDDFB0BA5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3E19D-1C26-4B09-A9C3-F4518D118506}" type="datetimeFigureOut">
              <a:rPr lang="es-ES" smtClean="0"/>
              <a:t>24/10/2023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168A505D-6062-D115-C655-979028B14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E2FBFC5-CDC5-2C63-3341-2AEF9F897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44078-09FF-4C1A-B5E8-8BC296A1C8A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83894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5EBA7E-BD5F-9226-19B7-40BAD986F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816C5E4-8D0C-D970-4F1F-8B9078C09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3E19D-1C26-4B09-A9C3-F4518D118506}" type="datetimeFigureOut">
              <a:rPr lang="es-ES" smtClean="0"/>
              <a:t>24/10/2023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54067F9-02EE-2907-4583-BE563F990D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D8EA1EC-04E2-EEFA-78B4-4D2139BFE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44078-09FF-4C1A-B5E8-8BC296A1C8A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7144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71B5C44A-CF53-CEBB-C3A1-B186E3F15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3E19D-1C26-4B09-A9C3-F4518D118506}" type="datetimeFigureOut">
              <a:rPr lang="es-ES" smtClean="0"/>
              <a:t>24/10/2023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76EC51B-C3C2-A871-772D-4CFFFE2D6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38A1A78-1A8F-CA76-B7CF-0012C272E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44078-09FF-4C1A-B5E8-8BC296A1C8A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6584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BE0C12B-0794-CCF0-FA63-AC8DB4A90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1C2FE2D-3FA6-C17D-C87D-B9EB215168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44B10BC-2E46-772B-D332-9BE82677BE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7793079-0493-9D89-F38B-156D124E78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3E19D-1C26-4B09-A9C3-F4518D118506}" type="datetimeFigureOut">
              <a:rPr lang="es-ES" smtClean="0"/>
              <a:t>24/10/2023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3438098-753F-F05A-1874-D5F6B9EBF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475721E-D068-1584-28CD-C88E632FE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44078-09FF-4C1A-B5E8-8BC296A1C8A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88305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31D5A37-7C74-319A-F42E-FA63BCADD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B66ADAF7-FE7C-9319-BA53-11C6D87A1A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D52AAFD-D5C8-76F2-AF66-D923DE1F01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332B5C9-4647-3922-9199-CD94A6C35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3E19D-1C26-4B09-A9C3-F4518D118506}" type="datetimeFigureOut">
              <a:rPr lang="es-ES" smtClean="0"/>
              <a:t>24/10/2023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210940B-2AC2-6F36-215A-894E713A1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5952643-F202-4E0D-18E5-04314CC84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44078-09FF-4C1A-B5E8-8BC296A1C8A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8818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14BD7FE4-4284-87F7-E483-C78E2B9690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2B727C6-139A-363D-B2E4-A8DC6BD2B3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A5D4472-2552-FB06-71B0-0F6C6CC73C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3E19D-1C26-4B09-A9C3-F4518D118506}" type="datetimeFigureOut">
              <a:rPr lang="es-ES" smtClean="0"/>
              <a:t>24/10/2023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6BD86F0-0A71-B738-A270-EB6F6C57FF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E0C4E53-2279-C5A2-F6C7-23D82BD074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44078-09FF-4C1A-B5E8-8BC296A1C8A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8484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>
            <a:extLst>
              <a:ext uri="{FF2B5EF4-FFF2-40B4-BE49-F238E27FC236}">
                <a16:creationId xmlns:a16="http://schemas.microsoft.com/office/drawing/2014/main" id="{E657A16C-9020-5EFF-AF29-83505B6B7FA3}"/>
              </a:ext>
            </a:extLst>
          </p:cNvPr>
          <p:cNvGrpSpPr/>
          <p:nvPr/>
        </p:nvGrpSpPr>
        <p:grpSpPr>
          <a:xfrm>
            <a:off x="0" y="1211213"/>
            <a:ext cx="12192000" cy="4538982"/>
            <a:chOff x="0" y="1211213"/>
            <a:chExt cx="12192000" cy="4538982"/>
          </a:xfrm>
        </p:grpSpPr>
        <p:pic>
          <p:nvPicPr>
            <p:cNvPr id="4" name="Imagen 3">
              <a:extLst>
                <a:ext uri="{FF2B5EF4-FFF2-40B4-BE49-F238E27FC236}">
                  <a16:creationId xmlns:a16="http://schemas.microsoft.com/office/drawing/2014/main" id="{E9C61F82-626B-4F88-CADD-D2907DA58C7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211213"/>
              <a:ext cx="12192000" cy="3749773"/>
            </a:xfrm>
            <a:prstGeom prst="rect">
              <a:avLst/>
            </a:prstGeom>
          </p:spPr>
        </p:pic>
        <p:sp>
          <p:nvSpPr>
            <p:cNvPr id="5" name="CuadroTexto 4">
              <a:extLst>
                <a:ext uri="{FF2B5EF4-FFF2-40B4-BE49-F238E27FC236}">
                  <a16:creationId xmlns:a16="http://schemas.microsoft.com/office/drawing/2014/main" id="{D326B06F-49A1-40C6-7DFB-247692B125D7}"/>
                </a:ext>
              </a:extLst>
            </p:cNvPr>
            <p:cNvSpPr txBox="1"/>
            <p:nvPr/>
          </p:nvSpPr>
          <p:spPr>
            <a:xfrm>
              <a:off x="4649989" y="5380863"/>
              <a:ext cx="30336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Supplementary Figure S3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0247713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ANA MONTERO CALLE</dc:creator>
  <cp:lastModifiedBy>MDPI</cp:lastModifiedBy>
  <cp:revision>7</cp:revision>
  <dcterms:created xsi:type="dcterms:W3CDTF">2023-09-12T21:03:12Z</dcterms:created>
  <dcterms:modified xsi:type="dcterms:W3CDTF">2023-10-24T06:35:54Z</dcterms:modified>
</cp:coreProperties>
</file>