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992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47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09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2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6418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8866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1099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4821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8723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3671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3518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57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AF5C8-F357-4228-8FF1-0CE8DDB12C26}" type="datetimeFigureOut">
              <a:rPr lang="es-ES" smtClean="0"/>
              <a:t>01/05/2024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8FE6F-715C-4A28-84E2-99DFA495A7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673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94E5800E-2FB1-35D9-D9E9-2112A82CE81F}"/>
              </a:ext>
            </a:extLst>
          </p:cNvPr>
          <p:cNvSpPr txBox="1"/>
          <p:nvPr/>
        </p:nvSpPr>
        <p:spPr>
          <a:xfrm>
            <a:off x="309880" y="182880"/>
            <a:ext cx="6236971" cy="1845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Figure 7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cytometry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expression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CD56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CD8+ T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 and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ES" sz="1200" dirty="0" err="1">
                <a:latin typeface="Symbol" panose="05050102010706020507" pitchFamily="18" charset="2"/>
                <a:cs typeface="Times New Roman" panose="02020603050405020304" pitchFamily="18" charset="0"/>
              </a:rPr>
              <a:t>gd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CD8- (B)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CD8+ (C)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PBMCs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PWH (open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circles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donors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closed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circles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after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receiving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full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schedule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against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COVID-19 (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graphs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previously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co-cultured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hour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Vero E6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infected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pseudotyped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NL4-3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env_SARS-CoV-2-S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Δ19(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G614)_Ren virus (ratio 1:2).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graphs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show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expression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CD107a as a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degranulation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Wilcoxon signed-rank test was applied to calculate the statistical significance within groups. Mann-Whitney U test was applied to calculate the statistical significance between unpaired groups.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21FF2500-66C2-19FE-879C-2302FBBD056F}"/>
              </a:ext>
            </a:extLst>
          </p:cNvPr>
          <p:cNvGrpSpPr/>
          <p:nvPr/>
        </p:nvGrpSpPr>
        <p:grpSpPr>
          <a:xfrm>
            <a:off x="542680" y="2490259"/>
            <a:ext cx="5772640" cy="6269899"/>
            <a:chOff x="542680" y="2203654"/>
            <a:chExt cx="5772640" cy="6269899"/>
          </a:xfrm>
        </p:grpSpPr>
        <p:graphicFrame>
          <p:nvGraphicFramePr>
            <p:cNvPr id="8" name="Objeto 7">
              <a:extLst>
                <a:ext uri="{FF2B5EF4-FFF2-40B4-BE49-F238E27FC236}">
                  <a16:creationId xmlns:a16="http://schemas.microsoft.com/office/drawing/2014/main" id="{3215F597-0C69-03A3-1D4F-D47353D5C78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6597071"/>
                </p:ext>
              </p:extLst>
            </p:nvPr>
          </p:nvGraphicFramePr>
          <p:xfrm>
            <a:off x="680793" y="2203654"/>
            <a:ext cx="2887662" cy="2093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2" imgW="3920622" imgH="2841897" progId="Prism10.Document">
                    <p:embed/>
                  </p:oleObj>
                </mc:Choice>
                <mc:Fallback>
                  <p:oleObj name="Prism 10" r:id="rId2" imgW="3920622" imgH="2841897" progId="Prism10.Document">
                    <p:embed/>
                    <p:pic>
                      <p:nvPicPr>
                        <p:cNvPr id="2" name="Objeto 1">
                          <a:extLst>
                            <a:ext uri="{FF2B5EF4-FFF2-40B4-BE49-F238E27FC236}">
                              <a16:creationId xmlns:a16="http://schemas.microsoft.com/office/drawing/2014/main" id="{FAAC98E8-2879-477A-9C54-0C9F99679AD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680793" y="2203654"/>
                          <a:ext cx="2887662" cy="2093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to 8">
              <a:extLst>
                <a:ext uri="{FF2B5EF4-FFF2-40B4-BE49-F238E27FC236}">
                  <a16:creationId xmlns:a16="http://schemas.microsoft.com/office/drawing/2014/main" id="{FD4C1812-B99F-69E1-4091-F4CADFF72EE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2447324"/>
                </p:ext>
              </p:extLst>
            </p:nvPr>
          </p:nvGraphicFramePr>
          <p:xfrm>
            <a:off x="641549" y="4295691"/>
            <a:ext cx="2880000" cy="19626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4" imgW="3978575" imgH="2710871" progId="Prism10.Document">
                    <p:embed/>
                  </p:oleObj>
                </mc:Choice>
                <mc:Fallback>
                  <p:oleObj name="Prism 10" r:id="rId4" imgW="3978575" imgH="2710871" progId="Prism10.Document">
                    <p:embed/>
                    <p:pic>
                      <p:nvPicPr>
                        <p:cNvPr id="3" name="Objeto 2">
                          <a:extLst>
                            <a:ext uri="{FF2B5EF4-FFF2-40B4-BE49-F238E27FC236}">
                              <a16:creationId xmlns:a16="http://schemas.microsoft.com/office/drawing/2014/main" id="{21010145-901F-4A17-B181-3B84AEFF38B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41549" y="4295691"/>
                          <a:ext cx="2880000" cy="196265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to 9">
              <a:extLst>
                <a:ext uri="{FF2B5EF4-FFF2-40B4-BE49-F238E27FC236}">
                  <a16:creationId xmlns:a16="http://schemas.microsoft.com/office/drawing/2014/main" id="{0BC74294-363A-EAE0-9109-9D772F2ED3B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327472"/>
                </p:ext>
              </p:extLst>
            </p:nvPr>
          </p:nvGraphicFramePr>
          <p:xfrm>
            <a:off x="661298" y="6470312"/>
            <a:ext cx="2906712" cy="1997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6" imgW="3946539" imgH="2710871" progId="Prism10.Document">
                    <p:embed/>
                  </p:oleObj>
                </mc:Choice>
                <mc:Fallback>
                  <p:oleObj name="Prism 10" r:id="rId6" imgW="3946539" imgH="2710871" progId="Prism10.Document">
                    <p:embed/>
                    <p:pic>
                      <p:nvPicPr>
                        <p:cNvPr id="7" name="Objeto 6">
                          <a:extLst>
                            <a:ext uri="{FF2B5EF4-FFF2-40B4-BE49-F238E27FC236}">
                              <a16:creationId xmlns:a16="http://schemas.microsoft.com/office/drawing/2014/main" id="{DDC20489-E2E7-48C6-8696-12F41DBFBB7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61298" y="6470312"/>
                          <a:ext cx="2906712" cy="19970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3DA88F64-1861-A94B-BBEF-79C74BA28F3A}"/>
                </a:ext>
              </a:extLst>
            </p:cNvPr>
            <p:cNvSpPr txBox="1"/>
            <p:nvPr/>
          </p:nvSpPr>
          <p:spPr>
            <a:xfrm>
              <a:off x="542680" y="2239940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5E515CB8-DB61-97B2-46F3-AB93C0942499}"/>
                </a:ext>
              </a:extLst>
            </p:cNvPr>
            <p:cNvSpPr txBox="1"/>
            <p:nvPr/>
          </p:nvSpPr>
          <p:spPr>
            <a:xfrm>
              <a:off x="542680" y="4214924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1077D594-1FFB-549B-47AB-252C1740289E}"/>
                </a:ext>
              </a:extLst>
            </p:cNvPr>
            <p:cNvSpPr txBox="1"/>
            <p:nvPr/>
          </p:nvSpPr>
          <p:spPr>
            <a:xfrm>
              <a:off x="542680" y="6394472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graphicFrame>
          <p:nvGraphicFramePr>
            <p:cNvPr id="2" name="Objeto 1">
              <a:extLst>
                <a:ext uri="{FF2B5EF4-FFF2-40B4-BE49-F238E27FC236}">
                  <a16:creationId xmlns:a16="http://schemas.microsoft.com/office/drawing/2014/main" id="{70F34E6D-1581-7C0D-AB63-3762337C7E3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63039"/>
                </p:ext>
              </p:extLst>
            </p:nvPr>
          </p:nvGraphicFramePr>
          <p:xfrm>
            <a:off x="3372406" y="2315311"/>
            <a:ext cx="2940050" cy="2000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8" imgW="3992825" imgH="2717002" progId="Prism10.Document">
                    <p:embed/>
                  </p:oleObj>
                </mc:Choice>
                <mc:Fallback>
                  <p:oleObj name="Prism 10" r:id="rId8" imgW="3992825" imgH="2717002" progId="Prism10.Document">
                    <p:embed/>
                    <p:pic>
                      <p:nvPicPr>
                        <p:cNvPr id="6" name="Objeto 5">
                          <a:extLst>
                            <a:ext uri="{FF2B5EF4-FFF2-40B4-BE49-F238E27FC236}">
                              <a16:creationId xmlns:a16="http://schemas.microsoft.com/office/drawing/2014/main" id="{DF1EDE5B-5C10-4B86-BBA6-93977D26DEA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372406" y="2315311"/>
                          <a:ext cx="2940050" cy="20002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to 2">
              <a:extLst>
                <a:ext uri="{FF2B5EF4-FFF2-40B4-BE49-F238E27FC236}">
                  <a16:creationId xmlns:a16="http://schemas.microsoft.com/office/drawing/2014/main" id="{B3642161-E95C-6E92-87FF-79133FBD892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7763474"/>
                </p:ext>
              </p:extLst>
            </p:nvPr>
          </p:nvGraphicFramePr>
          <p:xfrm>
            <a:off x="3412091" y="4291407"/>
            <a:ext cx="2857500" cy="1965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10" imgW="3948528" imgH="2717002" progId="Prism10.Document">
                    <p:embed/>
                  </p:oleObj>
                </mc:Choice>
                <mc:Fallback>
                  <p:oleObj name="Prism 10" r:id="rId10" imgW="3948528" imgH="2717002" progId="Prism10.Document">
                    <p:embed/>
                    <p:pic>
                      <p:nvPicPr>
                        <p:cNvPr id="8" name="Objeto 7">
                          <a:extLst>
                            <a:ext uri="{FF2B5EF4-FFF2-40B4-BE49-F238E27FC236}">
                              <a16:creationId xmlns:a16="http://schemas.microsoft.com/office/drawing/2014/main" id="{E664F51B-19A8-4312-A61C-8ABAED3162C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412091" y="4291407"/>
                          <a:ext cx="2857500" cy="19653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to 3">
              <a:extLst>
                <a:ext uri="{FF2B5EF4-FFF2-40B4-BE49-F238E27FC236}">
                  <a16:creationId xmlns:a16="http://schemas.microsoft.com/office/drawing/2014/main" id="{BA68C0D9-DAFB-859C-7741-2518B81AD8D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1666538"/>
                </p:ext>
              </p:extLst>
            </p:nvPr>
          </p:nvGraphicFramePr>
          <p:xfrm>
            <a:off x="3376857" y="6241528"/>
            <a:ext cx="2938463" cy="2232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12" imgW="3988143" imgH="3029616" progId="Prism10.Document">
                    <p:embed/>
                  </p:oleObj>
                </mc:Choice>
                <mc:Fallback>
                  <p:oleObj name="Prism 10" r:id="rId12" imgW="3988143" imgH="3029616" progId="Prism10.Document">
                    <p:embed/>
                    <p:pic>
                      <p:nvPicPr>
                        <p:cNvPr id="9" name="Objeto 8">
                          <a:extLst>
                            <a:ext uri="{FF2B5EF4-FFF2-40B4-BE49-F238E27FC236}">
                              <a16:creationId xmlns:a16="http://schemas.microsoft.com/office/drawing/2014/main" id="{223F0446-30BA-4271-8DBD-218FDE99BAB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376857" y="6241528"/>
                          <a:ext cx="2938463" cy="22320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648512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Tema de 2022">
  <a:themeElements>
    <a:clrScheme name="Office 2013 - Tema de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de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de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130</TotalTime>
  <Words>139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 2013 - Tema de 2022</vt:lpstr>
      <vt:lpstr>Prism 10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Guiomar Casado Fernandez</dc:creator>
  <cp:lastModifiedBy>Megan Bond</cp:lastModifiedBy>
  <cp:revision>16</cp:revision>
  <dcterms:created xsi:type="dcterms:W3CDTF">2024-03-04T08:36:30Z</dcterms:created>
  <dcterms:modified xsi:type="dcterms:W3CDTF">2024-05-01T12:42:56Z</dcterms:modified>
</cp:coreProperties>
</file>