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7556500" cy="10693400"/>
  <p:notesSz cx="6858000" cy="9144000"/>
  <p:embeddedFontLst>
    <p:embeddedFont>
      <p:font typeface="Public Sans" panose="020B0604020202020204" charset="0"/>
      <p:regular r:id="rId22"/>
      <p:bold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W5aSjnvpkBpXIa+KOXLINCP3M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E7AADC-DCDD-47A9-BC53-7DC77423F42C}">
  <a:tblStyle styleId="{D0E7AADC-DCDD-47A9-BC53-7DC77423F4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31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8" name="Google Shape;12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Google Shape;129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8" name="Google Shape;12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Google Shape;144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2" name="Google Shape;14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6" name="Google Shape;160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0" name="Google Shape;173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Google Shape;178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5" name="Google Shape;178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4" name="Google Shape;179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5" name="Google Shape;17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Google Shape;192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7" name="Google Shape;192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1" name="Google Shape;210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2" name="Google Shape;210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4" name="Google Shape;223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68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3" name="Google Shape;123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0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795034" y="3457450"/>
            <a:ext cx="172935" cy="174020"/>
            <a:chOff x="0" y="0"/>
            <a:chExt cx="1031528" cy="1038001"/>
          </a:xfrm>
        </p:grpSpPr>
        <p:sp>
          <p:nvSpPr>
            <p:cNvPr id="85" name="Google Shape;85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" name="Google Shape;87;p1"/>
          <p:cNvGrpSpPr/>
          <p:nvPr/>
        </p:nvGrpSpPr>
        <p:grpSpPr>
          <a:xfrm>
            <a:off x="795034" y="3936875"/>
            <a:ext cx="172935" cy="174020"/>
            <a:chOff x="0" y="0"/>
            <a:chExt cx="1031528" cy="1038001"/>
          </a:xfrm>
        </p:grpSpPr>
        <p:sp>
          <p:nvSpPr>
            <p:cNvPr id="88" name="Google Shape;8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795034" y="3696180"/>
            <a:ext cx="172935" cy="174020"/>
            <a:chOff x="0" y="0"/>
            <a:chExt cx="1031528" cy="1038001"/>
          </a:xfrm>
        </p:grpSpPr>
        <p:sp>
          <p:nvSpPr>
            <p:cNvPr id="91" name="Google Shape;91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" name="Google Shape;93;p1"/>
          <p:cNvGrpSpPr/>
          <p:nvPr/>
        </p:nvGrpSpPr>
        <p:grpSpPr>
          <a:xfrm>
            <a:off x="0" y="-112875"/>
            <a:ext cx="7556537" cy="2520041"/>
            <a:chOff x="0" y="0"/>
            <a:chExt cx="2838349" cy="903111"/>
          </a:xfrm>
        </p:grpSpPr>
        <p:sp>
          <p:nvSpPr>
            <p:cNvPr id="94" name="Google Shape;94;p1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" name="Google Shape;95;p1"/>
            <p:cNvSpPr txBox="1"/>
            <p:nvPr/>
          </p:nvSpPr>
          <p:spPr>
            <a:xfrm>
              <a:off x="0" y="0"/>
              <a:ext cx="2838349" cy="90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" name="Google Shape;96;p1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97" name="Google Shape;97;p1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98" name="Google Shape;98;p1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" name="Google Shape;100;p1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101" name="Google Shape;101;p1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" name="Google Shape;103;p1"/>
          <p:cNvGrpSpPr/>
          <p:nvPr/>
        </p:nvGrpSpPr>
        <p:grpSpPr>
          <a:xfrm>
            <a:off x="3928775" y="1252447"/>
            <a:ext cx="3253270" cy="981155"/>
            <a:chOff x="0" y="0"/>
            <a:chExt cx="17122476" cy="4293896"/>
          </a:xfrm>
        </p:grpSpPr>
        <p:sp>
          <p:nvSpPr>
            <p:cNvPr id="104" name="Google Shape;104;p1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"/>
          <p:cNvGrpSpPr/>
          <p:nvPr/>
        </p:nvGrpSpPr>
        <p:grpSpPr>
          <a:xfrm>
            <a:off x="650762" y="2588088"/>
            <a:ext cx="2738014" cy="252807"/>
            <a:chOff x="0" y="0"/>
            <a:chExt cx="981242" cy="90600"/>
          </a:xfrm>
        </p:grpSpPr>
        <p:sp>
          <p:nvSpPr>
            <p:cNvPr id="107" name="Google Shape;107;p1"/>
            <p:cNvSpPr/>
            <p:nvPr/>
          </p:nvSpPr>
          <p:spPr>
            <a:xfrm>
              <a:off x="0" y="0"/>
              <a:ext cx="981242" cy="90600"/>
            </a:xfrm>
            <a:custGeom>
              <a:avLst/>
              <a:gdLst/>
              <a:ahLst/>
              <a:cxnLst/>
              <a:rect l="l" t="t" r="r" b="b"/>
              <a:pathLst>
                <a:path w="981242" h="90600" extrusionOk="0">
                  <a:moveTo>
                    <a:pt x="0" y="0"/>
                  </a:moveTo>
                  <a:lnTo>
                    <a:pt x="981242" y="0"/>
                  </a:lnTo>
                  <a:lnTo>
                    <a:pt x="981242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8" name="Google Shape;108;p1"/>
            <p:cNvSpPr txBox="1"/>
            <p:nvPr/>
          </p:nvSpPr>
          <p:spPr>
            <a:xfrm>
              <a:off x="0" y="0"/>
              <a:ext cx="981242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1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110" name="Google Shape;110;p1"/>
          <p:cNvSpPr txBox="1"/>
          <p:nvPr/>
        </p:nvSpPr>
        <p:spPr>
          <a:xfrm>
            <a:off x="1778091" y="382484"/>
            <a:ext cx="4003818" cy="480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Initial questionnaire</a:t>
            </a:r>
            <a:endParaRPr/>
          </a:p>
        </p:txBody>
      </p:sp>
      <p:sp>
        <p:nvSpPr>
          <p:cNvPr id="111" name="Google Shape;111;p1"/>
          <p:cNvSpPr txBox="1"/>
          <p:nvPr/>
        </p:nvSpPr>
        <p:spPr>
          <a:xfrm>
            <a:off x="756000" y="2643410"/>
            <a:ext cx="2896874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SOCIODEMOGRAPHIC DATA</a:t>
            </a:r>
            <a:endParaRPr/>
          </a:p>
        </p:txBody>
      </p:sp>
      <p:sp>
        <p:nvSpPr>
          <p:cNvPr id="112" name="Google Shape;112;p1"/>
          <p:cNvSpPr txBox="1"/>
          <p:nvPr/>
        </p:nvSpPr>
        <p:spPr>
          <a:xfrm>
            <a:off x="564949" y="292662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Age (years): </a:t>
            </a:r>
            <a:endParaRPr/>
          </a:p>
        </p:txBody>
      </p:sp>
      <p:sp>
        <p:nvSpPr>
          <p:cNvPr id="113" name="Google Shape;113;p1"/>
          <p:cNvSpPr txBox="1"/>
          <p:nvPr/>
        </p:nvSpPr>
        <p:spPr>
          <a:xfrm>
            <a:off x="1080950" y="3459687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Single mother, without partner</a:t>
            </a:r>
            <a:endParaRPr/>
          </a:p>
        </p:txBody>
      </p:sp>
      <p:sp>
        <p:nvSpPr>
          <p:cNvPr id="114" name="Google Shape;114;p1"/>
          <p:cNvSpPr txBox="1"/>
          <p:nvPr/>
        </p:nvSpPr>
        <p:spPr>
          <a:xfrm>
            <a:off x="1078467" y="3947773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Married</a:t>
            </a:r>
            <a:endParaRPr/>
          </a:p>
        </p:txBody>
      </p:sp>
      <p:sp>
        <p:nvSpPr>
          <p:cNvPr id="115" name="Google Shape;115;p1"/>
          <p:cNvSpPr txBox="1"/>
          <p:nvPr/>
        </p:nvSpPr>
        <p:spPr>
          <a:xfrm>
            <a:off x="1078528" y="3695565"/>
            <a:ext cx="262775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Single but with stable partner</a:t>
            </a:r>
            <a:endParaRPr/>
          </a:p>
        </p:txBody>
      </p:sp>
      <p:sp>
        <p:nvSpPr>
          <p:cNvPr id="116" name="Google Shape;116;p1"/>
          <p:cNvSpPr txBox="1"/>
          <p:nvPr/>
        </p:nvSpPr>
        <p:spPr>
          <a:xfrm>
            <a:off x="4120050" y="1314725"/>
            <a:ext cx="28707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/>
          </a:p>
        </p:txBody>
      </p:sp>
      <p:sp>
        <p:nvSpPr>
          <p:cNvPr id="117" name="Google Shape;117;p1"/>
          <p:cNvSpPr txBox="1"/>
          <p:nvPr/>
        </p:nvSpPr>
        <p:spPr>
          <a:xfrm>
            <a:off x="582008" y="318951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Civil status:</a:t>
            </a:r>
            <a:endParaRPr/>
          </a:p>
        </p:txBody>
      </p:sp>
      <p:grpSp>
        <p:nvGrpSpPr>
          <p:cNvPr id="118" name="Google Shape;118;p1"/>
          <p:cNvGrpSpPr/>
          <p:nvPr/>
        </p:nvGrpSpPr>
        <p:grpSpPr>
          <a:xfrm>
            <a:off x="795034" y="4180715"/>
            <a:ext cx="172935" cy="174020"/>
            <a:chOff x="0" y="0"/>
            <a:chExt cx="1031528" cy="1038001"/>
          </a:xfrm>
        </p:grpSpPr>
        <p:sp>
          <p:nvSpPr>
            <p:cNvPr id="119" name="Google Shape;11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795034" y="4419445"/>
            <a:ext cx="172935" cy="174020"/>
            <a:chOff x="0" y="0"/>
            <a:chExt cx="1031528" cy="1038001"/>
          </a:xfrm>
        </p:grpSpPr>
        <p:sp>
          <p:nvSpPr>
            <p:cNvPr id="122" name="Google Shape;12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4" name="Google Shape;124;p1"/>
          <p:cNvSpPr txBox="1"/>
          <p:nvPr/>
        </p:nvSpPr>
        <p:spPr>
          <a:xfrm>
            <a:off x="1057899" y="4191540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Separated or divorced</a:t>
            </a:r>
            <a:endParaRPr/>
          </a:p>
        </p:txBody>
      </p:sp>
      <p:sp>
        <p:nvSpPr>
          <p:cNvPr id="125" name="Google Shape;125;p1"/>
          <p:cNvSpPr txBox="1"/>
          <p:nvPr/>
        </p:nvSpPr>
        <p:spPr>
          <a:xfrm>
            <a:off x="3477333" y="318951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Level of studies:</a:t>
            </a:r>
            <a:endParaRPr/>
          </a:p>
        </p:txBody>
      </p:sp>
      <p:sp>
        <p:nvSpPr>
          <p:cNvPr id="126" name="Google Shape;126;p1"/>
          <p:cNvSpPr txBox="1"/>
          <p:nvPr/>
        </p:nvSpPr>
        <p:spPr>
          <a:xfrm>
            <a:off x="1055148" y="4442047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Widow</a:t>
            </a:r>
            <a:endParaRPr/>
          </a:p>
        </p:txBody>
      </p:sp>
      <p:grpSp>
        <p:nvGrpSpPr>
          <p:cNvPr id="127" name="Google Shape;127;p1"/>
          <p:cNvGrpSpPr/>
          <p:nvPr/>
        </p:nvGrpSpPr>
        <p:grpSpPr>
          <a:xfrm>
            <a:off x="3952043" y="3431702"/>
            <a:ext cx="172935" cy="174020"/>
            <a:chOff x="0" y="0"/>
            <a:chExt cx="1031528" cy="1038001"/>
          </a:xfrm>
        </p:grpSpPr>
        <p:sp>
          <p:nvSpPr>
            <p:cNvPr id="128" name="Google Shape;12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" name="Google Shape;130;p1"/>
          <p:cNvGrpSpPr/>
          <p:nvPr/>
        </p:nvGrpSpPr>
        <p:grpSpPr>
          <a:xfrm>
            <a:off x="3952043" y="3911127"/>
            <a:ext cx="172935" cy="174020"/>
            <a:chOff x="0" y="0"/>
            <a:chExt cx="1031528" cy="1038001"/>
          </a:xfrm>
        </p:grpSpPr>
        <p:sp>
          <p:nvSpPr>
            <p:cNvPr id="131" name="Google Shape;131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" name="Google Shape;133;p1"/>
          <p:cNvGrpSpPr/>
          <p:nvPr/>
        </p:nvGrpSpPr>
        <p:grpSpPr>
          <a:xfrm>
            <a:off x="3952043" y="3670432"/>
            <a:ext cx="172935" cy="174020"/>
            <a:chOff x="0" y="0"/>
            <a:chExt cx="1031528" cy="1038001"/>
          </a:xfrm>
        </p:grpSpPr>
        <p:sp>
          <p:nvSpPr>
            <p:cNvPr id="134" name="Google Shape;134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" name="Google Shape;136;p1"/>
          <p:cNvSpPr txBox="1"/>
          <p:nvPr/>
        </p:nvSpPr>
        <p:spPr>
          <a:xfrm>
            <a:off x="4212157" y="3430637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 studies</a:t>
            </a:r>
            <a:endParaRPr/>
          </a:p>
        </p:txBody>
      </p:sp>
      <p:sp>
        <p:nvSpPr>
          <p:cNvPr id="137" name="Google Shape;137;p1"/>
          <p:cNvSpPr txBox="1"/>
          <p:nvPr/>
        </p:nvSpPr>
        <p:spPr>
          <a:xfrm>
            <a:off x="4212157" y="3911127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High School</a:t>
            </a:r>
            <a:endParaRPr/>
          </a:p>
        </p:txBody>
      </p:sp>
      <p:sp>
        <p:nvSpPr>
          <p:cNvPr id="138" name="Google Shape;138;p1"/>
          <p:cNvSpPr txBox="1"/>
          <p:nvPr/>
        </p:nvSpPr>
        <p:spPr>
          <a:xfrm>
            <a:off x="4212157" y="3670433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Primary, secondary studies</a:t>
            </a:r>
            <a:endParaRPr/>
          </a:p>
        </p:txBody>
      </p:sp>
      <p:grpSp>
        <p:nvGrpSpPr>
          <p:cNvPr id="139" name="Google Shape;139;p1"/>
          <p:cNvGrpSpPr/>
          <p:nvPr/>
        </p:nvGrpSpPr>
        <p:grpSpPr>
          <a:xfrm>
            <a:off x="3952043" y="4154967"/>
            <a:ext cx="172935" cy="174020"/>
            <a:chOff x="0" y="0"/>
            <a:chExt cx="1031528" cy="1038001"/>
          </a:xfrm>
        </p:grpSpPr>
        <p:sp>
          <p:nvSpPr>
            <p:cNvPr id="140" name="Google Shape;140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" name="Google Shape;142;p1"/>
          <p:cNvGrpSpPr/>
          <p:nvPr/>
        </p:nvGrpSpPr>
        <p:grpSpPr>
          <a:xfrm>
            <a:off x="3952043" y="4393697"/>
            <a:ext cx="172935" cy="174020"/>
            <a:chOff x="0" y="0"/>
            <a:chExt cx="1031528" cy="1038001"/>
          </a:xfrm>
        </p:grpSpPr>
        <p:sp>
          <p:nvSpPr>
            <p:cNvPr id="143" name="Google Shape;143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1"/>
          <p:cNvSpPr txBox="1"/>
          <p:nvPr/>
        </p:nvSpPr>
        <p:spPr>
          <a:xfrm>
            <a:off x="4214908" y="4165792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Basic vocational training</a:t>
            </a:r>
            <a:endParaRPr/>
          </a:p>
        </p:txBody>
      </p:sp>
      <p:sp>
        <p:nvSpPr>
          <p:cNvPr id="146" name="Google Shape;146;p1"/>
          <p:cNvSpPr txBox="1"/>
          <p:nvPr/>
        </p:nvSpPr>
        <p:spPr>
          <a:xfrm>
            <a:off x="4212157" y="4416300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Specialist vocational training </a:t>
            </a:r>
            <a:endParaRPr/>
          </a:p>
        </p:txBody>
      </p:sp>
      <p:grpSp>
        <p:nvGrpSpPr>
          <p:cNvPr id="147" name="Google Shape;147;p1"/>
          <p:cNvGrpSpPr/>
          <p:nvPr/>
        </p:nvGrpSpPr>
        <p:grpSpPr>
          <a:xfrm>
            <a:off x="3959629" y="4641090"/>
            <a:ext cx="172935" cy="174020"/>
            <a:chOff x="0" y="0"/>
            <a:chExt cx="1031528" cy="1038001"/>
          </a:xfrm>
        </p:grpSpPr>
        <p:sp>
          <p:nvSpPr>
            <p:cNvPr id="148" name="Google Shape;14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0" name="Google Shape;150;p1"/>
          <p:cNvSpPr txBox="1"/>
          <p:nvPr/>
        </p:nvSpPr>
        <p:spPr>
          <a:xfrm>
            <a:off x="4219742" y="4663692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University degree</a:t>
            </a:r>
            <a:endParaRPr/>
          </a:p>
        </p:txBody>
      </p:sp>
      <p:grpSp>
        <p:nvGrpSpPr>
          <p:cNvPr id="151" name="Google Shape;151;p1"/>
          <p:cNvGrpSpPr/>
          <p:nvPr/>
        </p:nvGrpSpPr>
        <p:grpSpPr>
          <a:xfrm>
            <a:off x="795034" y="5324655"/>
            <a:ext cx="172935" cy="174020"/>
            <a:chOff x="0" y="0"/>
            <a:chExt cx="1031528" cy="1038001"/>
          </a:xfrm>
        </p:grpSpPr>
        <p:sp>
          <p:nvSpPr>
            <p:cNvPr id="152" name="Google Shape;15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" name="Google Shape;154;p1"/>
          <p:cNvGrpSpPr/>
          <p:nvPr/>
        </p:nvGrpSpPr>
        <p:grpSpPr>
          <a:xfrm>
            <a:off x="795034" y="5804080"/>
            <a:ext cx="172935" cy="174020"/>
            <a:chOff x="0" y="0"/>
            <a:chExt cx="1031528" cy="1038001"/>
          </a:xfrm>
        </p:grpSpPr>
        <p:sp>
          <p:nvSpPr>
            <p:cNvPr id="155" name="Google Shape;155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" name="Google Shape;157;p1"/>
          <p:cNvGrpSpPr/>
          <p:nvPr/>
        </p:nvGrpSpPr>
        <p:grpSpPr>
          <a:xfrm>
            <a:off x="795034" y="5563385"/>
            <a:ext cx="172935" cy="174020"/>
            <a:chOff x="0" y="0"/>
            <a:chExt cx="1031528" cy="1038001"/>
          </a:xfrm>
        </p:grpSpPr>
        <p:sp>
          <p:nvSpPr>
            <p:cNvPr id="158" name="Google Shape;15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1"/>
          <p:cNvSpPr txBox="1"/>
          <p:nvPr/>
        </p:nvSpPr>
        <p:spPr>
          <a:xfrm>
            <a:off x="1025119" y="5324655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Spain</a:t>
            </a:r>
            <a:endParaRPr/>
          </a:p>
        </p:txBody>
      </p:sp>
      <p:sp>
        <p:nvSpPr>
          <p:cNvPr id="161" name="Google Shape;161;p1"/>
          <p:cNvSpPr txBox="1"/>
          <p:nvPr/>
        </p:nvSpPr>
        <p:spPr>
          <a:xfrm>
            <a:off x="1025119" y="5804080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Latin-American</a:t>
            </a:r>
            <a:endParaRPr/>
          </a:p>
        </p:txBody>
      </p:sp>
      <p:sp>
        <p:nvSpPr>
          <p:cNvPr id="162" name="Google Shape;162;p1"/>
          <p:cNvSpPr txBox="1"/>
          <p:nvPr/>
        </p:nvSpPr>
        <p:spPr>
          <a:xfrm>
            <a:off x="1025119" y="5563385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 European countries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582008" y="5056715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Country of origin:</a:t>
            </a:r>
            <a:endParaRPr/>
          </a:p>
        </p:txBody>
      </p:sp>
      <p:grpSp>
        <p:nvGrpSpPr>
          <p:cNvPr id="164" name="Google Shape;164;p1"/>
          <p:cNvGrpSpPr/>
          <p:nvPr/>
        </p:nvGrpSpPr>
        <p:grpSpPr>
          <a:xfrm>
            <a:off x="795034" y="6047920"/>
            <a:ext cx="172935" cy="174020"/>
            <a:chOff x="0" y="0"/>
            <a:chExt cx="1031528" cy="1038001"/>
          </a:xfrm>
        </p:grpSpPr>
        <p:sp>
          <p:nvSpPr>
            <p:cNvPr id="165" name="Google Shape;165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7" name="Google Shape;167;p1"/>
          <p:cNvGrpSpPr/>
          <p:nvPr/>
        </p:nvGrpSpPr>
        <p:grpSpPr>
          <a:xfrm>
            <a:off x="795034" y="6286650"/>
            <a:ext cx="172935" cy="174020"/>
            <a:chOff x="0" y="0"/>
            <a:chExt cx="1031528" cy="1038001"/>
          </a:xfrm>
        </p:grpSpPr>
        <p:sp>
          <p:nvSpPr>
            <p:cNvPr id="168" name="Google Shape;16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0" name="Google Shape;170;p1"/>
          <p:cNvSpPr txBox="1"/>
          <p:nvPr/>
        </p:nvSpPr>
        <p:spPr>
          <a:xfrm>
            <a:off x="1057899" y="6058745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Morrocco</a:t>
            </a:r>
            <a:endParaRPr/>
          </a:p>
        </p:txBody>
      </p:sp>
      <p:sp>
        <p:nvSpPr>
          <p:cNvPr id="171" name="Google Shape;171;p1"/>
          <p:cNvSpPr txBox="1"/>
          <p:nvPr/>
        </p:nvSpPr>
        <p:spPr>
          <a:xfrm>
            <a:off x="3461824" y="5045543"/>
            <a:ext cx="212903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Currently live in Tenerife: </a:t>
            </a:r>
            <a:endParaRPr/>
          </a:p>
        </p:txBody>
      </p:sp>
      <p:sp>
        <p:nvSpPr>
          <p:cNvPr id="172" name="Google Shape;172;p1"/>
          <p:cNvSpPr txBox="1"/>
          <p:nvPr/>
        </p:nvSpPr>
        <p:spPr>
          <a:xfrm>
            <a:off x="1055148" y="6309252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...</a:t>
            </a:r>
            <a:endParaRPr/>
          </a:p>
        </p:txBody>
      </p:sp>
      <p:grpSp>
        <p:nvGrpSpPr>
          <p:cNvPr id="173" name="Google Shape;173;p1"/>
          <p:cNvGrpSpPr/>
          <p:nvPr/>
        </p:nvGrpSpPr>
        <p:grpSpPr>
          <a:xfrm>
            <a:off x="3952043" y="5324655"/>
            <a:ext cx="172935" cy="174020"/>
            <a:chOff x="0" y="0"/>
            <a:chExt cx="1031528" cy="1038001"/>
          </a:xfrm>
        </p:grpSpPr>
        <p:sp>
          <p:nvSpPr>
            <p:cNvPr id="174" name="Google Shape;174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6" name="Google Shape;176;p1"/>
          <p:cNvGrpSpPr/>
          <p:nvPr/>
        </p:nvGrpSpPr>
        <p:grpSpPr>
          <a:xfrm>
            <a:off x="3952043" y="5327632"/>
            <a:ext cx="172935" cy="174020"/>
            <a:chOff x="0" y="0"/>
            <a:chExt cx="1031528" cy="1038001"/>
          </a:xfrm>
        </p:grpSpPr>
        <p:sp>
          <p:nvSpPr>
            <p:cNvPr id="177" name="Google Shape;177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9" name="Google Shape;179;p1"/>
          <p:cNvGrpSpPr/>
          <p:nvPr/>
        </p:nvGrpSpPr>
        <p:grpSpPr>
          <a:xfrm>
            <a:off x="3959629" y="5577852"/>
            <a:ext cx="172935" cy="174020"/>
            <a:chOff x="0" y="0"/>
            <a:chExt cx="1031528" cy="1038001"/>
          </a:xfrm>
        </p:grpSpPr>
        <p:sp>
          <p:nvSpPr>
            <p:cNvPr id="180" name="Google Shape;180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2" name="Google Shape;182;p1"/>
          <p:cNvSpPr txBox="1"/>
          <p:nvPr/>
        </p:nvSpPr>
        <p:spPr>
          <a:xfrm>
            <a:off x="4182128" y="5338640"/>
            <a:ext cx="26808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Si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83" name="Google Shape;183;p1"/>
          <p:cNvSpPr txBox="1"/>
          <p:nvPr/>
        </p:nvSpPr>
        <p:spPr>
          <a:xfrm>
            <a:off x="4182128" y="5592005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184" name="Google Shape;184;p1"/>
          <p:cNvCxnSpPr/>
          <p:nvPr/>
        </p:nvCxnSpPr>
        <p:spPr>
          <a:xfrm>
            <a:off x="4450217" y="5427222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85" name="Google Shape;185;p1"/>
          <p:cNvSpPr txBox="1"/>
          <p:nvPr/>
        </p:nvSpPr>
        <p:spPr>
          <a:xfrm>
            <a:off x="5155067" y="5338640"/>
            <a:ext cx="125751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Number of years: </a:t>
            </a:r>
            <a:endParaRPr/>
          </a:p>
        </p:txBody>
      </p:sp>
      <p:grpSp>
        <p:nvGrpSpPr>
          <p:cNvPr id="186" name="Google Shape;186;p1"/>
          <p:cNvGrpSpPr/>
          <p:nvPr/>
        </p:nvGrpSpPr>
        <p:grpSpPr>
          <a:xfrm>
            <a:off x="848382" y="6954382"/>
            <a:ext cx="172935" cy="174020"/>
            <a:chOff x="0" y="0"/>
            <a:chExt cx="1031528" cy="1038001"/>
          </a:xfrm>
        </p:grpSpPr>
        <p:sp>
          <p:nvSpPr>
            <p:cNvPr id="187" name="Google Shape;187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9" name="Google Shape;189;p1"/>
          <p:cNvSpPr txBox="1"/>
          <p:nvPr/>
        </p:nvSpPr>
        <p:spPr>
          <a:xfrm>
            <a:off x="1078467" y="6954382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Spain</a:t>
            </a:r>
            <a:endParaRPr/>
          </a:p>
        </p:txBody>
      </p:sp>
      <p:sp>
        <p:nvSpPr>
          <p:cNvPr id="190" name="Google Shape;190;p1"/>
          <p:cNvSpPr txBox="1"/>
          <p:nvPr/>
        </p:nvSpPr>
        <p:spPr>
          <a:xfrm>
            <a:off x="635357" y="6686442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Nationality</a:t>
            </a:r>
            <a:endParaRPr/>
          </a:p>
        </p:txBody>
      </p:sp>
      <p:grpSp>
        <p:nvGrpSpPr>
          <p:cNvPr id="191" name="Google Shape;191;p1"/>
          <p:cNvGrpSpPr/>
          <p:nvPr/>
        </p:nvGrpSpPr>
        <p:grpSpPr>
          <a:xfrm>
            <a:off x="848382" y="7226797"/>
            <a:ext cx="172935" cy="174020"/>
            <a:chOff x="0" y="0"/>
            <a:chExt cx="1031528" cy="1038001"/>
          </a:xfrm>
        </p:grpSpPr>
        <p:sp>
          <p:nvSpPr>
            <p:cNvPr id="192" name="Google Shape;19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" name="Google Shape;194;p1"/>
          <p:cNvSpPr txBox="1"/>
          <p:nvPr/>
        </p:nvSpPr>
        <p:spPr>
          <a:xfrm>
            <a:off x="1108496" y="7249400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...</a:t>
            </a:r>
            <a:endParaRPr/>
          </a:p>
        </p:txBody>
      </p:sp>
      <p:grpSp>
        <p:nvGrpSpPr>
          <p:cNvPr id="195" name="Google Shape;195;p1"/>
          <p:cNvGrpSpPr/>
          <p:nvPr/>
        </p:nvGrpSpPr>
        <p:grpSpPr>
          <a:xfrm>
            <a:off x="3674849" y="6239531"/>
            <a:ext cx="172935" cy="174020"/>
            <a:chOff x="0" y="0"/>
            <a:chExt cx="1031528" cy="1038001"/>
          </a:xfrm>
        </p:grpSpPr>
        <p:sp>
          <p:nvSpPr>
            <p:cNvPr id="196" name="Google Shape;196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Google Shape;198;p1"/>
          <p:cNvGrpSpPr/>
          <p:nvPr/>
        </p:nvGrpSpPr>
        <p:grpSpPr>
          <a:xfrm>
            <a:off x="3674849" y="6718956"/>
            <a:ext cx="172935" cy="174020"/>
            <a:chOff x="0" y="0"/>
            <a:chExt cx="1031528" cy="1038001"/>
          </a:xfrm>
        </p:grpSpPr>
        <p:sp>
          <p:nvSpPr>
            <p:cNvPr id="199" name="Google Shape;19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1" name="Google Shape;201;p1"/>
          <p:cNvGrpSpPr/>
          <p:nvPr/>
        </p:nvGrpSpPr>
        <p:grpSpPr>
          <a:xfrm>
            <a:off x="3674849" y="6478261"/>
            <a:ext cx="172935" cy="174020"/>
            <a:chOff x="0" y="0"/>
            <a:chExt cx="1031528" cy="1038001"/>
          </a:xfrm>
        </p:grpSpPr>
        <p:sp>
          <p:nvSpPr>
            <p:cNvPr id="202" name="Google Shape;20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4" name="Google Shape;204;p1"/>
          <p:cNvSpPr txBox="1"/>
          <p:nvPr/>
        </p:nvSpPr>
        <p:spPr>
          <a:xfrm>
            <a:off x="3904934" y="6239531"/>
            <a:ext cx="2452215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Adeje</a:t>
            </a:r>
            <a:endParaRPr/>
          </a:p>
        </p:txBody>
      </p:sp>
      <p:sp>
        <p:nvSpPr>
          <p:cNvPr id="205" name="Google Shape;205;p1"/>
          <p:cNvSpPr txBox="1"/>
          <p:nvPr/>
        </p:nvSpPr>
        <p:spPr>
          <a:xfrm>
            <a:off x="3904934" y="6478261"/>
            <a:ext cx="201996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San Isidro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06" name="Google Shape;206;p1"/>
          <p:cNvSpPr txBox="1"/>
          <p:nvPr/>
        </p:nvSpPr>
        <p:spPr>
          <a:xfrm>
            <a:off x="3461824" y="5971591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Municipality:</a:t>
            </a:r>
            <a:endParaRPr/>
          </a:p>
        </p:txBody>
      </p:sp>
      <p:sp>
        <p:nvSpPr>
          <p:cNvPr id="207" name="Google Shape;207;p1"/>
          <p:cNvSpPr txBox="1"/>
          <p:nvPr/>
        </p:nvSpPr>
        <p:spPr>
          <a:xfrm>
            <a:off x="3904934" y="6703051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...</a:t>
            </a:r>
            <a:endParaRPr/>
          </a:p>
        </p:txBody>
      </p:sp>
      <p:grpSp>
        <p:nvGrpSpPr>
          <p:cNvPr id="208" name="Google Shape;208;p1"/>
          <p:cNvGrpSpPr/>
          <p:nvPr/>
        </p:nvGrpSpPr>
        <p:grpSpPr>
          <a:xfrm>
            <a:off x="795034" y="7898618"/>
            <a:ext cx="172935" cy="174020"/>
            <a:chOff x="0" y="0"/>
            <a:chExt cx="1031528" cy="1038001"/>
          </a:xfrm>
        </p:grpSpPr>
        <p:sp>
          <p:nvSpPr>
            <p:cNvPr id="209" name="Google Shape;20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" name="Google Shape;211;p1"/>
          <p:cNvGrpSpPr/>
          <p:nvPr/>
        </p:nvGrpSpPr>
        <p:grpSpPr>
          <a:xfrm>
            <a:off x="795034" y="8378043"/>
            <a:ext cx="172935" cy="174020"/>
            <a:chOff x="0" y="0"/>
            <a:chExt cx="1031528" cy="1038001"/>
          </a:xfrm>
        </p:grpSpPr>
        <p:sp>
          <p:nvSpPr>
            <p:cNvPr id="212" name="Google Shape;21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" name="Google Shape;214;p1"/>
          <p:cNvGrpSpPr/>
          <p:nvPr/>
        </p:nvGrpSpPr>
        <p:grpSpPr>
          <a:xfrm>
            <a:off x="795034" y="8137348"/>
            <a:ext cx="172935" cy="174020"/>
            <a:chOff x="0" y="0"/>
            <a:chExt cx="1031528" cy="1038001"/>
          </a:xfrm>
        </p:grpSpPr>
        <p:sp>
          <p:nvSpPr>
            <p:cNvPr id="215" name="Google Shape;215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7" name="Google Shape;217;p1"/>
          <p:cNvSpPr txBox="1"/>
          <p:nvPr/>
        </p:nvSpPr>
        <p:spPr>
          <a:xfrm>
            <a:off x="1025119" y="7898618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Permanent position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18" name="Google Shape;218;p1"/>
          <p:cNvSpPr txBox="1"/>
          <p:nvPr/>
        </p:nvSpPr>
        <p:spPr>
          <a:xfrm>
            <a:off x="1025119" y="8378043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Unemployed</a:t>
            </a:r>
            <a:endParaRPr/>
          </a:p>
        </p:txBody>
      </p:sp>
      <p:sp>
        <p:nvSpPr>
          <p:cNvPr id="219" name="Google Shape;219;p1"/>
          <p:cNvSpPr txBox="1"/>
          <p:nvPr/>
        </p:nvSpPr>
        <p:spPr>
          <a:xfrm>
            <a:off x="1025119" y="8137348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Temporary position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0" name="Google Shape;220;p1"/>
          <p:cNvSpPr txBox="1"/>
          <p:nvPr/>
        </p:nvSpPr>
        <p:spPr>
          <a:xfrm>
            <a:off x="582008" y="7630678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Work situation:</a:t>
            </a:r>
            <a:endParaRPr/>
          </a:p>
        </p:txBody>
      </p:sp>
      <p:grpSp>
        <p:nvGrpSpPr>
          <p:cNvPr id="221" name="Google Shape;221;p1"/>
          <p:cNvGrpSpPr/>
          <p:nvPr/>
        </p:nvGrpSpPr>
        <p:grpSpPr>
          <a:xfrm>
            <a:off x="795034" y="8621883"/>
            <a:ext cx="172935" cy="174020"/>
            <a:chOff x="0" y="0"/>
            <a:chExt cx="1031528" cy="1038001"/>
          </a:xfrm>
        </p:grpSpPr>
        <p:sp>
          <p:nvSpPr>
            <p:cNvPr id="222" name="Google Shape;22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" name="Google Shape;224;p1"/>
          <p:cNvSpPr txBox="1"/>
          <p:nvPr/>
        </p:nvSpPr>
        <p:spPr>
          <a:xfrm>
            <a:off x="1025119" y="8612358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Housewife</a:t>
            </a:r>
            <a:endParaRPr/>
          </a:p>
        </p:txBody>
      </p:sp>
      <p:sp>
        <p:nvSpPr>
          <p:cNvPr id="225" name="Google Shape;225;p1"/>
          <p:cNvSpPr txBox="1"/>
          <p:nvPr/>
        </p:nvSpPr>
        <p:spPr>
          <a:xfrm>
            <a:off x="3461824" y="7619506"/>
            <a:ext cx="372045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Legal situation in Spain (only for foreigners):</a:t>
            </a:r>
            <a:endParaRPr/>
          </a:p>
        </p:txBody>
      </p:sp>
      <p:sp>
        <p:nvSpPr>
          <p:cNvPr id="226" name="Google Shape;226;p1"/>
          <p:cNvSpPr txBox="1"/>
          <p:nvPr/>
        </p:nvSpPr>
        <p:spPr>
          <a:xfrm>
            <a:off x="564949" y="922939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Monthly family income:</a:t>
            </a:r>
            <a:endParaRPr/>
          </a:p>
        </p:txBody>
      </p:sp>
      <p:sp>
        <p:nvSpPr>
          <p:cNvPr id="227" name="Google Shape;227;p1"/>
          <p:cNvSpPr txBox="1"/>
          <p:nvPr/>
        </p:nvSpPr>
        <p:spPr>
          <a:xfrm>
            <a:off x="3477333" y="922939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Maternal leave:</a:t>
            </a:r>
            <a:endParaRPr/>
          </a:p>
        </p:txBody>
      </p:sp>
      <p:grpSp>
        <p:nvGrpSpPr>
          <p:cNvPr id="228" name="Google Shape;228;p1"/>
          <p:cNvGrpSpPr/>
          <p:nvPr/>
        </p:nvGrpSpPr>
        <p:grpSpPr>
          <a:xfrm>
            <a:off x="795034" y="8853053"/>
            <a:ext cx="172935" cy="174020"/>
            <a:chOff x="0" y="0"/>
            <a:chExt cx="1031528" cy="1038001"/>
          </a:xfrm>
        </p:grpSpPr>
        <p:sp>
          <p:nvSpPr>
            <p:cNvPr id="229" name="Google Shape;22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1" name="Google Shape;231;p1"/>
          <p:cNvSpPr txBox="1"/>
          <p:nvPr/>
        </p:nvSpPr>
        <p:spPr>
          <a:xfrm>
            <a:off x="1025119" y="8843528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Self-employed</a:t>
            </a:r>
            <a:endParaRPr/>
          </a:p>
        </p:txBody>
      </p:sp>
      <p:grpSp>
        <p:nvGrpSpPr>
          <p:cNvPr id="232" name="Google Shape;232;p1"/>
          <p:cNvGrpSpPr/>
          <p:nvPr/>
        </p:nvGrpSpPr>
        <p:grpSpPr>
          <a:xfrm>
            <a:off x="3674849" y="7888964"/>
            <a:ext cx="172935" cy="174020"/>
            <a:chOff x="0" y="0"/>
            <a:chExt cx="1031528" cy="1038001"/>
          </a:xfrm>
        </p:grpSpPr>
        <p:sp>
          <p:nvSpPr>
            <p:cNvPr id="233" name="Google Shape;233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5" name="Google Shape;235;p1"/>
          <p:cNvGrpSpPr/>
          <p:nvPr/>
        </p:nvGrpSpPr>
        <p:grpSpPr>
          <a:xfrm>
            <a:off x="3674849" y="8368389"/>
            <a:ext cx="172935" cy="174020"/>
            <a:chOff x="0" y="0"/>
            <a:chExt cx="1031528" cy="1038001"/>
          </a:xfrm>
        </p:grpSpPr>
        <p:sp>
          <p:nvSpPr>
            <p:cNvPr id="236" name="Google Shape;236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8" name="Google Shape;238;p1"/>
          <p:cNvGrpSpPr/>
          <p:nvPr/>
        </p:nvGrpSpPr>
        <p:grpSpPr>
          <a:xfrm>
            <a:off x="3674849" y="8127695"/>
            <a:ext cx="172935" cy="174020"/>
            <a:chOff x="0" y="0"/>
            <a:chExt cx="1031528" cy="1038001"/>
          </a:xfrm>
        </p:grpSpPr>
        <p:sp>
          <p:nvSpPr>
            <p:cNvPr id="239" name="Google Shape;23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1" name="Google Shape;241;p1"/>
          <p:cNvSpPr txBox="1"/>
          <p:nvPr/>
        </p:nvSpPr>
        <p:spPr>
          <a:xfrm>
            <a:off x="3904934" y="7888964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Without legal documents</a:t>
            </a:r>
            <a:endParaRPr/>
          </a:p>
        </p:txBody>
      </p:sp>
      <p:sp>
        <p:nvSpPr>
          <p:cNvPr id="242" name="Google Shape;242;p1"/>
          <p:cNvSpPr txBox="1"/>
          <p:nvPr/>
        </p:nvSpPr>
        <p:spPr>
          <a:xfrm>
            <a:off x="3904934" y="8368389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progress or renewal</a:t>
            </a:r>
            <a:endParaRPr/>
          </a:p>
        </p:txBody>
      </p:sp>
      <p:sp>
        <p:nvSpPr>
          <p:cNvPr id="243" name="Google Shape;243;p1"/>
          <p:cNvSpPr txBox="1"/>
          <p:nvPr/>
        </p:nvSpPr>
        <p:spPr>
          <a:xfrm>
            <a:off x="3904934" y="8127695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With legal documents</a:t>
            </a:r>
            <a:endParaRPr/>
          </a:p>
        </p:txBody>
      </p:sp>
      <p:grpSp>
        <p:nvGrpSpPr>
          <p:cNvPr id="244" name="Google Shape;244;p1"/>
          <p:cNvGrpSpPr/>
          <p:nvPr/>
        </p:nvGrpSpPr>
        <p:grpSpPr>
          <a:xfrm>
            <a:off x="3698698" y="9524997"/>
            <a:ext cx="172935" cy="174020"/>
            <a:chOff x="0" y="0"/>
            <a:chExt cx="1031528" cy="1038001"/>
          </a:xfrm>
        </p:grpSpPr>
        <p:sp>
          <p:nvSpPr>
            <p:cNvPr id="245" name="Google Shape;245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7" name="Google Shape;247;p1"/>
          <p:cNvGrpSpPr/>
          <p:nvPr/>
        </p:nvGrpSpPr>
        <p:grpSpPr>
          <a:xfrm>
            <a:off x="3698698" y="9527974"/>
            <a:ext cx="172935" cy="174020"/>
            <a:chOff x="0" y="0"/>
            <a:chExt cx="1031528" cy="1038001"/>
          </a:xfrm>
        </p:grpSpPr>
        <p:sp>
          <p:nvSpPr>
            <p:cNvPr id="248" name="Google Shape;24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0" name="Google Shape;250;p1"/>
          <p:cNvGrpSpPr/>
          <p:nvPr/>
        </p:nvGrpSpPr>
        <p:grpSpPr>
          <a:xfrm>
            <a:off x="3706283" y="9778194"/>
            <a:ext cx="172935" cy="174020"/>
            <a:chOff x="0" y="0"/>
            <a:chExt cx="1031528" cy="1038001"/>
          </a:xfrm>
        </p:grpSpPr>
        <p:sp>
          <p:nvSpPr>
            <p:cNvPr id="251" name="Google Shape;251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3" name="Google Shape;253;p1"/>
          <p:cNvSpPr txBox="1"/>
          <p:nvPr/>
        </p:nvSpPr>
        <p:spPr>
          <a:xfrm>
            <a:off x="3928782" y="9538982"/>
            <a:ext cx="52143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54" name="Google Shape;254;p1"/>
          <p:cNvSpPr txBox="1"/>
          <p:nvPr/>
        </p:nvSpPr>
        <p:spPr>
          <a:xfrm>
            <a:off x="3928782" y="9792347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grpSp>
        <p:nvGrpSpPr>
          <p:cNvPr id="255" name="Google Shape;255;p1"/>
          <p:cNvGrpSpPr/>
          <p:nvPr/>
        </p:nvGrpSpPr>
        <p:grpSpPr>
          <a:xfrm>
            <a:off x="795034" y="9597055"/>
            <a:ext cx="172935" cy="174020"/>
            <a:chOff x="0" y="0"/>
            <a:chExt cx="1031528" cy="1038001"/>
          </a:xfrm>
        </p:grpSpPr>
        <p:sp>
          <p:nvSpPr>
            <p:cNvPr id="256" name="Google Shape;256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8" name="Google Shape;258;p1"/>
          <p:cNvGrpSpPr/>
          <p:nvPr/>
        </p:nvGrpSpPr>
        <p:grpSpPr>
          <a:xfrm>
            <a:off x="795034" y="10076480"/>
            <a:ext cx="172935" cy="174020"/>
            <a:chOff x="0" y="0"/>
            <a:chExt cx="1031528" cy="1038001"/>
          </a:xfrm>
        </p:grpSpPr>
        <p:sp>
          <p:nvSpPr>
            <p:cNvPr id="259" name="Google Shape;259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1" name="Google Shape;261;p1"/>
          <p:cNvGrpSpPr/>
          <p:nvPr/>
        </p:nvGrpSpPr>
        <p:grpSpPr>
          <a:xfrm>
            <a:off x="795034" y="9835785"/>
            <a:ext cx="172935" cy="174020"/>
            <a:chOff x="0" y="0"/>
            <a:chExt cx="1031528" cy="1038001"/>
          </a:xfrm>
        </p:grpSpPr>
        <p:sp>
          <p:nvSpPr>
            <p:cNvPr id="262" name="Google Shape;262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4" name="Google Shape;264;p1"/>
          <p:cNvSpPr txBox="1"/>
          <p:nvPr/>
        </p:nvSpPr>
        <p:spPr>
          <a:xfrm>
            <a:off x="1025119" y="9597055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more than 1000€</a:t>
            </a:r>
            <a:endParaRPr/>
          </a:p>
        </p:txBody>
      </p:sp>
      <p:sp>
        <p:nvSpPr>
          <p:cNvPr id="265" name="Google Shape;265;p1"/>
          <p:cNvSpPr txBox="1"/>
          <p:nvPr/>
        </p:nvSpPr>
        <p:spPr>
          <a:xfrm>
            <a:off x="1025119" y="10076480"/>
            <a:ext cx="128819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2000-3000€</a:t>
            </a:r>
            <a:endParaRPr/>
          </a:p>
        </p:txBody>
      </p:sp>
      <p:sp>
        <p:nvSpPr>
          <p:cNvPr id="266" name="Google Shape;266;p1"/>
          <p:cNvSpPr txBox="1"/>
          <p:nvPr/>
        </p:nvSpPr>
        <p:spPr>
          <a:xfrm>
            <a:off x="1025119" y="9835785"/>
            <a:ext cx="201996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1000-2000€</a:t>
            </a:r>
            <a:endParaRPr/>
          </a:p>
        </p:txBody>
      </p:sp>
      <p:grpSp>
        <p:nvGrpSpPr>
          <p:cNvPr id="267" name="Google Shape;267;p1"/>
          <p:cNvGrpSpPr/>
          <p:nvPr/>
        </p:nvGrpSpPr>
        <p:grpSpPr>
          <a:xfrm>
            <a:off x="795034" y="10320320"/>
            <a:ext cx="172935" cy="174020"/>
            <a:chOff x="0" y="0"/>
            <a:chExt cx="1031528" cy="1038001"/>
          </a:xfrm>
        </p:grpSpPr>
        <p:sp>
          <p:nvSpPr>
            <p:cNvPr id="268" name="Google Shape;268;p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0" name="Google Shape;270;p1"/>
          <p:cNvSpPr txBox="1"/>
          <p:nvPr/>
        </p:nvSpPr>
        <p:spPr>
          <a:xfrm>
            <a:off x="1025119" y="10310795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More than 3000€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0" name="Google Shape;1290;p10"/>
          <p:cNvGrpSpPr/>
          <p:nvPr/>
        </p:nvGrpSpPr>
        <p:grpSpPr>
          <a:xfrm>
            <a:off x="457253" y="268878"/>
            <a:ext cx="5060195" cy="225146"/>
            <a:chOff x="0" y="0"/>
            <a:chExt cx="1813460" cy="80687"/>
          </a:xfrm>
        </p:grpSpPr>
        <p:sp>
          <p:nvSpPr>
            <p:cNvPr id="1291" name="Google Shape;1291;p10"/>
            <p:cNvSpPr/>
            <p:nvPr/>
          </p:nvSpPr>
          <p:spPr>
            <a:xfrm>
              <a:off x="0" y="0"/>
              <a:ext cx="1813460" cy="80687"/>
            </a:xfrm>
            <a:custGeom>
              <a:avLst/>
              <a:gdLst/>
              <a:ahLst/>
              <a:cxnLst/>
              <a:rect l="l" t="t" r="r" b="b"/>
              <a:pathLst>
                <a:path w="1813460" h="80687" extrusionOk="0">
                  <a:moveTo>
                    <a:pt x="0" y="0"/>
                  </a:moveTo>
                  <a:lnTo>
                    <a:pt x="1813460" y="0"/>
                  </a:lnTo>
                  <a:lnTo>
                    <a:pt x="1813460" y="80687"/>
                  </a:lnTo>
                  <a:lnTo>
                    <a:pt x="0" y="80687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92" name="Google Shape;1292;p10"/>
            <p:cNvSpPr txBox="1"/>
            <p:nvPr/>
          </p:nvSpPr>
          <p:spPr>
            <a:xfrm>
              <a:off x="0" y="0"/>
              <a:ext cx="1813460" cy="80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1293" name="Google Shape;1293;p10"/>
          <p:cNvGraphicFramePr/>
          <p:nvPr/>
        </p:nvGraphicFramePr>
        <p:xfrm>
          <a:off x="712088" y="149725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{D0E7AADC-DCDD-47A9-BC53-7DC77423F42C}</a:tableStyleId>
              </a:tblPr>
              <a:tblGrid>
                <a:gridCol w="131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1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2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45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0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45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1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2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11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L.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LATCH				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TOO SLEEPY OR RELUCTANT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 LATCH ACHIEVED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REPEATED ATTEMPTS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HOLD NIPPLE IN MOUTH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STIULATE TO SUCK		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GRASPS BREAST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TONGUE DOWN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LIPS FLANGED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RHYTHMIC SUCKING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4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AUDIBLE SWALLOWING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NONE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 FEW WITH STIMULATION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SPONTANEOUS AND INTERMITTENT IF LESS THAN 24 HOURS OLD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SPONTANEOUS AND FREQUENT IF GREATER THAN 24 HOURS OLD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T.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TYPE OF NIPPLE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INVERTED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FLAT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EVERTED (AFTER STIMULATION)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96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C.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COMFORT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(BREAST/NIPPLE)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ENGORGED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CRACKED, BLEEDING, LARGE BLISTERS OR BRUISES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SEVERE DISCOMFORT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FILLING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REDDENED/SMALL BLISTERS OR BRUISES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MID/MODEARTE DISCOMFORT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SOFT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NON TENDER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H.   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HOLD (POSITIONING)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FULL ASSISTANCE (STAFF HOLDS INFANT AT BREAST)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MINIMAL ASSISTANCE (E.G. ELEVATE HEAD OF BED, PLACE PILLOWS FOR SUPPORT)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TEACH ONE SIDE, MOTHER DOES OTHER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STAFF HOLDS AND THEN MOTHER TAKES OVER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 ASSISTANCE FROM STAFF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MOTHER ABLE TO POSITION AND HOLD INFANT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94" name="Google Shape;1294;p10"/>
          <p:cNvSpPr txBox="1"/>
          <p:nvPr/>
        </p:nvSpPr>
        <p:spPr>
          <a:xfrm>
            <a:off x="521578" y="296539"/>
            <a:ext cx="70383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99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chemeClr val="dk1"/>
                </a:solidFill>
              </a:rPr>
              <a:t>EVALUATION OF BREASTFEEDING EFFICACY</a:t>
            </a:r>
            <a:endParaRPr sz="13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99" b="1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295" name="Google Shape;1295;p10"/>
          <p:cNvSpPr txBox="1"/>
          <p:nvPr/>
        </p:nvSpPr>
        <p:spPr>
          <a:xfrm>
            <a:off x="1532323" y="756000"/>
            <a:ext cx="4495354" cy="35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LATCH SCALE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LATCH (Jensen, Wallace y Kelsay, 1994)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Google Shape;1300;p11"/>
          <p:cNvGrpSpPr/>
          <p:nvPr/>
        </p:nvGrpSpPr>
        <p:grpSpPr>
          <a:xfrm>
            <a:off x="0" y="-112875"/>
            <a:ext cx="7556537" cy="2520041"/>
            <a:chOff x="0" y="0"/>
            <a:chExt cx="2838349" cy="903111"/>
          </a:xfrm>
        </p:grpSpPr>
        <p:sp>
          <p:nvSpPr>
            <p:cNvPr id="1301" name="Google Shape;1301;p11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" name="Google Shape;1302;p11"/>
            <p:cNvSpPr txBox="1"/>
            <p:nvPr/>
          </p:nvSpPr>
          <p:spPr>
            <a:xfrm>
              <a:off x="0" y="0"/>
              <a:ext cx="2838349" cy="90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3" name="Google Shape;1303;p11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1304" name="Google Shape;1304;p11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1305" name="Google Shape;1305;p11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11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7" name="Google Shape;1307;p11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1308" name="Google Shape;1308;p11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11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0" name="Google Shape;1310;p11"/>
          <p:cNvGrpSpPr/>
          <p:nvPr/>
        </p:nvGrpSpPr>
        <p:grpSpPr>
          <a:xfrm>
            <a:off x="4149175" y="1388101"/>
            <a:ext cx="2869727" cy="919753"/>
            <a:chOff x="0" y="0"/>
            <a:chExt cx="17122476" cy="4293896"/>
          </a:xfrm>
        </p:grpSpPr>
        <p:sp>
          <p:nvSpPr>
            <p:cNvPr id="1311" name="Google Shape;1311;p11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11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13" name="Google Shape;1313;p11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1314" name="Google Shape;1314;p11"/>
          <p:cNvSpPr txBox="1"/>
          <p:nvPr/>
        </p:nvSpPr>
        <p:spPr>
          <a:xfrm>
            <a:off x="1171091" y="73194"/>
            <a:ext cx="56892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Follow-up questionnaire </a:t>
            </a:r>
            <a:endParaRPr sz="2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1 month</a:t>
            </a:r>
            <a:endParaRPr/>
          </a:p>
        </p:txBody>
      </p:sp>
      <p:sp>
        <p:nvSpPr>
          <p:cNvPr id="1315" name="Google Shape;1315;p11"/>
          <p:cNvSpPr txBox="1"/>
          <p:nvPr/>
        </p:nvSpPr>
        <p:spPr>
          <a:xfrm>
            <a:off x="4148678" y="1406915"/>
            <a:ext cx="28707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/>
          </a:p>
        </p:txBody>
      </p:sp>
      <p:grpSp>
        <p:nvGrpSpPr>
          <p:cNvPr id="1316" name="Google Shape;1316;p11"/>
          <p:cNvGrpSpPr/>
          <p:nvPr/>
        </p:nvGrpSpPr>
        <p:grpSpPr>
          <a:xfrm>
            <a:off x="1473168" y="3382885"/>
            <a:ext cx="1966940" cy="273561"/>
            <a:chOff x="0" y="0"/>
            <a:chExt cx="11732489" cy="1631751"/>
          </a:xfrm>
        </p:grpSpPr>
        <p:sp>
          <p:nvSpPr>
            <p:cNvPr id="1317" name="Google Shape;1317;p11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11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9" name="Google Shape;1319;p11"/>
          <p:cNvGrpSpPr/>
          <p:nvPr/>
        </p:nvGrpSpPr>
        <p:grpSpPr>
          <a:xfrm>
            <a:off x="566758" y="3159242"/>
            <a:ext cx="172935" cy="174020"/>
            <a:chOff x="0" y="0"/>
            <a:chExt cx="1031528" cy="1038001"/>
          </a:xfrm>
        </p:grpSpPr>
        <p:sp>
          <p:nvSpPr>
            <p:cNvPr id="1320" name="Google Shape;1320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2" name="Google Shape;1322;p11"/>
          <p:cNvGrpSpPr/>
          <p:nvPr/>
        </p:nvGrpSpPr>
        <p:grpSpPr>
          <a:xfrm>
            <a:off x="566758" y="3638667"/>
            <a:ext cx="172935" cy="174020"/>
            <a:chOff x="0" y="0"/>
            <a:chExt cx="1031528" cy="1038001"/>
          </a:xfrm>
        </p:grpSpPr>
        <p:sp>
          <p:nvSpPr>
            <p:cNvPr id="1323" name="Google Shape;1323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5" name="Google Shape;1325;p11"/>
          <p:cNvGrpSpPr/>
          <p:nvPr/>
        </p:nvGrpSpPr>
        <p:grpSpPr>
          <a:xfrm>
            <a:off x="566758" y="3397972"/>
            <a:ext cx="172935" cy="174020"/>
            <a:chOff x="0" y="0"/>
            <a:chExt cx="1031528" cy="1038001"/>
          </a:xfrm>
        </p:grpSpPr>
        <p:sp>
          <p:nvSpPr>
            <p:cNvPr id="1326" name="Google Shape;1326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8" name="Google Shape;1328;p11"/>
          <p:cNvSpPr txBox="1"/>
          <p:nvPr/>
        </p:nvSpPr>
        <p:spPr>
          <a:xfrm>
            <a:off x="365068" y="2905876"/>
            <a:ext cx="221620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Current type of lactation:</a:t>
            </a:r>
            <a:endParaRPr/>
          </a:p>
        </p:txBody>
      </p:sp>
      <p:grpSp>
        <p:nvGrpSpPr>
          <p:cNvPr id="1329" name="Google Shape;1329;p11"/>
          <p:cNvGrpSpPr/>
          <p:nvPr/>
        </p:nvGrpSpPr>
        <p:grpSpPr>
          <a:xfrm>
            <a:off x="511331" y="4275889"/>
            <a:ext cx="172935" cy="174020"/>
            <a:chOff x="0" y="0"/>
            <a:chExt cx="1031528" cy="1038001"/>
          </a:xfrm>
        </p:grpSpPr>
        <p:sp>
          <p:nvSpPr>
            <p:cNvPr id="1330" name="Google Shape;1330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2" name="Google Shape;1332;p11"/>
          <p:cNvGrpSpPr/>
          <p:nvPr/>
        </p:nvGrpSpPr>
        <p:grpSpPr>
          <a:xfrm>
            <a:off x="511331" y="4755314"/>
            <a:ext cx="172935" cy="174020"/>
            <a:chOff x="0" y="0"/>
            <a:chExt cx="1031528" cy="1038001"/>
          </a:xfrm>
        </p:grpSpPr>
        <p:sp>
          <p:nvSpPr>
            <p:cNvPr id="1333" name="Google Shape;1333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5" name="Google Shape;1335;p11"/>
          <p:cNvGrpSpPr/>
          <p:nvPr/>
        </p:nvGrpSpPr>
        <p:grpSpPr>
          <a:xfrm>
            <a:off x="511331" y="4514619"/>
            <a:ext cx="172935" cy="174020"/>
            <a:chOff x="0" y="0"/>
            <a:chExt cx="1031528" cy="1038001"/>
          </a:xfrm>
        </p:grpSpPr>
        <p:sp>
          <p:nvSpPr>
            <p:cNvPr id="1336" name="Google Shape;1336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38" name="Google Shape;1338;p11"/>
          <p:cNvSpPr txBox="1"/>
          <p:nvPr/>
        </p:nvSpPr>
        <p:spPr>
          <a:xfrm>
            <a:off x="365068" y="4044432"/>
            <a:ext cx="7052429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quitting, what were the reasons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339" name="Google Shape;1339;p11"/>
          <p:cNvGrpSpPr/>
          <p:nvPr/>
        </p:nvGrpSpPr>
        <p:grpSpPr>
          <a:xfrm>
            <a:off x="511331" y="4996009"/>
            <a:ext cx="172935" cy="174020"/>
            <a:chOff x="0" y="0"/>
            <a:chExt cx="1031528" cy="1038001"/>
          </a:xfrm>
        </p:grpSpPr>
        <p:sp>
          <p:nvSpPr>
            <p:cNvPr id="1340" name="Google Shape;1340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2" name="Google Shape;1342;p11"/>
          <p:cNvGrpSpPr/>
          <p:nvPr/>
        </p:nvGrpSpPr>
        <p:grpSpPr>
          <a:xfrm>
            <a:off x="511331" y="5475434"/>
            <a:ext cx="172935" cy="174020"/>
            <a:chOff x="0" y="0"/>
            <a:chExt cx="1031528" cy="1038001"/>
          </a:xfrm>
        </p:grpSpPr>
        <p:sp>
          <p:nvSpPr>
            <p:cNvPr id="1343" name="Google Shape;1343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5" name="Google Shape;1345;p11"/>
          <p:cNvGrpSpPr/>
          <p:nvPr/>
        </p:nvGrpSpPr>
        <p:grpSpPr>
          <a:xfrm>
            <a:off x="511331" y="5234739"/>
            <a:ext cx="172935" cy="174020"/>
            <a:chOff x="0" y="0"/>
            <a:chExt cx="1031528" cy="1038001"/>
          </a:xfrm>
        </p:grpSpPr>
        <p:sp>
          <p:nvSpPr>
            <p:cNvPr id="1346" name="Google Shape;1346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8" name="Google Shape;1348;p11"/>
          <p:cNvGrpSpPr/>
          <p:nvPr/>
        </p:nvGrpSpPr>
        <p:grpSpPr>
          <a:xfrm>
            <a:off x="526051" y="5716129"/>
            <a:ext cx="172935" cy="174020"/>
            <a:chOff x="0" y="0"/>
            <a:chExt cx="1031528" cy="1038001"/>
          </a:xfrm>
        </p:grpSpPr>
        <p:sp>
          <p:nvSpPr>
            <p:cNvPr id="1349" name="Google Shape;1349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1" name="Google Shape;1351;p11"/>
          <p:cNvGrpSpPr/>
          <p:nvPr/>
        </p:nvGrpSpPr>
        <p:grpSpPr>
          <a:xfrm>
            <a:off x="511331" y="6274007"/>
            <a:ext cx="172935" cy="174020"/>
            <a:chOff x="0" y="0"/>
            <a:chExt cx="1031528" cy="1038001"/>
          </a:xfrm>
        </p:grpSpPr>
        <p:sp>
          <p:nvSpPr>
            <p:cNvPr id="1352" name="Google Shape;1352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4" name="Google Shape;1354;p11"/>
          <p:cNvGrpSpPr/>
          <p:nvPr/>
        </p:nvGrpSpPr>
        <p:grpSpPr>
          <a:xfrm>
            <a:off x="511331" y="6753432"/>
            <a:ext cx="172935" cy="174020"/>
            <a:chOff x="0" y="0"/>
            <a:chExt cx="1031528" cy="1038001"/>
          </a:xfrm>
        </p:grpSpPr>
        <p:sp>
          <p:nvSpPr>
            <p:cNvPr id="1355" name="Google Shape;1355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7" name="Google Shape;1357;p11"/>
          <p:cNvGrpSpPr/>
          <p:nvPr/>
        </p:nvGrpSpPr>
        <p:grpSpPr>
          <a:xfrm>
            <a:off x="511331" y="6512737"/>
            <a:ext cx="172935" cy="174020"/>
            <a:chOff x="0" y="0"/>
            <a:chExt cx="1031528" cy="1038001"/>
          </a:xfrm>
        </p:grpSpPr>
        <p:sp>
          <p:nvSpPr>
            <p:cNvPr id="1358" name="Google Shape;1358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0" name="Google Shape;1360;p11"/>
          <p:cNvSpPr txBox="1"/>
          <p:nvPr/>
        </p:nvSpPr>
        <p:spPr>
          <a:xfrm>
            <a:off x="403030" y="6032779"/>
            <a:ext cx="7052429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Problems associated with breastfeeding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361" name="Google Shape;1361;p11"/>
          <p:cNvGrpSpPr/>
          <p:nvPr/>
        </p:nvGrpSpPr>
        <p:grpSpPr>
          <a:xfrm>
            <a:off x="511331" y="6994127"/>
            <a:ext cx="172935" cy="174020"/>
            <a:chOff x="0" y="0"/>
            <a:chExt cx="1031528" cy="1038001"/>
          </a:xfrm>
        </p:grpSpPr>
        <p:sp>
          <p:nvSpPr>
            <p:cNvPr id="1362" name="Google Shape;1362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4" name="Google Shape;1364;p11"/>
          <p:cNvGrpSpPr/>
          <p:nvPr/>
        </p:nvGrpSpPr>
        <p:grpSpPr>
          <a:xfrm>
            <a:off x="511331" y="7473552"/>
            <a:ext cx="172935" cy="174020"/>
            <a:chOff x="0" y="0"/>
            <a:chExt cx="1031528" cy="1038001"/>
          </a:xfrm>
        </p:grpSpPr>
        <p:sp>
          <p:nvSpPr>
            <p:cNvPr id="1365" name="Google Shape;1365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7" name="Google Shape;1367;p11"/>
          <p:cNvGrpSpPr/>
          <p:nvPr/>
        </p:nvGrpSpPr>
        <p:grpSpPr>
          <a:xfrm>
            <a:off x="511331" y="7232857"/>
            <a:ext cx="172935" cy="174020"/>
            <a:chOff x="0" y="0"/>
            <a:chExt cx="1031528" cy="1038001"/>
          </a:xfrm>
        </p:grpSpPr>
        <p:sp>
          <p:nvSpPr>
            <p:cNvPr id="1368" name="Google Shape;1368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0" name="Google Shape;1370;p11"/>
          <p:cNvGrpSpPr/>
          <p:nvPr/>
        </p:nvGrpSpPr>
        <p:grpSpPr>
          <a:xfrm>
            <a:off x="526051" y="7714247"/>
            <a:ext cx="172935" cy="174020"/>
            <a:chOff x="0" y="0"/>
            <a:chExt cx="1031528" cy="1038001"/>
          </a:xfrm>
        </p:grpSpPr>
        <p:sp>
          <p:nvSpPr>
            <p:cNvPr id="1371" name="Google Shape;1371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73" name="Google Shape;1373;p11"/>
          <p:cNvSpPr txBox="1"/>
          <p:nvPr/>
        </p:nvSpPr>
        <p:spPr>
          <a:xfrm>
            <a:off x="350348" y="8053337"/>
            <a:ext cx="569003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have pain in the breasts</a:t>
            </a:r>
            <a:endParaRPr/>
          </a:p>
        </p:txBody>
      </p:sp>
      <p:grpSp>
        <p:nvGrpSpPr>
          <p:cNvPr id="1374" name="Google Shape;1374;p11"/>
          <p:cNvGrpSpPr/>
          <p:nvPr/>
        </p:nvGrpSpPr>
        <p:grpSpPr>
          <a:xfrm>
            <a:off x="2064151" y="8363852"/>
            <a:ext cx="836510" cy="273561"/>
            <a:chOff x="0" y="0"/>
            <a:chExt cx="4989649" cy="1631751"/>
          </a:xfrm>
        </p:grpSpPr>
        <p:sp>
          <p:nvSpPr>
            <p:cNvPr id="1375" name="Google Shape;1375;p11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11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11"/>
          <p:cNvGrpSpPr/>
          <p:nvPr/>
        </p:nvGrpSpPr>
        <p:grpSpPr>
          <a:xfrm>
            <a:off x="558036" y="8370063"/>
            <a:ext cx="172935" cy="174020"/>
            <a:chOff x="0" y="0"/>
            <a:chExt cx="1031528" cy="1038001"/>
          </a:xfrm>
        </p:grpSpPr>
        <p:sp>
          <p:nvSpPr>
            <p:cNvPr id="1378" name="Google Shape;1378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0" name="Google Shape;1380;p11"/>
          <p:cNvGrpSpPr/>
          <p:nvPr/>
        </p:nvGrpSpPr>
        <p:grpSpPr>
          <a:xfrm>
            <a:off x="558036" y="8373040"/>
            <a:ext cx="172935" cy="174020"/>
            <a:chOff x="0" y="0"/>
            <a:chExt cx="1031528" cy="1038001"/>
          </a:xfrm>
        </p:grpSpPr>
        <p:sp>
          <p:nvSpPr>
            <p:cNvPr id="1381" name="Google Shape;1381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3" name="Google Shape;1383;p11"/>
          <p:cNvGrpSpPr/>
          <p:nvPr/>
        </p:nvGrpSpPr>
        <p:grpSpPr>
          <a:xfrm>
            <a:off x="565621" y="8623260"/>
            <a:ext cx="172935" cy="174020"/>
            <a:chOff x="0" y="0"/>
            <a:chExt cx="1031528" cy="1038001"/>
          </a:xfrm>
        </p:grpSpPr>
        <p:sp>
          <p:nvSpPr>
            <p:cNvPr id="1384" name="Google Shape;1384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6" name="Google Shape;1386;p11"/>
          <p:cNvSpPr txBox="1"/>
          <p:nvPr/>
        </p:nvSpPr>
        <p:spPr>
          <a:xfrm>
            <a:off x="788120" y="8384048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1387" name="Google Shape;1387;p11"/>
          <p:cNvSpPr txBox="1"/>
          <p:nvPr/>
        </p:nvSpPr>
        <p:spPr>
          <a:xfrm>
            <a:off x="788120" y="8637413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1388" name="Google Shape;1388;p11"/>
          <p:cNvCxnSpPr/>
          <p:nvPr/>
        </p:nvCxnSpPr>
        <p:spPr>
          <a:xfrm>
            <a:off x="1136089" y="8488032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1389" name="Google Shape;1389;p11"/>
          <p:cNvGrpSpPr/>
          <p:nvPr/>
        </p:nvGrpSpPr>
        <p:grpSpPr>
          <a:xfrm>
            <a:off x="1282944" y="9345880"/>
            <a:ext cx="1966940" cy="273561"/>
            <a:chOff x="0" y="0"/>
            <a:chExt cx="11732489" cy="1631751"/>
          </a:xfrm>
        </p:grpSpPr>
        <p:sp>
          <p:nvSpPr>
            <p:cNvPr id="1390" name="Google Shape;1390;p11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1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2" name="Google Shape;1392;p11"/>
          <p:cNvGrpSpPr/>
          <p:nvPr/>
        </p:nvGrpSpPr>
        <p:grpSpPr>
          <a:xfrm>
            <a:off x="576795" y="9154365"/>
            <a:ext cx="172935" cy="174020"/>
            <a:chOff x="0" y="0"/>
            <a:chExt cx="1031528" cy="1038001"/>
          </a:xfrm>
        </p:grpSpPr>
        <p:sp>
          <p:nvSpPr>
            <p:cNvPr id="1393" name="Google Shape;1393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5" name="Google Shape;1395;p11"/>
          <p:cNvGrpSpPr/>
          <p:nvPr/>
        </p:nvGrpSpPr>
        <p:grpSpPr>
          <a:xfrm>
            <a:off x="576795" y="9633790"/>
            <a:ext cx="172935" cy="174020"/>
            <a:chOff x="0" y="0"/>
            <a:chExt cx="1031528" cy="1038001"/>
          </a:xfrm>
        </p:grpSpPr>
        <p:sp>
          <p:nvSpPr>
            <p:cNvPr id="1396" name="Google Shape;1396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8" name="Google Shape;1398;p11"/>
          <p:cNvGrpSpPr/>
          <p:nvPr/>
        </p:nvGrpSpPr>
        <p:grpSpPr>
          <a:xfrm>
            <a:off x="576795" y="9393095"/>
            <a:ext cx="172935" cy="174020"/>
            <a:chOff x="0" y="0"/>
            <a:chExt cx="1031528" cy="1038001"/>
          </a:xfrm>
        </p:grpSpPr>
        <p:sp>
          <p:nvSpPr>
            <p:cNvPr id="1399" name="Google Shape;1399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1" name="Google Shape;1401;p11"/>
          <p:cNvSpPr txBox="1"/>
          <p:nvPr/>
        </p:nvSpPr>
        <p:spPr>
          <a:xfrm>
            <a:off x="75111" y="8871728"/>
            <a:ext cx="2801015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often do you breastfeed: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402" name="Google Shape;1402;p11"/>
          <p:cNvGrpSpPr/>
          <p:nvPr/>
        </p:nvGrpSpPr>
        <p:grpSpPr>
          <a:xfrm>
            <a:off x="3929244" y="9101431"/>
            <a:ext cx="172935" cy="174020"/>
            <a:chOff x="0" y="0"/>
            <a:chExt cx="1031528" cy="1038001"/>
          </a:xfrm>
        </p:grpSpPr>
        <p:sp>
          <p:nvSpPr>
            <p:cNvPr id="1403" name="Google Shape;1403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5" name="Google Shape;1405;p11"/>
          <p:cNvGrpSpPr/>
          <p:nvPr/>
        </p:nvGrpSpPr>
        <p:grpSpPr>
          <a:xfrm>
            <a:off x="3933875" y="9601270"/>
            <a:ext cx="172935" cy="174020"/>
            <a:chOff x="0" y="0"/>
            <a:chExt cx="1031528" cy="1038001"/>
          </a:xfrm>
        </p:grpSpPr>
        <p:sp>
          <p:nvSpPr>
            <p:cNvPr id="1406" name="Google Shape;1406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8" name="Google Shape;1408;p11"/>
          <p:cNvGrpSpPr/>
          <p:nvPr/>
        </p:nvGrpSpPr>
        <p:grpSpPr>
          <a:xfrm>
            <a:off x="3930650" y="9362539"/>
            <a:ext cx="172935" cy="174020"/>
            <a:chOff x="0" y="0"/>
            <a:chExt cx="1031528" cy="1038001"/>
          </a:xfrm>
        </p:grpSpPr>
        <p:sp>
          <p:nvSpPr>
            <p:cNvPr id="1409" name="Google Shape;1409;p11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11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1" name="Google Shape;1411;p11"/>
          <p:cNvSpPr txBox="1"/>
          <p:nvPr/>
        </p:nvSpPr>
        <p:spPr>
          <a:xfrm>
            <a:off x="4160734" y="9123809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However long it takes, I don't time it.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12" name="Google Shape;1412;p11"/>
          <p:cNvSpPr txBox="1"/>
          <p:nvPr/>
        </p:nvSpPr>
        <p:spPr>
          <a:xfrm>
            <a:off x="4160734" y="9603234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30 minutes on each breast.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13" name="Google Shape;1413;p11"/>
          <p:cNvSpPr txBox="1"/>
          <p:nvPr/>
        </p:nvSpPr>
        <p:spPr>
          <a:xfrm>
            <a:off x="4160734" y="9362539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10 minutes on each breast.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14" name="Google Shape;1414;p11"/>
          <p:cNvSpPr txBox="1"/>
          <p:nvPr/>
        </p:nvSpPr>
        <p:spPr>
          <a:xfrm>
            <a:off x="2482406" y="8871728"/>
            <a:ext cx="5690039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long is each breastfeeding session: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415" name="Google Shape;1415;p11"/>
          <p:cNvGrpSpPr/>
          <p:nvPr/>
        </p:nvGrpSpPr>
        <p:grpSpPr>
          <a:xfrm>
            <a:off x="3934365" y="9899888"/>
            <a:ext cx="233729" cy="174020"/>
            <a:chOff x="-362626" y="-6"/>
            <a:chExt cx="1394154" cy="1038001"/>
          </a:xfrm>
        </p:grpSpPr>
        <p:sp>
          <p:nvSpPr>
            <p:cNvPr id="1416" name="Google Shape;1416;p11"/>
            <p:cNvSpPr/>
            <p:nvPr/>
          </p:nvSpPr>
          <p:spPr>
            <a:xfrm>
              <a:off x="-362626" y="-6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11"/>
            <p:cNvSpPr txBox="1"/>
            <p:nvPr/>
          </p:nvSpPr>
          <p:spPr>
            <a:xfrm>
              <a:off x="0" y="243735"/>
              <a:ext cx="1031528" cy="7942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8" name="Google Shape;1418;p11"/>
          <p:cNvSpPr txBox="1"/>
          <p:nvPr/>
        </p:nvSpPr>
        <p:spPr>
          <a:xfrm>
            <a:off x="4175454" y="9889104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419" name="Google Shape;1419;p11"/>
          <p:cNvSpPr txBox="1"/>
          <p:nvPr/>
        </p:nvSpPr>
        <p:spPr>
          <a:xfrm>
            <a:off x="904239" y="317009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Exclusive breastfeeding (EBF)</a:t>
            </a:r>
            <a:endParaRPr/>
          </a:p>
        </p:txBody>
      </p:sp>
      <p:sp>
        <p:nvSpPr>
          <p:cNvPr id="1420" name="Google Shape;1420;p11"/>
          <p:cNvSpPr txBox="1"/>
          <p:nvPr/>
        </p:nvSpPr>
        <p:spPr>
          <a:xfrm>
            <a:off x="904239" y="364951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Artificial feeding</a:t>
            </a:r>
            <a:endParaRPr/>
          </a:p>
        </p:txBody>
      </p:sp>
      <p:sp>
        <p:nvSpPr>
          <p:cNvPr id="1421" name="Google Shape;1421;p11"/>
          <p:cNvSpPr txBox="1"/>
          <p:nvPr/>
        </p:nvSpPr>
        <p:spPr>
          <a:xfrm>
            <a:off x="904239" y="340882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Mixed lactation</a:t>
            </a:r>
            <a:endParaRPr/>
          </a:p>
        </p:txBody>
      </p:sp>
      <p:sp>
        <p:nvSpPr>
          <p:cNvPr id="1422" name="Google Shape;1422;p11"/>
          <p:cNvSpPr txBox="1"/>
          <p:nvPr/>
        </p:nvSpPr>
        <p:spPr>
          <a:xfrm>
            <a:off x="864801" y="6267679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have not had any problems.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23" name="Google Shape;1423;p11"/>
          <p:cNvSpPr txBox="1"/>
          <p:nvPr/>
        </p:nvSpPr>
        <p:spPr>
          <a:xfrm>
            <a:off x="864801" y="6747104"/>
            <a:ext cx="486716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24" name="Google Shape;1424;p11"/>
          <p:cNvSpPr txBox="1"/>
          <p:nvPr/>
        </p:nvSpPr>
        <p:spPr>
          <a:xfrm>
            <a:off x="864801" y="6506409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</a:t>
            </a:r>
            <a:endParaRPr/>
          </a:p>
        </p:txBody>
      </p:sp>
      <p:sp>
        <p:nvSpPr>
          <p:cNvPr id="1425" name="Google Shape;1425;p11"/>
          <p:cNvSpPr txBox="1"/>
          <p:nvPr/>
        </p:nvSpPr>
        <p:spPr>
          <a:xfrm>
            <a:off x="864801" y="6987799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26" name="Google Shape;1426;p11"/>
          <p:cNvSpPr txBox="1"/>
          <p:nvPr/>
        </p:nvSpPr>
        <p:spPr>
          <a:xfrm>
            <a:off x="864801" y="7467223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Shame to breastfeed in public.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27" name="Google Shape;1427;p11"/>
          <p:cNvSpPr txBox="1"/>
          <p:nvPr/>
        </p:nvSpPr>
        <p:spPr>
          <a:xfrm>
            <a:off x="864801" y="7226529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28" name="Google Shape;1428;p11"/>
          <p:cNvSpPr txBox="1"/>
          <p:nvPr/>
        </p:nvSpPr>
        <p:spPr>
          <a:xfrm>
            <a:off x="879521" y="774975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429" name="Google Shape;1429;p11"/>
          <p:cNvSpPr txBox="1"/>
          <p:nvPr/>
        </p:nvSpPr>
        <p:spPr>
          <a:xfrm>
            <a:off x="818209" y="4305864"/>
            <a:ext cx="592008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</a:t>
            </a:r>
            <a:endParaRPr/>
          </a:p>
        </p:txBody>
      </p:sp>
      <p:sp>
        <p:nvSpPr>
          <p:cNvPr id="1430" name="Google Shape;1430;p11"/>
          <p:cNvSpPr txBox="1"/>
          <p:nvPr/>
        </p:nvSpPr>
        <p:spPr>
          <a:xfrm>
            <a:off x="818209" y="4785289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31" name="Google Shape;1431;p11"/>
          <p:cNvSpPr txBox="1"/>
          <p:nvPr/>
        </p:nvSpPr>
        <p:spPr>
          <a:xfrm>
            <a:off x="818209" y="4544594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32" name="Google Shape;1432;p11"/>
          <p:cNvSpPr txBox="1"/>
          <p:nvPr/>
        </p:nvSpPr>
        <p:spPr>
          <a:xfrm>
            <a:off x="818209" y="5025984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</p:txBody>
      </p:sp>
      <p:sp>
        <p:nvSpPr>
          <p:cNvPr id="1433" name="Google Shape;1433;p11"/>
          <p:cNvSpPr txBox="1"/>
          <p:nvPr/>
        </p:nvSpPr>
        <p:spPr>
          <a:xfrm>
            <a:off x="818209" y="5505409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 or hospital admission of the mother.</a:t>
            </a:r>
            <a:endParaRPr/>
          </a:p>
        </p:txBody>
      </p:sp>
      <p:sp>
        <p:nvSpPr>
          <p:cNvPr id="1434" name="Google Shape;1434;p11"/>
          <p:cNvSpPr txBox="1"/>
          <p:nvPr/>
        </p:nvSpPr>
        <p:spPr>
          <a:xfrm>
            <a:off x="818209" y="5264714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 or hospital admission of the baby.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35" name="Google Shape;1435;p11"/>
          <p:cNvSpPr txBox="1"/>
          <p:nvPr/>
        </p:nvSpPr>
        <p:spPr>
          <a:xfrm>
            <a:off x="832928" y="5746104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436" name="Google Shape;1436;p11"/>
          <p:cNvSpPr txBox="1"/>
          <p:nvPr/>
        </p:nvSpPr>
        <p:spPr>
          <a:xfrm>
            <a:off x="2130230" y="8411004"/>
            <a:ext cx="2130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Intensity on a scale of 0-10</a:t>
            </a:r>
            <a:endParaRPr/>
          </a:p>
        </p:txBody>
      </p:sp>
      <p:sp>
        <p:nvSpPr>
          <p:cNvPr id="1437" name="Google Shape;1437;p11"/>
          <p:cNvSpPr txBox="1"/>
          <p:nvPr/>
        </p:nvSpPr>
        <p:spPr>
          <a:xfrm>
            <a:off x="871699" y="9159818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On-demand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438" name="Google Shape;1438;p11"/>
          <p:cNvSpPr txBox="1"/>
          <p:nvPr/>
        </p:nvSpPr>
        <p:spPr>
          <a:xfrm>
            <a:off x="871699" y="963924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439" name="Google Shape;1439;p11"/>
          <p:cNvSpPr txBox="1"/>
          <p:nvPr/>
        </p:nvSpPr>
        <p:spPr>
          <a:xfrm>
            <a:off x="871699" y="9398548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follow a strict routine, every 3 hours.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4" name="Google Shape;1444;p12"/>
          <p:cNvGrpSpPr/>
          <p:nvPr/>
        </p:nvGrpSpPr>
        <p:grpSpPr>
          <a:xfrm>
            <a:off x="1600986" y="752520"/>
            <a:ext cx="1966940" cy="273561"/>
            <a:chOff x="0" y="0"/>
            <a:chExt cx="11732489" cy="1631751"/>
          </a:xfrm>
        </p:grpSpPr>
        <p:sp>
          <p:nvSpPr>
            <p:cNvPr id="1445" name="Google Shape;1445;p1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1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7" name="Google Shape;1447;p12"/>
          <p:cNvGrpSpPr/>
          <p:nvPr/>
        </p:nvGrpSpPr>
        <p:grpSpPr>
          <a:xfrm>
            <a:off x="694576" y="528876"/>
            <a:ext cx="172935" cy="174020"/>
            <a:chOff x="0" y="0"/>
            <a:chExt cx="1031528" cy="1038001"/>
          </a:xfrm>
        </p:grpSpPr>
        <p:sp>
          <p:nvSpPr>
            <p:cNvPr id="1448" name="Google Shape;1448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0" name="Google Shape;1450;p12"/>
          <p:cNvGrpSpPr/>
          <p:nvPr/>
        </p:nvGrpSpPr>
        <p:grpSpPr>
          <a:xfrm>
            <a:off x="694576" y="1008301"/>
            <a:ext cx="172935" cy="174020"/>
            <a:chOff x="0" y="0"/>
            <a:chExt cx="1031528" cy="1038001"/>
          </a:xfrm>
        </p:grpSpPr>
        <p:sp>
          <p:nvSpPr>
            <p:cNvPr id="1451" name="Google Shape;1451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3" name="Google Shape;1453;p12"/>
          <p:cNvGrpSpPr/>
          <p:nvPr/>
        </p:nvGrpSpPr>
        <p:grpSpPr>
          <a:xfrm>
            <a:off x="694576" y="767606"/>
            <a:ext cx="172935" cy="174020"/>
            <a:chOff x="0" y="0"/>
            <a:chExt cx="1031528" cy="1038001"/>
          </a:xfrm>
        </p:grpSpPr>
        <p:sp>
          <p:nvSpPr>
            <p:cNvPr id="1454" name="Google Shape;1454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6" name="Google Shape;1456;p12"/>
          <p:cNvGrpSpPr/>
          <p:nvPr/>
        </p:nvGrpSpPr>
        <p:grpSpPr>
          <a:xfrm>
            <a:off x="691897" y="1591319"/>
            <a:ext cx="172935" cy="174020"/>
            <a:chOff x="0" y="0"/>
            <a:chExt cx="1031528" cy="1038001"/>
          </a:xfrm>
        </p:grpSpPr>
        <p:sp>
          <p:nvSpPr>
            <p:cNvPr id="1457" name="Google Shape;1457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9" name="Google Shape;1459;p12"/>
          <p:cNvGrpSpPr/>
          <p:nvPr/>
        </p:nvGrpSpPr>
        <p:grpSpPr>
          <a:xfrm>
            <a:off x="691897" y="2070744"/>
            <a:ext cx="172935" cy="174020"/>
            <a:chOff x="0" y="0"/>
            <a:chExt cx="1031528" cy="1038001"/>
          </a:xfrm>
        </p:grpSpPr>
        <p:sp>
          <p:nvSpPr>
            <p:cNvPr id="1460" name="Google Shape;1460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2" name="Google Shape;1462;p12"/>
          <p:cNvGrpSpPr/>
          <p:nvPr/>
        </p:nvGrpSpPr>
        <p:grpSpPr>
          <a:xfrm>
            <a:off x="691897" y="1830049"/>
            <a:ext cx="172935" cy="174020"/>
            <a:chOff x="0" y="0"/>
            <a:chExt cx="1031528" cy="1038001"/>
          </a:xfrm>
        </p:grpSpPr>
        <p:sp>
          <p:nvSpPr>
            <p:cNvPr id="1463" name="Google Shape;1463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5" name="Google Shape;1465;p12"/>
          <p:cNvGrpSpPr/>
          <p:nvPr/>
        </p:nvGrpSpPr>
        <p:grpSpPr>
          <a:xfrm>
            <a:off x="691897" y="2653674"/>
            <a:ext cx="172935" cy="174020"/>
            <a:chOff x="0" y="0"/>
            <a:chExt cx="1031528" cy="1038001"/>
          </a:xfrm>
        </p:grpSpPr>
        <p:sp>
          <p:nvSpPr>
            <p:cNvPr id="1466" name="Google Shape;1466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8" name="Google Shape;1468;p12"/>
          <p:cNvGrpSpPr/>
          <p:nvPr/>
        </p:nvGrpSpPr>
        <p:grpSpPr>
          <a:xfrm>
            <a:off x="691897" y="3133099"/>
            <a:ext cx="172935" cy="174020"/>
            <a:chOff x="0" y="0"/>
            <a:chExt cx="1031528" cy="1038001"/>
          </a:xfrm>
        </p:grpSpPr>
        <p:sp>
          <p:nvSpPr>
            <p:cNvPr id="1469" name="Google Shape;1469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1" name="Google Shape;1471;p12"/>
          <p:cNvGrpSpPr/>
          <p:nvPr/>
        </p:nvGrpSpPr>
        <p:grpSpPr>
          <a:xfrm>
            <a:off x="691897" y="2892405"/>
            <a:ext cx="172935" cy="174020"/>
            <a:chOff x="0" y="0"/>
            <a:chExt cx="1031528" cy="1038001"/>
          </a:xfrm>
        </p:grpSpPr>
        <p:sp>
          <p:nvSpPr>
            <p:cNvPr id="1472" name="Google Shape;1472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4" name="Google Shape;1474;p12"/>
          <p:cNvSpPr txBox="1"/>
          <p:nvPr/>
        </p:nvSpPr>
        <p:spPr>
          <a:xfrm>
            <a:off x="297248" y="2367976"/>
            <a:ext cx="324772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bottle this last month (frequency):</a:t>
            </a:r>
            <a:endParaRPr/>
          </a:p>
        </p:txBody>
      </p:sp>
      <p:grpSp>
        <p:nvGrpSpPr>
          <p:cNvPr id="1475" name="Google Shape;1475;p12"/>
          <p:cNvGrpSpPr/>
          <p:nvPr/>
        </p:nvGrpSpPr>
        <p:grpSpPr>
          <a:xfrm>
            <a:off x="647632" y="3636197"/>
            <a:ext cx="172935" cy="174020"/>
            <a:chOff x="0" y="0"/>
            <a:chExt cx="1031528" cy="1038001"/>
          </a:xfrm>
        </p:grpSpPr>
        <p:sp>
          <p:nvSpPr>
            <p:cNvPr id="1476" name="Google Shape;1476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8" name="Google Shape;1478;p12"/>
          <p:cNvGrpSpPr/>
          <p:nvPr/>
        </p:nvGrpSpPr>
        <p:grpSpPr>
          <a:xfrm>
            <a:off x="647632" y="3874927"/>
            <a:ext cx="172935" cy="174020"/>
            <a:chOff x="0" y="0"/>
            <a:chExt cx="1031528" cy="1038001"/>
          </a:xfrm>
        </p:grpSpPr>
        <p:sp>
          <p:nvSpPr>
            <p:cNvPr id="1479" name="Google Shape;1479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1" name="Google Shape;1481;p12"/>
          <p:cNvSpPr txBox="1"/>
          <p:nvPr/>
        </p:nvSpPr>
        <p:spPr>
          <a:xfrm>
            <a:off x="877717" y="364960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1482" name="Google Shape;1482;p12"/>
          <p:cNvSpPr txBox="1"/>
          <p:nvPr/>
        </p:nvSpPr>
        <p:spPr>
          <a:xfrm>
            <a:off x="877717" y="3888332"/>
            <a:ext cx="6520922" cy="166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grpSp>
        <p:nvGrpSpPr>
          <p:cNvPr id="1483" name="Google Shape;1483;p12"/>
          <p:cNvGrpSpPr/>
          <p:nvPr/>
        </p:nvGrpSpPr>
        <p:grpSpPr>
          <a:xfrm>
            <a:off x="5180006" y="4115677"/>
            <a:ext cx="1966940" cy="273561"/>
            <a:chOff x="0" y="0"/>
            <a:chExt cx="11732489" cy="1631751"/>
          </a:xfrm>
        </p:grpSpPr>
        <p:sp>
          <p:nvSpPr>
            <p:cNvPr id="1484" name="Google Shape;1484;p1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1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86" name="Google Shape;1486;p12"/>
          <p:cNvSpPr txBox="1"/>
          <p:nvPr/>
        </p:nvSpPr>
        <p:spPr>
          <a:xfrm>
            <a:off x="3331669" y="3432113"/>
            <a:ext cx="248908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consumption</a:t>
            </a:r>
            <a:endParaRPr/>
          </a:p>
        </p:txBody>
      </p:sp>
      <p:grpSp>
        <p:nvGrpSpPr>
          <p:cNvPr id="1487" name="Google Shape;1487;p12"/>
          <p:cNvGrpSpPr/>
          <p:nvPr/>
        </p:nvGrpSpPr>
        <p:grpSpPr>
          <a:xfrm>
            <a:off x="4087669" y="3671577"/>
            <a:ext cx="172935" cy="174020"/>
            <a:chOff x="0" y="0"/>
            <a:chExt cx="1031528" cy="1038001"/>
          </a:xfrm>
        </p:grpSpPr>
        <p:sp>
          <p:nvSpPr>
            <p:cNvPr id="1488" name="Google Shape;1488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0" name="Google Shape;1490;p12"/>
          <p:cNvGrpSpPr/>
          <p:nvPr/>
        </p:nvGrpSpPr>
        <p:grpSpPr>
          <a:xfrm>
            <a:off x="4087669" y="3910307"/>
            <a:ext cx="172935" cy="174020"/>
            <a:chOff x="0" y="0"/>
            <a:chExt cx="1031528" cy="1038001"/>
          </a:xfrm>
        </p:grpSpPr>
        <p:sp>
          <p:nvSpPr>
            <p:cNvPr id="1491" name="Google Shape;1491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3" name="Google Shape;1493;p12"/>
          <p:cNvGrpSpPr/>
          <p:nvPr/>
        </p:nvGrpSpPr>
        <p:grpSpPr>
          <a:xfrm>
            <a:off x="647632" y="4617977"/>
            <a:ext cx="172935" cy="174020"/>
            <a:chOff x="0" y="0"/>
            <a:chExt cx="1031528" cy="1038001"/>
          </a:xfrm>
        </p:grpSpPr>
        <p:sp>
          <p:nvSpPr>
            <p:cNvPr id="1494" name="Google Shape;1494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6" name="Google Shape;1496;p12"/>
          <p:cNvGrpSpPr/>
          <p:nvPr/>
        </p:nvGrpSpPr>
        <p:grpSpPr>
          <a:xfrm>
            <a:off x="647632" y="5097402"/>
            <a:ext cx="172935" cy="174020"/>
            <a:chOff x="0" y="0"/>
            <a:chExt cx="1031528" cy="1038001"/>
          </a:xfrm>
        </p:grpSpPr>
        <p:sp>
          <p:nvSpPr>
            <p:cNvPr id="1497" name="Google Shape;1497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9" name="Google Shape;1499;p12"/>
          <p:cNvGrpSpPr/>
          <p:nvPr/>
        </p:nvGrpSpPr>
        <p:grpSpPr>
          <a:xfrm>
            <a:off x="647632" y="4856707"/>
            <a:ext cx="172935" cy="174020"/>
            <a:chOff x="0" y="0"/>
            <a:chExt cx="1031528" cy="1038001"/>
          </a:xfrm>
        </p:grpSpPr>
        <p:sp>
          <p:nvSpPr>
            <p:cNvPr id="1500" name="Google Shape;1500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02" name="Google Shape;1502;p12"/>
          <p:cNvSpPr txBox="1"/>
          <p:nvPr/>
        </p:nvSpPr>
        <p:spPr>
          <a:xfrm>
            <a:off x="413210" y="3418709"/>
            <a:ext cx="291845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Tobacco consumption after childbirth:</a:t>
            </a:r>
            <a:endParaRPr/>
          </a:p>
        </p:txBody>
      </p:sp>
      <p:sp>
        <p:nvSpPr>
          <p:cNvPr id="1503" name="Google Shape;1503;p12"/>
          <p:cNvSpPr txBox="1"/>
          <p:nvPr/>
        </p:nvSpPr>
        <p:spPr>
          <a:xfrm>
            <a:off x="4317753" y="367157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Daily</a:t>
            </a:r>
            <a:endParaRPr/>
          </a:p>
        </p:txBody>
      </p:sp>
      <p:sp>
        <p:nvSpPr>
          <p:cNvPr id="1504" name="Google Shape;1504;p12"/>
          <p:cNvSpPr txBox="1"/>
          <p:nvPr/>
        </p:nvSpPr>
        <p:spPr>
          <a:xfrm>
            <a:off x="4317753" y="391030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Sporadically</a:t>
            </a:r>
            <a:endParaRPr/>
          </a:p>
        </p:txBody>
      </p:sp>
      <p:sp>
        <p:nvSpPr>
          <p:cNvPr id="1505" name="Google Shape;1505;p12"/>
          <p:cNvSpPr txBox="1"/>
          <p:nvPr/>
        </p:nvSpPr>
        <p:spPr>
          <a:xfrm>
            <a:off x="877717" y="461797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Very satisfied.</a:t>
            </a:r>
            <a:endParaRPr/>
          </a:p>
        </p:txBody>
      </p:sp>
      <p:sp>
        <p:nvSpPr>
          <p:cNvPr id="1506" name="Google Shape;1506;p12"/>
          <p:cNvSpPr txBox="1"/>
          <p:nvPr/>
        </p:nvSpPr>
        <p:spPr>
          <a:xfrm>
            <a:off x="877717" y="509740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Partly satisfied.</a:t>
            </a:r>
            <a:endParaRPr/>
          </a:p>
        </p:txBody>
      </p:sp>
      <p:sp>
        <p:nvSpPr>
          <p:cNvPr id="1507" name="Google Shape;1507;p12"/>
          <p:cNvSpPr txBox="1"/>
          <p:nvPr/>
        </p:nvSpPr>
        <p:spPr>
          <a:xfrm>
            <a:off x="901146" y="487799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Satisfied.</a:t>
            </a:r>
            <a:endParaRPr/>
          </a:p>
        </p:txBody>
      </p:sp>
      <p:sp>
        <p:nvSpPr>
          <p:cNvPr id="1508" name="Google Shape;1508;p12"/>
          <p:cNvSpPr txBox="1"/>
          <p:nvPr/>
        </p:nvSpPr>
        <p:spPr>
          <a:xfrm>
            <a:off x="413210" y="4400488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Satisfaction with your breasfeeding:</a:t>
            </a:r>
            <a:endParaRPr/>
          </a:p>
        </p:txBody>
      </p:sp>
      <p:grpSp>
        <p:nvGrpSpPr>
          <p:cNvPr id="1509" name="Google Shape;1509;p12"/>
          <p:cNvGrpSpPr/>
          <p:nvPr/>
        </p:nvGrpSpPr>
        <p:grpSpPr>
          <a:xfrm>
            <a:off x="647632" y="5360292"/>
            <a:ext cx="172935" cy="174020"/>
            <a:chOff x="0" y="0"/>
            <a:chExt cx="1031528" cy="1038001"/>
          </a:xfrm>
        </p:grpSpPr>
        <p:sp>
          <p:nvSpPr>
            <p:cNvPr id="1510" name="Google Shape;1510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12" name="Google Shape;1512;p12"/>
          <p:cNvSpPr txBox="1"/>
          <p:nvPr/>
        </p:nvSpPr>
        <p:spPr>
          <a:xfrm>
            <a:off x="877717" y="536029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satisfied.</a:t>
            </a:r>
            <a:endParaRPr/>
          </a:p>
        </p:txBody>
      </p:sp>
      <p:sp>
        <p:nvSpPr>
          <p:cNvPr id="1513" name="Google Shape;1513;p12"/>
          <p:cNvSpPr txBox="1"/>
          <p:nvPr/>
        </p:nvSpPr>
        <p:spPr>
          <a:xfrm>
            <a:off x="508748" y="5899407"/>
            <a:ext cx="5098302" cy="500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Final: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Follow-up is ended due to stopping breastfeeding:   Yes  /  No</a:t>
            </a:r>
            <a:endParaRPr/>
          </a:p>
        </p:txBody>
      </p:sp>
      <p:sp>
        <p:nvSpPr>
          <p:cNvPr id="1514" name="Google Shape;1514;p12"/>
          <p:cNvSpPr txBox="1"/>
          <p:nvPr/>
        </p:nvSpPr>
        <p:spPr>
          <a:xfrm>
            <a:off x="413210" y="6732883"/>
            <a:ext cx="7038422" cy="197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ASPECTOS PSICOEMOCIONALES</a:t>
            </a:r>
            <a:endParaRPr sz="1299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515" name="Google Shape;1515;p12"/>
          <p:cNvSpPr txBox="1"/>
          <p:nvPr/>
        </p:nvSpPr>
        <p:spPr>
          <a:xfrm>
            <a:off x="955067" y="561185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1516" name="Google Shape;1516;p12"/>
          <p:cNvSpPr txBox="1"/>
          <p:nvPr/>
        </p:nvSpPr>
        <p:spPr>
          <a:xfrm>
            <a:off x="955067" y="98658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1517" name="Google Shape;1517;p12"/>
          <p:cNvSpPr txBox="1"/>
          <p:nvPr/>
        </p:nvSpPr>
        <p:spPr>
          <a:xfrm>
            <a:off x="955067" y="79856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1518" name="Google Shape;1518;p12"/>
          <p:cNvSpPr txBox="1"/>
          <p:nvPr/>
        </p:nvSpPr>
        <p:spPr>
          <a:xfrm>
            <a:off x="-20993" y="274403"/>
            <a:ext cx="412283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pacifiers during this month (frequency):</a:t>
            </a:r>
            <a:endParaRPr/>
          </a:p>
        </p:txBody>
      </p:sp>
      <p:sp>
        <p:nvSpPr>
          <p:cNvPr id="1519" name="Google Shape;1519;p12"/>
          <p:cNvSpPr txBox="1"/>
          <p:nvPr/>
        </p:nvSpPr>
        <p:spPr>
          <a:xfrm>
            <a:off x="106199" y="1302314"/>
            <a:ext cx="419546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nipple shields this last month (frequency):</a:t>
            </a:r>
            <a:endParaRPr/>
          </a:p>
        </p:txBody>
      </p:sp>
      <p:sp>
        <p:nvSpPr>
          <p:cNvPr id="1520" name="Google Shape;1520;p12"/>
          <p:cNvSpPr txBox="1"/>
          <p:nvPr/>
        </p:nvSpPr>
        <p:spPr>
          <a:xfrm>
            <a:off x="983406" y="161658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1521" name="Google Shape;1521;p12"/>
          <p:cNvSpPr txBox="1"/>
          <p:nvPr/>
        </p:nvSpPr>
        <p:spPr>
          <a:xfrm>
            <a:off x="983406" y="204198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1522" name="Google Shape;1522;p12"/>
          <p:cNvSpPr txBox="1"/>
          <p:nvPr/>
        </p:nvSpPr>
        <p:spPr>
          <a:xfrm>
            <a:off x="983406" y="1853959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1523" name="Google Shape;1523;p12"/>
          <p:cNvSpPr txBox="1"/>
          <p:nvPr/>
        </p:nvSpPr>
        <p:spPr>
          <a:xfrm>
            <a:off x="944562" y="2668711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1524" name="Google Shape;1524;p12"/>
          <p:cNvSpPr txBox="1"/>
          <p:nvPr/>
        </p:nvSpPr>
        <p:spPr>
          <a:xfrm>
            <a:off x="944562" y="309411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1525" name="Google Shape;1525;p12"/>
          <p:cNvSpPr txBox="1"/>
          <p:nvPr/>
        </p:nvSpPr>
        <p:spPr>
          <a:xfrm>
            <a:off x="944562" y="2906088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grpSp>
        <p:nvGrpSpPr>
          <p:cNvPr id="1526" name="Google Shape;1526;p12"/>
          <p:cNvGrpSpPr/>
          <p:nvPr/>
        </p:nvGrpSpPr>
        <p:grpSpPr>
          <a:xfrm>
            <a:off x="295892" y="6677561"/>
            <a:ext cx="3322747" cy="252807"/>
            <a:chOff x="0" y="0"/>
            <a:chExt cx="1190798" cy="90600"/>
          </a:xfrm>
        </p:grpSpPr>
        <p:sp>
          <p:nvSpPr>
            <p:cNvPr id="1527" name="Google Shape;1527;p12"/>
            <p:cNvSpPr/>
            <p:nvPr/>
          </p:nvSpPr>
          <p:spPr>
            <a:xfrm>
              <a:off x="0" y="0"/>
              <a:ext cx="1190798" cy="90600"/>
            </a:xfrm>
            <a:custGeom>
              <a:avLst/>
              <a:gdLst/>
              <a:ahLst/>
              <a:cxnLst/>
              <a:rect l="l" t="t" r="r" b="b"/>
              <a:pathLst>
                <a:path w="1190798" h="90600" extrusionOk="0">
                  <a:moveTo>
                    <a:pt x="0" y="0"/>
                  </a:moveTo>
                  <a:lnTo>
                    <a:pt x="1190798" y="0"/>
                  </a:lnTo>
                  <a:lnTo>
                    <a:pt x="1190798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28" name="Google Shape;1528;p12"/>
            <p:cNvSpPr txBox="1"/>
            <p:nvPr/>
          </p:nvSpPr>
          <p:spPr>
            <a:xfrm>
              <a:off x="0" y="0"/>
              <a:ext cx="1190798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29" name="Google Shape;1529;p12"/>
          <p:cNvGrpSpPr/>
          <p:nvPr/>
        </p:nvGrpSpPr>
        <p:grpSpPr>
          <a:xfrm>
            <a:off x="531778" y="7512459"/>
            <a:ext cx="172935" cy="174020"/>
            <a:chOff x="0" y="0"/>
            <a:chExt cx="1031528" cy="1038001"/>
          </a:xfrm>
        </p:grpSpPr>
        <p:sp>
          <p:nvSpPr>
            <p:cNvPr id="1530" name="Google Shape;1530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2" name="Google Shape;1532;p12"/>
          <p:cNvGrpSpPr/>
          <p:nvPr/>
        </p:nvGrpSpPr>
        <p:grpSpPr>
          <a:xfrm>
            <a:off x="531778" y="7991884"/>
            <a:ext cx="172935" cy="174020"/>
            <a:chOff x="0" y="0"/>
            <a:chExt cx="1031528" cy="1038001"/>
          </a:xfrm>
        </p:grpSpPr>
        <p:sp>
          <p:nvSpPr>
            <p:cNvPr id="1533" name="Google Shape;1533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5" name="Google Shape;1535;p12"/>
          <p:cNvGrpSpPr/>
          <p:nvPr/>
        </p:nvGrpSpPr>
        <p:grpSpPr>
          <a:xfrm>
            <a:off x="531778" y="7751189"/>
            <a:ext cx="172935" cy="174020"/>
            <a:chOff x="0" y="0"/>
            <a:chExt cx="1031528" cy="1038001"/>
          </a:xfrm>
        </p:grpSpPr>
        <p:sp>
          <p:nvSpPr>
            <p:cNvPr id="1536" name="Google Shape;1536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38" name="Google Shape;1538;p12"/>
          <p:cNvSpPr txBox="1"/>
          <p:nvPr/>
        </p:nvSpPr>
        <p:spPr>
          <a:xfrm>
            <a:off x="824724" y="7522052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Next to the parents, in the same bed.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539" name="Google Shape;1539;p12"/>
          <p:cNvSpPr txBox="1"/>
          <p:nvPr/>
        </p:nvSpPr>
        <p:spPr>
          <a:xfrm>
            <a:off x="824724" y="8001477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another room</a:t>
            </a:r>
            <a:endParaRPr/>
          </a:p>
        </p:txBody>
      </p:sp>
      <p:sp>
        <p:nvSpPr>
          <p:cNvPr id="1540" name="Google Shape;1540;p12"/>
          <p:cNvSpPr txBox="1"/>
          <p:nvPr/>
        </p:nvSpPr>
        <p:spPr>
          <a:xfrm>
            <a:off x="824724" y="776078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the same room as the parents</a:t>
            </a:r>
            <a:endParaRPr/>
          </a:p>
        </p:txBody>
      </p:sp>
      <p:grpSp>
        <p:nvGrpSpPr>
          <p:cNvPr id="1541" name="Google Shape;1541;p12"/>
          <p:cNvGrpSpPr/>
          <p:nvPr/>
        </p:nvGrpSpPr>
        <p:grpSpPr>
          <a:xfrm>
            <a:off x="4941085" y="7753881"/>
            <a:ext cx="1966940" cy="273561"/>
            <a:chOff x="0" y="0"/>
            <a:chExt cx="11732489" cy="1631751"/>
          </a:xfrm>
        </p:grpSpPr>
        <p:sp>
          <p:nvSpPr>
            <p:cNvPr id="1542" name="Google Shape;1542;p1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1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4" name="Google Shape;1544;p12"/>
          <p:cNvGrpSpPr/>
          <p:nvPr/>
        </p:nvGrpSpPr>
        <p:grpSpPr>
          <a:xfrm>
            <a:off x="4034676" y="7530238"/>
            <a:ext cx="172935" cy="174020"/>
            <a:chOff x="0" y="0"/>
            <a:chExt cx="1031528" cy="1038001"/>
          </a:xfrm>
        </p:grpSpPr>
        <p:sp>
          <p:nvSpPr>
            <p:cNvPr id="1545" name="Google Shape;1545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7" name="Google Shape;1547;p12"/>
          <p:cNvGrpSpPr/>
          <p:nvPr/>
        </p:nvGrpSpPr>
        <p:grpSpPr>
          <a:xfrm>
            <a:off x="4034676" y="8009663"/>
            <a:ext cx="172935" cy="174020"/>
            <a:chOff x="0" y="0"/>
            <a:chExt cx="1031528" cy="1038001"/>
          </a:xfrm>
        </p:grpSpPr>
        <p:sp>
          <p:nvSpPr>
            <p:cNvPr id="1548" name="Google Shape;1548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0" name="Google Shape;1550;p12"/>
          <p:cNvGrpSpPr/>
          <p:nvPr/>
        </p:nvGrpSpPr>
        <p:grpSpPr>
          <a:xfrm>
            <a:off x="4034676" y="7768968"/>
            <a:ext cx="172935" cy="174020"/>
            <a:chOff x="0" y="0"/>
            <a:chExt cx="1031528" cy="1038001"/>
          </a:xfrm>
        </p:grpSpPr>
        <p:sp>
          <p:nvSpPr>
            <p:cNvPr id="1551" name="Google Shape;1551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3" name="Google Shape;1553;p12"/>
          <p:cNvGrpSpPr/>
          <p:nvPr/>
        </p:nvGrpSpPr>
        <p:grpSpPr>
          <a:xfrm>
            <a:off x="1501049" y="8788546"/>
            <a:ext cx="1966940" cy="273561"/>
            <a:chOff x="0" y="0"/>
            <a:chExt cx="11732489" cy="1631751"/>
          </a:xfrm>
        </p:grpSpPr>
        <p:sp>
          <p:nvSpPr>
            <p:cNvPr id="1554" name="Google Shape;1554;p1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1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6" name="Google Shape;1556;p12"/>
          <p:cNvGrpSpPr/>
          <p:nvPr/>
        </p:nvGrpSpPr>
        <p:grpSpPr>
          <a:xfrm>
            <a:off x="594639" y="8564902"/>
            <a:ext cx="172935" cy="174020"/>
            <a:chOff x="0" y="0"/>
            <a:chExt cx="1031528" cy="1038001"/>
          </a:xfrm>
        </p:grpSpPr>
        <p:sp>
          <p:nvSpPr>
            <p:cNvPr id="1557" name="Google Shape;1557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9" name="Google Shape;1559;p12"/>
          <p:cNvGrpSpPr/>
          <p:nvPr/>
        </p:nvGrpSpPr>
        <p:grpSpPr>
          <a:xfrm>
            <a:off x="594639" y="9044327"/>
            <a:ext cx="172935" cy="174020"/>
            <a:chOff x="0" y="0"/>
            <a:chExt cx="1031528" cy="1038001"/>
          </a:xfrm>
        </p:grpSpPr>
        <p:sp>
          <p:nvSpPr>
            <p:cNvPr id="1560" name="Google Shape;1560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2" name="Google Shape;1562;p12"/>
          <p:cNvGrpSpPr/>
          <p:nvPr/>
        </p:nvGrpSpPr>
        <p:grpSpPr>
          <a:xfrm>
            <a:off x="594639" y="8803632"/>
            <a:ext cx="172935" cy="174020"/>
            <a:chOff x="0" y="0"/>
            <a:chExt cx="1031528" cy="1038001"/>
          </a:xfrm>
        </p:grpSpPr>
        <p:sp>
          <p:nvSpPr>
            <p:cNvPr id="1563" name="Google Shape;1563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65" name="Google Shape;1565;p12"/>
          <p:cNvSpPr txBox="1"/>
          <p:nvPr/>
        </p:nvSpPr>
        <p:spPr>
          <a:xfrm>
            <a:off x="824724" y="856490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lot.</a:t>
            </a:r>
            <a:endParaRPr/>
          </a:p>
        </p:txBody>
      </p:sp>
      <p:sp>
        <p:nvSpPr>
          <p:cNvPr id="1566" name="Google Shape;1566;p12"/>
          <p:cNvSpPr txBox="1"/>
          <p:nvPr/>
        </p:nvSpPr>
        <p:spPr>
          <a:xfrm>
            <a:off x="824724" y="904432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567" name="Google Shape;1567;p12"/>
          <p:cNvSpPr txBox="1"/>
          <p:nvPr/>
        </p:nvSpPr>
        <p:spPr>
          <a:xfrm>
            <a:off x="824724" y="880363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 </a:t>
            </a:r>
            <a:endParaRPr/>
          </a:p>
        </p:txBody>
      </p:sp>
      <p:grpSp>
        <p:nvGrpSpPr>
          <p:cNvPr id="1568" name="Google Shape;1568;p12"/>
          <p:cNvGrpSpPr/>
          <p:nvPr/>
        </p:nvGrpSpPr>
        <p:grpSpPr>
          <a:xfrm>
            <a:off x="4941085" y="8796731"/>
            <a:ext cx="1966940" cy="273561"/>
            <a:chOff x="0" y="0"/>
            <a:chExt cx="11732489" cy="1631751"/>
          </a:xfrm>
        </p:grpSpPr>
        <p:sp>
          <p:nvSpPr>
            <p:cNvPr id="1569" name="Google Shape;1569;p1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1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1" name="Google Shape;1571;p12"/>
          <p:cNvSpPr txBox="1"/>
          <p:nvPr/>
        </p:nvSpPr>
        <p:spPr>
          <a:xfrm>
            <a:off x="3780835" y="8304866"/>
            <a:ext cx="3536871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Do you feel anxious or are you afraid of your new responsibilities</a:t>
            </a:r>
            <a:endParaRPr/>
          </a:p>
        </p:txBody>
      </p:sp>
      <p:grpSp>
        <p:nvGrpSpPr>
          <p:cNvPr id="1572" name="Google Shape;1572;p12"/>
          <p:cNvGrpSpPr/>
          <p:nvPr/>
        </p:nvGrpSpPr>
        <p:grpSpPr>
          <a:xfrm>
            <a:off x="4034676" y="8586878"/>
            <a:ext cx="172935" cy="174020"/>
            <a:chOff x="0" y="0"/>
            <a:chExt cx="1031528" cy="1038001"/>
          </a:xfrm>
        </p:grpSpPr>
        <p:sp>
          <p:nvSpPr>
            <p:cNvPr id="1573" name="Google Shape;1573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5" name="Google Shape;1575;p12"/>
          <p:cNvGrpSpPr/>
          <p:nvPr/>
        </p:nvGrpSpPr>
        <p:grpSpPr>
          <a:xfrm>
            <a:off x="4034676" y="9066303"/>
            <a:ext cx="172935" cy="174020"/>
            <a:chOff x="0" y="0"/>
            <a:chExt cx="1031528" cy="1038001"/>
          </a:xfrm>
        </p:grpSpPr>
        <p:sp>
          <p:nvSpPr>
            <p:cNvPr id="1576" name="Google Shape;1576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8" name="Google Shape;1578;p12"/>
          <p:cNvGrpSpPr/>
          <p:nvPr/>
        </p:nvGrpSpPr>
        <p:grpSpPr>
          <a:xfrm>
            <a:off x="4034676" y="8825608"/>
            <a:ext cx="172935" cy="174020"/>
            <a:chOff x="0" y="0"/>
            <a:chExt cx="1031528" cy="1038001"/>
          </a:xfrm>
        </p:grpSpPr>
        <p:sp>
          <p:nvSpPr>
            <p:cNvPr id="1579" name="Google Shape;1579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1" name="Google Shape;1581;p12"/>
          <p:cNvGrpSpPr/>
          <p:nvPr/>
        </p:nvGrpSpPr>
        <p:grpSpPr>
          <a:xfrm>
            <a:off x="594639" y="9795057"/>
            <a:ext cx="172935" cy="174020"/>
            <a:chOff x="0" y="0"/>
            <a:chExt cx="1031528" cy="1038001"/>
          </a:xfrm>
        </p:grpSpPr>
        <p:sp>
          <p:nvSpPr>
            <p:cNvPr id="1582" name="Google Shape;1582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4" name="Google Shape;1584;p12"/>
          <p:cNvGrpSpPr/>
          <p:nvPr/>
        </p:nvGrpSpPr>
        <p:grpSpPr>
          <a:xfrm>
            <a:off x="594639" y="10026106"/>
            <a:ext cx="172935" cy="174020"/>
            <a:chOff x="0" y="0"/>
            <a:chExt cx="1031528" cy="1038001"/>
          </a:xfrm>
        </p:grpSpPr>
        <p:sp>
          <p:nvSpPr>
            <p:cNvPr id="1585" name="Google Shape;1585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7" name="Google Shape;1587;p12"/>
          <p:cNvGrpSpPr/>
          <p:nvPr/>
        </p:nvGrpSpPr>
        <p:grpSpPr>
          <a:xfrm>
            <a:off x="594639" y="10246711"/>
            <a:ext cx="172935" cy="174020"/>
            <a:chOff x="0" y="0"/>
            <a:chExt cx="1031528" cy="1038001"/>
          </a:xfrm>
        </p:grpSpPr>
        <p:sp>
          <p:nvSpPr>
            <p:cNvPr id="1588" name="Google Shape;1588;p1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1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90" name="Google Shape;1590;p12"/>
          <p:cNvSpPr txBox="1"/>
          <p:nvPr/>
        </p:nvSpPr>
        <p:spPr>
          <a:xfrm>
            <a:off x="360217" y="6705222"/>
            <a:ext cx="7038422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PSYCHO-EMOTIONAL ASPECTS</a:t>
            </a:r>
            <a:endParaRPr/>
          </a:p>
        </p:txBody>
      </p:sp>
      <p:sp>
        <p:nvSpPr>
          <p:cNvPr id="1591" name="Google Shape;1591;p12"/>
          <p:cNvSpPr txBox="1"/>
          <p:nvPr/>
        </p:nvSpPr>
        <p:spPr>
          <a:xfrm>
            <a:off x="316950" y="7223549"/>
            <a:ext cx="2489081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Where does the baby sleep: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592" name="Google Shape;1592;p12"/>
          <p:cNvSpPr txBox="1"/>
          <p:nvPr/>
        </p:nvSpPr>
        <p:spPr>
          <a:xfrm>
            <a:off x="3556698" y="7240112"/>
            <a:ext cx="39192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do you normally transport the baby:</a:t>
            </a:r>
            <a:endParaRPr/>
          </a:p>
        </p:txBody>
      </p:sp>
      <p:sp>
        <p:nvSpPr>
          <p:cNvPr id="1593" name="Google Shape;1593;p12"/>
          <p:cNvSpPr txBox="1"/>
          <p:nvPr/>
        </p:nvSpPr>
        <p:spPr>
          <a:xfrm>
            <a:off x="360217" y="8347413"/>
            <a:ext cx="33227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ask yourself if you are a good mother: </a:t>
            </a:r>
            <a:endParaRPr/>
          </a:p>
        </p:txBody>
      </p:sp>
      <p:sp>
        <p:nvSpPr>
          <p:cNvPr id="1594" name="Google Shape;1594;p12"/>
          <p:cNvSpPr txBox="1"/>
          <p:nvPr/>
        </p:nvSpPr>
        <p:spPr>
          <a:xfrm>
            <a:off x="824724" y="979505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lot.</a:t>
            </a:r>
            <a:endParaRPr/>
          </a:p>
        </p:txBody>
      </p:sp>
      <p:sp>
        <p:nvSpPr>
          <p:cNvPr id="1595" name="Google Shape;1595;p12"/>
          <p:cNvSpPr txBox="1"/>
          <p:nvPr/>
        </p:nvSpPr>
        <p:spPr>
          <a:xfrm>
            <a:off x="824724" y="1027448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596" name="Google Shape;1596;p12"/>
          <p:cNvSpPr txBox="1"/>
          <p:nvPr/>
        </p:nvSpPr>
        <p:spPr>
          <a:xfrm>
            <a:off x="824724" y="1003378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much.</a:t>
            </a:r>
            <a:endParaRPr/>
          </a:p>
        </p:txBody>
      </p:sp>
      <p:sp>
        <p:nvSpPr>
          <p:cNvPr id="1597" name="Google Shape;1597;p12"/>
          <p:cNvSpPr txBox="1"/>
          <p:nvPr/>
        </p:nvSpPr>
        <p:spPr>
          <a:xfrm>
            <a:off x="356428" y="9383482"/>
            <a:ext cx="652092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Are you concerned about the changes your body has suffered after the pregnancy and birth/C-section? </a:t>
            </a:r>
            <a:endParaRPr/>
          </a:p>
        </p:txBody>
      </p:sp>
      <p:sp>
        <p:nvSpPr>
          <p:cNvPr id="1598" name="Google Shape;1598;p12"/>
          <p:cNvSpPr txBox="1"/>
          <p:nvPr/>
        </p:nvSpPr>
        <p:spPr>
          <a:xfrm>
            <a:off x="4279049" y="7550108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Stroller, push-chair, or similar.</a:t>
            </a:r>
            <a:endParaRPr/>
          </a:p>
        </p:txBody>
      </p:sp>
      <p:sp>
        <p:nvSpPr>
          <p:cNvPr id="1599" name="Google Shape;1599;p12"/>
          <p:cNvSpPr txBox="1"/>
          <p:nvPr/>
        </p:nvSpPr>
        <p:spPr>
          <a:xfrm>
            <a:off x="4279049" y="802953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…</a:t>
            </a:r>
            <a:endParaRPr/>
          </a:p>
        </p:txBody>
      </p:sp>
      <p:sp>
        <p:nvSpPr>
          <p:cNvPr id="1600" name="Google Shape;1600;p12"/>
          <p:cNvSpPr txBox="1"/>
          <p:nvPr/>
        </p:nvSpPr>
        <p:spPr>
          <a:xfrm>
            <a:off x="4279049" y="7788838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Sling, baby backpack or similar.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601" name="Google Shape;1601;p12"/>
          <p:cNvSpPr txBox="1"/>
          <p:nvPr/>
        </p:nvSpPr>
        <p:spPr>
          <a:xfrm>
            <a:off x="4368529" y="856972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lot.</a:t>
            </a:r>
            <a:endParaRPr/>
          </a:p>
        </p:txBody>
      </p:sp>
      <p:sp>
        <p:nvSpPr>
          <p:cNvPr id="1602" name="Google Shape;1602;p12"/>
          <p:cNvSpPr txBox="1"/>
          <p:nvPr/>
        </p:nvSpPr>
        <p:spPr>
          <a:xfrm>
            <a:off x="4368529" y="904915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603" name="Google Shape;1603;p12"/>
          <p:cNvSpPr txBox="1"/>
          <p:nvPr/>
        </p:nvSpPr>
        <p:spPr>
          <a:xfrm>
            <a:off x="4368529" y="880845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13"/>
          <p:cNvSpPr txBox="1"/>
          <p:nvPr/>
        </p:nvSpPr>
        <p:spPr>
          <a:xfrm>
            <a:off x="218882" y="251948"/>
            <a:ext cx="6890445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Questionnaire of the Edinburgh Postnatal Depression Scale (EPDS).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Taken from the British Journal of Psychiatry June, 1987, Vol. 150 by J.L. Cox, J.M. Holden, R. Sagovsky</a:t>
            </a: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609" name="Google Shape;1609;p13"/>
          <p:cNvGrpSpPr/>
          <p:nvPr/>
        </p:nvGrpSpPr>
        <p:grpSpPr>
          <a:xfrm>
            <a:off x="492425" y="1085387"/>
            <a:ext cx="172935" cy="174020"/>
            <a:chOff x="0" y="0"/>
            <a:chExt cx="1031528" cy="1038001"/>
          </a:xfrm>
        </p:grpSpPr>
        <p:sp>
          <p:nvSpPr>
            <p:cNvPr id="1610" name="Google Shape;1610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12" name="Google Shape;1612;p13"/>
          <p:cNvGrpSpPr/>
          <p:nvPr/>
        </p:nvGrpSpPr>
        <p:grpSpPr>
          <a:xfrm>
            <a:off x="492425" y="1564812"/>
            <a:ext cx="172935" cy="174020"/>
            <a:chOff x="0" y="0"/>
            <a:chExt cx="1031528" cy="1038001"/>
          </a:xfrm>
        </p:grpSpPr>
        <p:sp>
          <p:nvSpPr>
            <p:cNvPr id="1613" name="Google Shape;1613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15" name="Google Shape;1615;p13"/>
          <p:cNvGrpSpPr/>
          <p:nvPr/>
        </p:nvGrpSpPr>
        <p:grpSpPr>
          <a:xfrm>
            <a:off x="492425" y="1324117"/>
            <a:ext cx="172935" cy="174020"/>
            <a:chOff x="0" y="0"/>
            <a:chExt cx="1031528" cy="1038001"/>
          </a:xfrm>
        </p:grpSpPr>
        <p:sp>
          <p:nvSpPr>
            <p:cNvPr id="1616" name="Google Shape;1616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8" name="Google Shape;1618;p13"/>
          <p:cNvSpPr txBox="1"/>
          <p:nvPr/>
        </p:nvSpPr>
        <p:spPr>
          <a:xfrm>
            <a:off x="722510" y="108538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As much as I always could </a:t>
            </a:r>
            <a:endParaRPr/>
          </a:p>
        </p:txBody>
      </p:sp>
      <p:sp>
        <p:nvSpPr>
          <p:cNvPr id="1619" name="Google Shape;1619;p13"/>
          <p:cNvSpPr txBox="1"/>
          <p:nvPr/>
        </p:nvSpPr>
        <p:spPr>
          <a:xfrm>
            <a:off x="722510" y="1564812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Definitely not so much now</a:t>
            </a:r>
            <a:endParaRPr/>
          </a:p>
        </p:txBody>
      </p:sp>
      <p:sp>
        <p:nvSpPr>
          <p:cNvPr id="1620" name="Google Shape;1620;p13"/>
          <p:cNvSpPr txBox="1"/>
          <p:nvPr/>
        </p:nvSpPr>
        <p:spPr>
          <a:xfrm>
            <a:off x="722510" y="132411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 quite so much now</a:t>
            </a:r>
            <a:endParaRPr/>
          </a:p>
        </p:txBody>
      </p:sp>
      <p:sp>
        <p:nvSpPr>
          <p:cNvPr id="1621" name="Google Shape;1621;p13"/>
          <p:cNvSpPr txBox="1"/>
          <p:nvPr/>
        </p:nvSpPr>
        <p:spPr>
          <a:xfrm>
            <a:off x="258003" y="867898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9085" marR="0" lvl="1" indent="-12954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ublic Sans"/>
              <a:buAutoNum type="arabicPeriod"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I´ve been able to laugh and see the funny side of things:</a:t>
            </a:r>
            <a:endParaRPr/>
          </a:p>
        </p:txBody>
      </p:sp>
      <p:grpSp>
        <p:nvGrpSpPr>
          <p:cNvPr id="1622" name="Google Shape;1622;p13"/>
          <p:cNvGrpSpPr/>
          <p:nvPr/>
        </p:nvGrpSpPr>
        <p:grpSpPr>
          <a:xfrm>
            <a:off x="492425" y="1799127"/>
            <a:ext cx="172935" cy="174020"/>
            <a:chOff x="0" y="0"/>
            <a:chExt cx="1031528" cy="1038001"/>
          </a:xfrm>
        </p:grpSpPr>
        <p:sp>
          <p:nvSpPr>
            <p:cNvPr id="1623" name="Google Shape;1623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25" name="Google Shape;1625;p13"/>
          <p:cNvSpPr txBox="1"/>
          <p:nvPr/>
        </p:nvSpPr>
        <p:spPr>
          <a:xfrm>
            <a:off x="722510" y="179912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grpSp>
        <p:nvGrpSpPr>
          <p:cNvPr id="1626" name="Google Shape;1626;p13"/>
          <p:cNvGrpSpPr/>
          <p:nvPr/>
        </p:nvGrpSpPr>
        <p:grpSpPr>
          <a:xfrm>
            <a:off x="492425" y="2412855"/>
            <a:ext cx="172935" cy="174020"/>
            <a:chOff x="0" y="0"/>
            <a:chExt cx="1031528" cy="1038001"/>
          </a:xfrm>
        </p:grpSpPr>
        <p:sp>
          <p:nvSpPr>
            <p:cNvPr id="1627" name="Google Shape;1627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9" name="Google Shape;1629;p13"/>
          <p:cNvGrpSpPr/>
          <p:nvPr/>
        </p:nvGrpSpPr>
        <p:grpSpPr>
          <a:xfrm>
            <a:off x="492425" y="2892280"/>
            <a:ext cx="172935" cy="174020"/>
            <a:chOff x="0" y="0"/>
            <a:chExt cx="1031528" cy="1038001"/>
          </a:xfrm>
        </p:grpSpPr>
        <p:sp>
          <p:nvSpPr>
            <p:cNvPr id="1630" name="Google Shape;1630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32" name="Google Shape;1632;p13"/>
          <p:cNvGrpSpPr/>
          <p:nvPr/>
        </p:nvGrpSpPr>
        <p:grpSpPr>
          <a:xfrm>
            <a:off x="492425" y="2651586"/>
            <a:ext cx="172935" cy="174020"/>
            <a:chOff x="0" y="0"/>
            <a:chExt cx="1031528" cy="1038001"/>
          </a:xfrm>
        </p:grpSpPr>
        <p:sp>
          <p:nvSpPr>
            <p:cNvPr id="1633" name="Google Shape;1633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35" name="Google Shape;1635;p13"/>
          <p:cNvSpPr txBox="1"/>
          <p:nvPr/>
        </p:nvSpPr>
        <p:spPr>
          <a:xfrm>
            <a:off x="722510" y="2412855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As much as I ever did</a:t>
            </a:r>
            <a:endParaRPr/>
          </a:p>
        </p:txBody>
      </p:sp>
      <p:sp>
        <p:nvSpPr>
          <p:cNvPr id="1636" name="Google Shape;1636;p13"/>
          <p:cNvSpPr txBox="1"/>
          <p:nvPr/>
        </p:nvSpPr>
        <p:spPr>
          <a:xfrm>
            <a:off x="722510" y="289228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Definitively less than I used to</a:t>
            </a:r>
            <a:endParaRPr/>
          </a:p>
        </p:txBody>
      </p:sp>
      <p:sp>
        <p:nvSpPr>
          <p:cNvPr id="1637" name="Google Shape;1637;p13"/>
          <p:cNvSpPr txBox="1"/>
          <p:nvPr/>
        </p:nvSpPr>
        <p:spPr>
          <a:xfrm>
            <a:off x="722510" y="265158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Rather less than I used to</a:t>
            </a:r>
            <a:endParaRPr/>
          </a:p>
        </p:txBody>
      </p:sp>
      <p:sp>
        <p:nvSpPr>
          <p:cNvPr id="1638" name="Google Shape;1638;p13"/>
          <p:cNvSpPr txBox="1"/>
          <p:nvPr/>
        </p:nvSpPr>
        <p:spPr>
          <a:xfrm>
            <a:off x="341357" y="2178540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2. I have looked forward with enjoyment to things:</a:t>
            </a:r>
            <a:endParaRPr/>
          </a:p>
        </p:txBody>
      </p:sp>
      <p:grpSp>
        <p:nvGrpSpPr>
          <p:cNvPr id="1639" name="Google Shape;1639;p13"/>
          <p:cNvGrpSpPr/>
          <p:nvPr/>
        </p:nvGrpSpPr>
        <p:grpSpPr>
          <a:xfrm>
            <a:off x="492425" y="3126595"/>
            <a:ext cx="172935" cy="174020"/>
            <a:chOff x="0" y="0"/>
            <a:chExt cx="1031528" cy="1038001"/>
          </a:xfrm>
        </p:grpSpPr>
        <p:sp>
          <p:nvSpPr>
            <p:cNvPr id="1640" name="Google Shape;1640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42" name="Google Shape;1642;p13"/>
          <p:cNvSpPr txBox="1"/>
          <p:nvPr/>
        </p:nvSpPr>
        <p:spPr>
          <a:xfrm>
            <a:off x="722510" y="312659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at all</a:t>
            </a:r>
            <a:endParaRPr/>
          </a:p>
        </p:txBody>
      </p:sp>
      <p:grpSp>
        <p:nvGrpSpPr>
          <p:cNvPr id="1643" name="Google Shape;1643;p13"/>
          <p:cNvGrpSpPr/>
          <p:nvPr/>
        </p:nvGrpSpPr>
        <p:grpSpPr>
          <a:xfrm>
            <a:off x="492425" y="3614276"/>
            <a:ext cx="172935" cy="174020"/>
            <a:chOff x="0" y="0"/>
            <a:chExt cx="1031528" cy="1038001"/>
          </a:xfrm>
        </p:grpSpPr>
        <p:sp>
          <p:nvSpPr>
            <p:cNvPr id="1644" name="Google Shape;1644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46" name="Google Shape;1646;p13"/>
          <p:cNvGrpSpPr/>
          <p:nvPr/>
        </p:nvGrpSpPr>
        <p:grpSpPr>
          <a:xfrm>
            <a:off x="492425" y="4093701"/>
            <a:ext cx="172935" cy="174020"/>
            <a:chOff x="0" y="0"/>
            <a:chExt cx="1031528" cy="1038001"/>
          </a:xfrm>
        </p:grpSpPr>
        <p:sp>
          <p:nvSpPr>
            <p:cNvPr id="1647" name="Google Shape;1647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49" name="Google Shape;1649;p13"/>
          <p:cNvGrpSpPr/>
          <p:nvPr/>
        </p:nvGrpSpPr>
        <p:grpSpPr>
          <a:xfrm>
            <a:off x="492425" y="3853006"/>
            <a:ext cx="172935" cy="174020"/>
            <a:chOff x="0" y="0"/>
            <a:chExt cx="1031528" cy="1038001"/>
          </a:xfrm>
        </p:grpSpPr>
        <p:sp>
          <p:nvSpPr>
            <p:cNvPr id="1650" name="Google Shape;1650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2" name="Google Shape;1652;p13"/>
          <p:cNvSpPr txBox="1"/>
          <p:nvPr/>
        </p:nvSpPr>
        <p:spPr>
          <a:xfrm>
            <a:off x="722510" y="361427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 </a:t>
            </a:r>
            <a:endParaRPr/>
          </a:p>
        </p:txBody>
      </p:sp>
      <p:sp>
        <p:nvSpPr>
          <p:cNvPr id="1653" name="Google Shape;1653;p13"/>
          <p:cNvSpPr txBox="1"/>
          <p:nvPr/>
        </p:nvSpPr>
        <p:spPr>
          <a:xfrm>
            <a:off x="722510" y="4093701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very often </a:t>
            </a:r>
            <a:endParaRPr/>
          </a:p>
        </p:txBody>
      </p:sp>
      <p:sp>
        <p:nvSpPr>
          <p:cNvPr id="1654" name="Google Shape;1654;p13"/>
          <p:cNvSpPr txBox="1"/>
          <p:nvPr/>
        </p:nvSpPr>
        <p:spPr>
          <a:xfrm>
            <a:off x="722510" y="385300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 of the time</a:t>
            </a:r>
            <a:endParaRPr/>
          </a:p>
        </p:txBody>
      </p:sp>
      <p:sp>
        <p:nvSpPr>
          <p:cNvPr id="1655" name="Google Shape;1655;p13"/>
          <p:cNvSpPr txBox="1"/>
          <p:nvPr/>
        </p:nvSpPr>
        <p:spPr>
          <a:xfrm>
            <a:off x="341357" y="3379960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3. I have blamed myself unnecessarily when things went wrong:</a:t>
            </a:r>
            <a:endParaRPr/>
          </a:p>
        </p:txBody>
      </p:sp>
      <p:grpSp>
        <p:nvGrpSpPr>
          <p:cNvPr id="1656" name="Google Shape;1656;p13"/>
          <p:cNvGrpSpPr/>
          <p:nvPr/>
        </p:nvGrpSpPr>
        <p:grpSpPr>
          <a:xfrm>
            <a:off x="492425" y="4328016"/>
            <a:ext cx="172935" cy="174020"/>
            <a:chOff x="0" y="0"/>
            <a:chExt cx="1031528" cy="1038001"/>
          </a:xfrm>
        </p:grpSpPr>
        <p:sp>
          <p:nvSpPr>
            <p:cNvPr id="1657" name="Google Shape;1657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9" name="Google Shape;1659;p13"/>
          <p:cNvSpPr txBox="1"/>
          <p:nvPr/>
        </p:nvSpPr>
        <p:spPr>
          <a:xfrm>
            <a:off x="722510" y="432801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never </a:t>
            </a:r>
            <a:endParaRPr/>
          </a:p>
        </p:txBody>
      </p:sp>
      <p:grpSp>
        <p:nvGrpSpPr>
          <p:cNvPr id="1660" name="Google Shape;1660;p13"/>
          <p:cNvGrpSpPr/>
          <p:nvPr/>
        </p:nvGrpSpPr>
        <p:grpSpPr>
          <a:xfrm>
            <a:off x="480031" y="4815696"/>
            <a:ext cx="172935" cy="174020"/>
            <a:chOff x="0" y="0"/>
            <a:chExt cx="1031528" cy="1038001"/>
          </a:xfrm>
        </p:grpSpPr>
        <p:sp>
          <p:nvSpPr>
            <p:cNvPr id="1661" name="Google Shape;1661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3" name="Google Shape;1663;p13"/>
          <p:cNvGrpSpPr/>
          <p:nvPr/>
        </p:nvGrpSpPr>
        <p:grpSpPr>
          <a:xfrm>
            <a:off x="480031" y="5295121"/>
            <a:ext cx="172935" cy="174020"/>
            <a:chOff x="0" y="0"/>
            <a:chExt cx="1031528" cy="1038001"/>
          </a:xfrm>
        </p:grpSpPr>
        <p:sp>
          <p:nvSpPr>
            <p:cNvPr id="1664" name="Google Shape;1664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6" name="Google Shape;1666;p13"/>
          <p:cNvGrpSpPr/>
          <p:nvPr/>
        </p:nvGrpSpPr>
        <p:grpSpPr>
          <a:xfrm>
            <a:off x="480031" y="5054426"/>
            <a:ext cx="172935" cy="174020"/>
            <a:chOff x="0" y="0"/>
            <a:chExt cx="1031528" cy="1038001"/>
          </a:xfrm>
        </p:grpSpPr>
        <p:sp>
          <p:nvSpPr>
            <p:cNvPr id="1667" name="Google Shape;1667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69" name="Google Shape;1669;p13"/>
          <p:cNvSpPr txBox="1"/>
          <p:nvPr/>
        </p:nvSpPr>
        <p:spPr>
          <a:xfrm>
            <a:off x="710115" y="481569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</a:t>
            </a:r>
            <a:endParaRPr/>
          </a:p>
        </p:txBody>
      </p:sp>
      <p:sp>
        <p:nvSpPr>
          <p:cNvPr id="1670" name="Google Shape;1670;p13"/>
          <p:cNvSpPr txBox="1"/>
          <p:nvPr/>
        </p:nvSpPr>
        <p:spPr>
          <a:xfrm>
            <a:off x="710115" y="5295121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671" name="Google Shape;1671;p13"/>
          <p:cNvSpPr txBox="1"/>
          <p:nvPr/>
        </p:nvSpPr>
        <p:spPr>
          <a:xfrm>
            <a:off x="710115" y="505442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ever</a:t>
            </a:r>
            <a:endParaRPr/>
          </a:p>
        </p:txBody>
      </p:sp>
      <p:sp>
        <p:nvSpPr>
          <p:cNvPr id="1672" name="Google Shape;1672;p13"/>
          <p:cNvSpPr txBox="1"/>
          <p:nvPr/>
        </p:nvSpPr>
        <p:spPr>
          <a:xfrm>
            <a:off x="328962" y="458138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4. I have been anxious or worried for no good reason:</a:t>
            </a:r>
            <a:endParaRPr/>
          </a:p>
        </p:txBody>
      </p:sp>
      <p:grpSp>
        <p:nvGrpSpPr>
          <p:cNvPr id="1673" name="Google Shape;1673;p13"/>
          <p:cNvGrpSpPr/>
          <p:nvPr/>
        </p:nvGrpSpPr>
        <p:grpSpPr>
          <a:xfrm>
            <a:off x="480031" y="5529436"/>
            <a:ext cx="172935" cy="174020"/>
            <a:chOff x="0" y="0"/>
            <a:chExt cx="1031528" cy="1038001"/>
          </a:xfrm>
        </p:grpSpPr>
        <p:sp>
          <p:nvSpPr>
            <p:cNvPr id="1674" name="Google Shape;1674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76" name="Google Shape;1676;p13"/>
          <p:cNvSpPr txBox="1"/>
          <p:nvPr/>
        </p:nvSpPr>
        <p:spPr>
          <a:xfrm>
            <a:off x="710115" y="552943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very often</a:t>
            </a:r>
            <a:endParaRPr/>
          </a:p>
        </p:txBody>
      </p:sp>
      <p:grpSp>
        <p:nvGrpSpPr>
          <p:cNvPr id="1677" name="Google Shape;1677;p13"/>
          <p:cNvGrpSpPr/>
          <p:nvPr/>
        </p:nvGrpSpPr>
        <p:grpSpPr>
          <a:xfrm>
            <a:off x="521708" y="6000290"/>
            <a:ext cx="172935" cy="174020"/>
            <a:chOff x="0" y="0"/>
            <a:chExt cx="1031528" cy="1038001"/>
          </a:xfrm>
        </p:grpSpPr>
        <p:sp>
          <p:nvSpPr>
            <p:cNvPr id="1678" name="Google Shape;1678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80" name="Google Shape;1680;p13"/>
          <p:cNvGrpSpPr/>
          <p:nvPr/>
        </p:nvGrpSpPr>
        <p:grpSpPr>
          <a:xfrm>
            <a:off x="521708" y="6479715"/>
            <a:ext cx="172935" cy="174020"/>
            <a:chOff x="0" y="0"/>
            <a:chExt cx="1031528" cy="1038001"/>
          </a:xfrm>
        </p:grpSpPr>
        <p:sp>
          <p:nvSpPr>
            <p:cNvPr id="1681" name="Google Shape;1681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83" name="Google Shape;1683;p13"/>
          <p:cNvGrpSpPr/>
          <p:nvPr/>
        </p:nvGrpSpPr>
        <p:grpSpPr>
          <a:xfrm>
            <a:off x="521708" y="6239020"/>
            <a:ext cx="172935" cy="174020"/>
            <a:chOff x="0" y="0"/>
            <a:chExt cx="1031528" cy="1038001"/>
          </a:xfrm>
        </p:grpSpPr>
        <p:sp>
          <p:nvSpPr>
            <p:cNvPr id="1684" name="Google Shape;1684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86" name="Google Shape;1686;p13"/>
          <p:cNvSpPr txBox="1"/>
          <p:nvPr/>
        </p:nvSpPr>
        <p:spPr>
          <a:xfrm>
            <a:off x="751792" y="600029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a lot</a:t>
            </a:r>
            <a:endParaRPr/>
          </a:p>
        </p:txBody>
      </p:sp>
      <p:sp>
        <p:nvSpPr>
          <p:cNvPr id="1687" name="Google Shape;1687;p13"/>
          <p:cNvSpPr txBox="1"/>
          <p:nvPr/>
        </p:nvSpPr>
        <p:spPr>
          <a:xfrm>
            <a:off x="751792" y="647971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much </a:t>
            </a:r>
            <a:endParaRPr/>
          </a:p>
        </p:txBody>
      </p:sp>
      <p:sp>
        <p:nvSpPr>
          <p:cNvPr id="1688" name="Google Shape;1688;p13"/>
          <p:cNvSpPr txBox="1"/>
          <p:nvPr/>
        </p:nvSpPr>
        <p:spPr>
          <a:xfrm>
            <a:off x="751792" y="623902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689" name="Google Shape;1689;p13"/>
          <p:cNvSpPr txBox="1"/>
          <p:nvPr/>
        </p:nvSpPr>
        <p:spPr>
          <a:xfrm>
            <a:off x="287286" y="578280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5. I have felt scared or panicky for no very good reason:</a:t>
            </a:r>
            <a:endParaRPr/>
          </a:p>
        </p:txBody>
      </p:sp>
      <p:grpSp>
        <p:nvGrpSpPr>
          <p:cNvPr id="1690" name="Google Shape;1690;p13"/>
          <p:cNvGrpSpPr/>
          <p:nvPr/>
        </p:nvGrpSpPr>
        <p:grpSpPr>
          <a:xfrm>
            <a:off x="521708" y="6714030"/>
            <a:ext cx="172935" cy="174020"/>
            <a:chOff x="0" y="0"/>
            <a:chExt cx="1031528" cy="1038001"/>
          </a:xfrm>
        </p:grpSpPr>
        <p:sp>
          <p:nvSpPr>
            <p:cNvPr id="1691" name="Google Shape;1691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93" name="Google Shape;1693;p13"/>
          <p:cNvSpPr txBox="1"/>
          <p:nvPr/>
        </p:nvSpPr>
        <p:spPr>
          <a:xfrm>
            <a:off x="751792" y="671403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 </a:t>
            </a:r>
            <a:endParaRPr/>
          </a:p>
        </p:txBody>
      </p:sp>
      <p:grpSp>
        <p:nvGrpSpPr>
          <p:cNvPr id="1694" name="Google Shape;1694;p13"/>
          <p:cNvGrpSpPr/>
          <p:nvPr/>
        </p:nvGrpSpPr>
        <p:grpSpPr>
          <a:xfrm>
            <a:off x="521708" y="7327758"/>
            <a:ext cx="172935" cy="174020"/>
            <a:chOff x="0" y="0"/>
            <a:chExt cx="1031528" cy="1038001"/>
          </a:xfrm>
        </p:grpSpPr>
        <p:sp>
          <p:nvSpPr>
            <p:cNvPr id="1695" name="Google Shape;1695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97" name="Google Shape;1697;p13"/>
          <p:cNvGrpSpPr/>
          <p:nvPr/>
        </p:nvGrpSpPr>
        <p:grpSpPr>
          <a:xfrm>
            <a:off x="521708" y="7807183"/>
            <a:ext cx="172935" cy="174020"/>
            <a:chOff x="0" y="0"/>
            <a:chExt cx="1031528" cy="1038001"/>
          </a:xfrm>
        </p:grpSpPr>
        <p:sp>
          <p:nvSpPr>
            <p:cNvPr id="1698" name="Google Shape;1698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00" name="Google Shape;1700;p13"/>
          <p:cNvGrpSpPr/>
          <p:nvPr/>
        </p:nvGrpSpPr>
        <p:grpSpPr>
          <a:xfrm>
            <a:off x="521708" y="7566488"/>
            <a:ext cx="172935" cy="174020"/>
            <a:chOff x="0" y="0"/>
            <a:chExt cx="1031528" cy="1038001"/>
          </a:xfrm>
        </p:grpSpPr>
        <p:sp>
          <p:nvSpPr>
            <p:cNvPr id="1701" name="Google Shape;1701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03" name="Google Shape;1703;p13"/>
          <p:cNvSpPr txBox="1"/>
          <p:nvPr/>
        </p:nvSpPr>
        <p:spPr>
          <a:xfrm>
            <a:off x="751792" y="7327758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 I haven´t been able to cope at all</a:t>
            </a:r>
            <a:endParaRPr/>
          </a:p>
        </p:txBody>
      </p:sp>
      <p:sp>
        <p:nvSpPr>
          <p:cNvPr id="1704" name="Google Shape;1704;p13"/>
          <p:cNvSpPr txBox="1"/>
          <p:nvPr/>
        </p:nvSpPr>
        <p:spPr>
          <a:xfrm>
            <a:off x="751792" y="780718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most of the time I have coped quite well</a:t>
            </a:r>
            <a:endParaRPr/>
          </a:p>
        </p:txBody>
      </p:sp>
      <p:sp>
        <p:nvSpPr>
          <p:cNvPr id="1705" name="Google Shape;1705;p13"/>
          <p:cNvSpPr txBox="1"/>
          <p:nvPr/>
        </p:nvSpPr>
        <p:spPr>
          <a:xfrm>
            <a:off x="751792" y="7566488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I haven´t been coping as well as usual</a:t>
            </a:r>
            <a:endParaRPr/>
          </a:p>
        </p:txBody>
      </p:sp>
      <p:sp>
        <p:nvSpPr>
          <p:cNvPr id="1706" name="Google Shape;1706;p13"/>
          <p:cNvSpPr txBox="1"/>
          <p:nvPr/>
        </p:nvSpPr>
        <p:spPr>
          <a:xfrm>
            <a:off x="370639" y="7093443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6. Things have been getting on top of me:</a:t>
            </a:r>
            <a:endParaRPr/>
          </a:p>
        </p:txBody>
      </p:sp>
      <p:grpSp>
        <p:nvGrpSpPr>
          <p:cNvPr id="1707" name="Google Shape;1707;p13"/>
          <p:cNvGrpSpPr/>
          <p:nvPr/>
        </p:nvGrpSpPr>
        <p:grpSpPr>
          <a:xfrm>
            <a:off x="521708" y="8041498"/>
            <a:ext cx="172935" cy="174020"/>
            <a:chOff x="0" y="0"/>
            <a:chExt cx="1031528" cy="1038001"/>
          </a:xfrm>
        </p:grpSpPr>
        <p:sp>
          <p:nvSpPr>
            <p:cNvPr id="1708" name="Google Shape;1708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10" name="Google Shape;1710;p13"/>
          <p:cNvSpPr txBox="1"/>
          <p:nvPr/>
        </p:nvSpPr>
        <p:spPr>
          <a:xfrm>
            <a:off x="751792" y="804149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I have been coping as well as ever</a:t>
            </a:r>
            <a:endParaRPr/>
          </a:p>
        </p:txBody>
      </p:sp>
      <p:grpSp>
        <p:nvGrpSpPr>
          <p:cNvPr id="1711" name="Google Shape;1711;p13"/>
          <p:cNvGrpSpPr/>
          <p:nvPr/>
        </p:nvGrpSpPr>
        <p:grpSpPr>
          <a:xfrm>
            <a:off x="521708" y="8529178"/>
            <a:ext cx="172935" cy="174020"/>
            <a:chOff x="0" y="0"/>
            <a:chExt cx="1031528" cy="1038001"/>
          </a:xfrm>
        </p:grpSpPr>
        <p:sp>
          <p:nvSpPr>
            <p:cNvPr id="1712" name="Google Shape;1712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4" name="Google Shape;1714;p13"/>
          <p:cNvGrpSpPr/>
          <p:nvPr/>
        </p:nvGrpSpPr>
        <p:grpSpPr>
          <a:xfrm>
            <a:off x="521708" y="9008603"/>
            <a:ext cx="172935" cy="174020"/>
            <a:chOff x="0" y="0"/>
            <a:chExt cx="1031528" cy="1038001"/>
          </a:xfrm>
        </p:grpSpPr>
        <p:sp>
          <p:nvSpPr>
            <p:cNvPr id="1715" name="Google Shape;1715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7" name="Google Shape;1717;p13"/>
          <p:cNvGrpSpPr/>
          <p:nvPr/>
        </p:nvGrpSpPr>
        <p:grpSpPr>
          <a:xfrm>
            <a:off x="521708" y="8767909"/>
            <a:ext cx="172935" cy="174020"/>
            <a:chOff x="0" y="0"/>
            <a:chExt cx="1031528" cy="1038001"/>
          </a:xfrm>
        </p:grpSpPr>
        <p:sp>
          <p:nvSpPr>
            <p:cNvPr id="1718" name="Google Shape;1718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20" name="Google Shape;1720;p13"/>
          <p:cNvSpPr txBox="1"/>
          <p:nvPr/>
        </p:nvSpPr>
        <p:spPr>
          <a:xfrm>
            <a:off x="751792" y="8529178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721" name="Google Shape;1721;p13"/>
          <p:cNvSpPr txBox="1"/>
          <p:nvPr/>
        </p:nvSpPr>
        <p:spPr>
          <a:xfrm>
            <a:off x="751792" y="900860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very often </a:t>
            </a:r>
            <a:endParaRPr/>
          </a:p>
        </p:txBody>
      </p:sp>
      <p:sp>
        <p:nvSpPr>
          <p:cNvPr id="1722" name="Google Shape;1722;p13"/>
          <p:cNvSpPr txBox="1"/>
          <p:nvPr/>
        </p:nvSpPr>
        <p:spPr>
          <a:xfrm>
            <a:off x="751792" y="8767909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723" name="Google Shape;1723;p13"/>
          <p:cNvSpPr txBox="1"/>
          <p:nvPr/>
        </p:nvSpPr>
        <p:spPr>
          <a:xfrm>
            <a:off x="370639" y="8294863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7. I have been so unhappy that I have had difficulty sleeping:</a:t>
            </a:r>
            <a:endParaRPr/>
          </a:p>
        </p:txBody>
      </p:sp>
      <p:grpSp>
        <p:nvGrpSpPr>
          <p:cNvPr id="1724" name="Google Shape;1724;p13"/>
          <p:cNvGrpSpPr/>
          <p:nvPr/>
        </p:nvGrpSpPr>
        <p:grpSpPr>
          <a:xfrm>
            <a:off x="521708" y="9242918"/>
            <a:ext cx="172935" cy="174020"/>
            <a:chOff x="0" y="0"/>
            <a:chExt cx="1031528" cy="1038001"/>
          </a:xfrm>
        </p:grpSpPr>
        <p:sp>
          <p:nvSpPr>
            <p:cNvPr id="1725" name="Google Shape;1725;p1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1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27" name="Google Shape;1727;p13"/>
          <p:cNvSpPr txBox="1"/>
          <p:nvPr/>
        </p:nvSpPr>
        <p:spPr>
          <a:xfrm>
            <a:off x="751792" y="925022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2" name="Google Shape;1732;p14"/>
          <p:cNvGrpSpPr/>
          <p:nvPr/>
        </p:nvGrpSpPr>
        <p:grpSpPr>
          <a:xfrm>
            <a:off x="480031" y="525742"/>
            <a:ext cx="172935" cy="174020"/>
            <a:chOff x="0" y="0"/>
            <a:chExt cx="1031528" cy="1038001"/>
          </a:xfrm>
        </p:grpSpPr>
        <p:sp>
          <p:nvSpPr>
            <p:cNvPr id="1733" name="Google Shape;1733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35" name="Google Shape;1735;p14"/>
          <p:cNvGrpSpPr/>
          <p:nvPr/>
        </p:nvGrpSpPr>
        <p:grpSpPr>
          <a:xfrm>
            <a:off x="480031" y="1005167"/>
            <a:ext cx="172935" cy="174020"/>
            <a:chOff x="0" y="0"/>
            <a:chExt cx="1031528" cy="1038001"/>
          </a:xfrm>
        </p:grpSpPr>
        <p:sp>
          <p:nvSpPr>
            <p:cNvPr id="1736" name="Google Shape;1736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38" name="Google Shape;1738;p14"/>
          <p:cNvGrpSpPr/>
          <p:nvPr/>
        </p:nvGrpSpPr>
        <p:grpSpPr>
          <a:xfrm>
            <a:off x="480031" y="764472"/>
            <a:ext cx="172935" cy="174020"/>
            <a:chOff x="0" y="0"/>
            <a:chExt cx="1031528" cy="1038001"/>
          </a:xfrm>
        </p:grpSpPr>
        <p:sp>
          <p:nvSpPr>
            <p:cNvPr id="1739" name="Google Shape;1739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1" name="Google Shape;1741;p14"/>
          <p:cNvSpPr txBox="1"/>
          <p:nvPr/>
        </p:nvSpPr>
        <p:spPr>
          <a:xfrm>
            <a:off x="710115" y="52574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742" name="Google Shape;1742;p14"/>
          <p:cNvSpPr txBox="1"/>
          <p:nvPr/>
        </p:nvSpPr>
        <p:spPr>
          <a:xfrm>
            <a:off x="710115" y="1005167"/>
            <a:ext cx="4908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ever often </a:t>
            </a:r>
            <a:endParaRPr/>
          </a:p>
        </p:txBody>
      </p:sp>
      <p:sp>
        <p:nvSpPr>
          <p:cNvPr id="1743" name="Google Shape;1743;p14"/>
          <p:cNvSpPr txBox="1"/>
          <p:nvPr/>
        </p:nvSpPr>
        <p:spPr>
          <a:xfrm>
            <a:off x="710115" y="76447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</a:t>
            </a:r>
            <a:endParaRPr/>
          </a:p>
        </p:txBody>
      </p:sp>
      <p:sp>
        <p:nvSpPr>
          <p:cNvPr id="1744" name="Google Shape;1744;p14"/>
          <p:cNvSpPr txBox="1"/>
          <p:nvPr/>
        </p:nvSpPr>
        <p:spPr>
          <a:xfrm>
            <a:off x="328962" y="291427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8. I have felt sad or miserable:</a:t>
            </a:r>
            <a:endParaRPr/>
          </a:p>
        </p:txBody>
      </p:sp>
      <p:grpSp>
        <p:nvGrpSpPr>
          <p:cNvPr id="1745" name="Google Shape;1745;p14"/>
          <p:cNvGrpSpPr/>
          <p:nvPr/>
        </p:nvGrpSpPr>
        <p:grpSpPr>
          <a:xfrm>
            <a:off x="480031" y="1239482"/>
            <a:ext cx="172935" cy="174020"/>
            <a:chOff x="0" y="0"/>
            <a:chExt cx="1031528" cy="1038001"/>
          </a:xfrm>
        </p:grpSpPr>
        <p:sp>
          <p:nvSpPr>
            <p:cNvPr id="1746" name="Google Shape;1746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8" name="Google Shape;1748;p14"/>
          <p:cNvSpPr txBox="1"/>
          <p:nvPr/>
        </p:nvSpPr>
        <p:spPr>
          <a:xfrm>
            <a:off x="710115" y="123948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 </a:t>
            </a:r>
            <a:endParaRPr/>
          </a:p>
        </p:txBody>
      </p:sp>
      <p:grpSp>
        <p:nvGrpSpPr>
          <p:cNvPr id="1749" name="Google Shape;1749;p14"/>
          <p:cNvGrpSpPr/>
          <p:nvPr/>
        </p:nvGrpSpPr>
        <p:grpSpPr>
          <a:xfrm>
            <a:off x="480031" y="1850987"/>
            <a:ext cx="172935" cy="174020"/>
            <a:chOff x="0" y="0"/>
            <a:chExt cx="1031528" cy="1038001"/>
          </a:xfrm>
        </p:grpSpPr>
        <p:sp>
          <p:nvSpPr>
            <p:cNvPr id="1750" name="Google Shape;1750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52" name="Google Shape;1752;p14"/>
          <p:cNvGrpSpPr/>
          <p:nvPr/>
        </p:nvGrpSpPr>
        <p:grpSpPr>
          <a:xfrm>
            <a:off x="480031" y="2330412"/>
            <a:ext cx="172935" cy="174020"/>
            <a:chOff x="0" y="0"/>
            <a:chExt cx="1031528" cy="1038001"/>
          </a:xfrm>
        </p:grpSpPr>
        <p:sp>
          <p:nvSpPr>
            <p:cNvPr id="1753" name="Google Shape;1753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55" name="Google Shape;1755;p14"/>
          <p:cNvGrpSpPr/>
          <p:nvPr/>
        </p:nvGrpSpPr>
        <p:grpSpPr>
          <a:xfrm>
            <a:off x="480031" y="2089718"/>
            <a:ext cx="172935" cy="174020"/>
            <a:chOff x="0" y="0"/>
            <a:chExt cx="1031528" cy="1038001"/>
          </a:xfrm>
        </p:grpSpPr>
        <p:sp>
          <p:nvSpPr>
            <p:cNvPr id="1756" name="Google Shape;1756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8" name="Google Shape;1758;p14"/>
          <p:cNvSpPr txBox="1"/>
          <p:nvPr/>
        </p:nvSpPr>
        <p:spPr>
          <a:xfrm>
            <a:off x="710115" y="185098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759" name="Google Shape;1759;p14"/>
          <p:cNvSpPr txBox="1"/>
          <p:nvPr/>
        </p:nvSpPr>
        <p:spPr>
          <a:xfrm>
            <a:off x="710115" y="233041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Only occasionally</a:t>
            </a:r>
            <a:endParaRPr/>
          </a:p>
        </p:txBody>
      </p:sp>
      <p:sp>
        <p:nvSpPr>
          <p:cNvPr id="1760" name="Google Shape;1760;p14"/>
          <p:cNvSpPr txBox="1"/>
          <p:nvPr/>
        </p:nvSpPr>
        <p:spPr>
          <a:xfrm>
            <a:off x="710115" y="2089718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 </a:t>
            </a:r>
            <a:endParaRPr/>
          </a:p>
        </p:txBody>
      </p:sp>
      <p:sp>
        <p:nvSpPr>
          <p:cNvPr id="1761" name="Google Shape;1761;p14"/>
          <p:cNvSpPr txBox="1"/>
          <p:nvPr/>
        </p:nvSpPr>
        <p:spPr>
          <a:xfrm>
            <a:off x="328962" y="1616672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9. I have been so unhappy that I have been crying:</a:t>
            </a:r>
            <a:endParaRPr/>
          </a:p>
        </p:txBody>
      </p:sp>
      <p:grpSp>
        <p:nvGrpSpPr>
          <p:cNvPr id="1762" name="Google Shape;1762;p14"/>
          <p:cNvGrpSpPr/>
          <p:nvPr/>
        </p:nvGrpSpPr>
        <p:grpSpPr>
          <a:xfrm>
            <a:off x="480031" y="2564727"/>
            <a:ext cx="172935" cy="174020"/>
            <a:chOff x="0" y="0"/>
            <a:chExt cx="1031528" cy="1038001"/>
          </a:xfrm>
        </p:grpSpPr>
        <p:sp>
          <p:nvSpPr>
            <p:cNvPr id="1763" name="Google Shape;1763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65" name="Google Shape;1765;p14"/>
          <p:cNvSpPr txBox="1"/>
          <p:nvPr/>
        </p:nvSpPr>
        <p:spPr>
          <a:xfrm>
            <a:off x="710115" y="256472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never </a:t>
            </a:r>
            <a:endParaRPr/>
          </a:p>
        </p:txBody>
      </p:sp>
      <p:grpSp>
        <p:nvGrpSpPr>
          <p:cNvPr id="1766" name="Google Shape;1766;p14"/>
          <p:cNvGrpSpPr/>
          <p:nvPr/>
        </p:nvGrpSpPr>
        <p:grpSpPr>
          <a:xfrm>
            <a:off x="480031" y="3176233"/>
            <a:ext cx="172935" cy="174020"/>
            <a:chOff x="0" y="0"/>
            <a:chExt cx="1031528" cy="1038001"/>
          </a:xfrm>
        </p:grpSpPr>
        <p:sp>
          <p:nvSpPr>
            <p:cNvPr id="1767" name="Google Shape;1767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69" name="Google Shape;1769;p14"/>
          <p:cNvGrpSpPr/>
          <p:nvPr/>
        </p:nvGrpSpPr>
        <p:grpSpPr>
          <a:xfrm>
            <a:off x="480031" y="3655658"/>
            <a:ext cx="172935" cy="174020"/>
            <a:chOff x="0" y="0"/>
            <a:chExt cx="1031528" cy="1038001"/>
          </a:xfrm>
        </p:grpSpPr>
        <p:sp>
          <p:nvSpPr>
            <p:cNvPr id="1770" name="Google Shape;1770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2" name="Google Shape;1772;p14"/>
          <p:cNvGrpSpPr/>
          <p:nvPr/>
        </p:nvGrpSpPr>
        <p:grpSpPr>
          <a:xfrm>
            <a:off x="480031" y="3414963"/>
            <a:ext cx="172935" cy="174020"/>
            <a:chOff x="0" y="0"/>
            <a:chExt cx="1031528" cy="1038001"/>
          </a:xfrm>
        </p:grpSpPr>
        <p:sp>
          <p:nvSpPr>
            <p:cNvPr id="1773" name="Google Shape;1773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75" name="Google Shape;1775;p14"/>
          <p:cNvSpPr txBox="1"/>
          <p:nvPr/>
        </p:nvSpPr>
        <p:spPr>
          <a:xfrm>
            <a:off x="710115" y="3176233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</a:t>
            </a:r>
            <a:endParaRPr/>
          </a:p>
        </p:txBody>
      </p:sp>
      <p:sp>
        <p:nvSpPr>
          <p:cNvPr id="1776" name="Google Shape;1776;p14"/>
          <p:cNvSpPr txBox="1"/>
          <p:nvPr/>
        </p:nvSpPr>
        <p:spPr>
          <a:xfrm>
            <a:off x="710115" y="365565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ever</a:t>
            </a:r>
            <a:endParaRPr/>
          </a:p>
        </p:txBody>
      </p:sp>
      <p:sp>
        <p:nvSpPr>
          <p:cNvPr id="1777" name="Google Shape;1777;p14"/>
          <p:cNvSpPr txBox="1"/>
          <p:nvPr/>
        </p:nvSpPr>
        <p:spPr>
          <a:xfrm>
            <a:off x="710115" y="3414963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</a:t>
            </a:r>
            <a:endParaRPr/>
          </a:p>
        </p:txBody>
      </p:sp>
      <p:sp>
        <p:nvSpPr>
          <p:cNvPr id="1778" name="Google Shape;1778;p14"/>
          <p:cNvSpPr txBox="1"/>
          <p:nvPr/>
        </p:nvSpPr>
        <p:spPr>
          <a:xfrm>
            <a:off x="328962" y="2941917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10. The thought of harming myself has occurred to me:</a:t>
            </a:r>
            <a:endParaRPr/>
          </a:p>
        </p:txBody>
      </p:sp>
      <p:grpSp>
        <p:nvGrpSpPr>
          <p:cNvPr id="1779" name="Google Shape;1779;p14"/>
          <p:cNvGrpSpPr/>
          <p:nvPr/>
        </p:nvGrpSpPr>
        <p:grpSpPr>
          <a:xfrm>
            <a:off x="480031" y="3889973"/>
            <a:ext cx="172935" cy="174020"/>
            <a:chOff x="0" y="0"/>
            <a:chExt cx="1031528" cy="1038001"/>
          </a:xfrm>
        </p:grpSpPr>
        <p:sp>
          <p:nvSpPr>
            <p:cNvPr id="1780" name="Google Shape;1780;p1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1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82" name="Google Shape;1782;p14"/>
          <p:cNvSpPr txBox="1"/>
          <p:nvPr/>
        </p:nvSpPr>
        <p:spPr>
          <a:xfrm>
            <a:off x="710115" y="388997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7" name="Google Shape;1787;p15"/>
          <p:cNvGrpSpPr/>
          <p:nvPr/>
        </p:nvGrpSpPr>
        <p:grpSpPr>
          <a:xfrm>
            <a:off x="457253" y="268878"/>
            <a:ext cx="5060195" cy="225146"/>
            <a:chOff x="0" y="0"/>
            <a:chExt cx="1813460" cy="80687"/>
          </a:xfrm>
        </p:grpSpPr>
        <p:sp>
          <p:nvSpPr>
            <p:cNvPr id="1788" name="Google Shape;1788;p15"/>
            <p:cNvSpPr/>
            <p:nvPr/>
          </p:nvSpPr>
          <p:spPr>
            <a:xfrm>
              <a:off x="0" y="0"/>
              <a:ext cx="1813460" cy="80687"/>
            </a:xfrm>
            <a:custGeom>
              <a:avLst/>
              <a:gdLst/>
              <a:ahLst/>
              <a:cxnLst/>
              <a:rect l="l" t="t" r="r" b="b"/>
              <a:pathLst>
                <a:path w="1813460" h="80687" extrusionOk="0">
                  <a:moveTo>
                    <a:pt x="0" y="0"/>
                  </a:moveTo>
                  <a:lnTo>
                    <a:pt x="1813460" y="0"/>
                  </a:lnTo>
                  <a:lnTo>
                    <a:pt x="1813460" y="80687"/>
                  </a:lnTo>
                  <a:lnTo>
                    <a:pt x="0" y="80687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9" name="Google Shape;1789;p15"/>
            <p:cNvSpPr txBox="1"/>
            <p:nvPr/>
          </p:nvSpPr>
          <p:spPr>
            <a:xfrm>
              <a:off x="0" y="0"/>
              <a:ext cx="1813460" cy="80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1790" name="Google Shape;1790;p15"/>
          <p:cNvGraphicFramePr/>
          <p:nvPr/>
        </p:nvGraphicFramePr>
        <p:xfrm>
          <a:off x="712088" y="1497257"/>
          <a:ext cx="6135800" cy="7287770"/>
        </p:xfrm>
        <a:graphic>
          <a:graphicData uri="http://schemas.openxmlformats.org/drawingml/2006/table">
            <a:tbl>
              <a:tblPr>
                <a:noFill/>
                <a:tableStyleId>{D0E7AADC-DCDD-47A9-BC53-7DC77423F42C}</a:tableStyleId>
              </a:tblPr>
              <a:tblGrid>
                <a:gridCol w="1313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1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2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45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0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45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1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2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11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L.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LATCH				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TOO SLEEPY OR RELUCTANT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 LATCH ACHIEVED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REPEATED ATTEMPTS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HOLD NIPPLE IN MOUTH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STIULATE TO SUCK		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GRASPS BREAST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TONGUE DOWN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LIPS FLANGED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RHYTHMIC SUCKING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4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AUDIBLE SWALLOWING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NONE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A FEW WITH STIMULATION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SPONTANEOUS AND INTERMITTENT IF LESS THAN 24 HOURS OLD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SPONTANEOUS AND FREQUENT IF GREATER THAN 24 HOURS OLD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T.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TYPE OF NIPPLE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INVERTED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FLAT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EVERTED (AFTER STIMULATION)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96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C.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COMFORT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(BREAST/NIPPLE)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ENGORGED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CRACKED, BLEEDING, LARGE BLISTERS OR BRUISES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SEVERE DISCOMFORT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FILLING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REDDENED/SMALL BLISTERS OR BRUISES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MID/MODEARTE DISCOMFORT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SOFT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NON TENDER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H.   </a:t>
                      </a:r>
                      <a:endParaRPr sz="1100" u="none" strike="noStrike" cap="none"/>
                    </a:p>
                    <a:p>
                      <a:pPr marL="0" marR="0" lvl="0" indent="0" algn="just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HOLD (POSITIONING)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FULL ASSISTANCE (STAFF HOLDS INFANT AT BREAST)</a:t>
                      </a:r>
                      <a:endParaRPr sz="1100" u="none" strike="noStrike" cap="none"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MINIMAL ASSISTANCE (E.G. ELEVATE HEAD OF BED, PLACE PILLOWS FOR SUPPORT)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TEACH ONE SIDE, MOTHER DOES OTHER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STAFF HOLDS AND THEN MOTHER TAKES OVER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NO ASSISTANCE FROM STAFF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strike="noStrike" cap="none">
                          <a:solidFill>
                            <a:srgbClr val="000000"/>
                          </a:solidFill>
                          <a:latin typeface="Public Sans"/>
                          <a:ea typeface="Public Sans"/>
                          <a:cs typeface="Public Sans"/>
                          <a:sym typeface="Public Sans"/>
                        </a:rPr>
                        <a:t>MOTHER ABLE TO POSITION AND HOLD INFANT</a:t>
                      </a:r>
                      <a:endParaRPr/>
                    </a:p>
                  </a:txBody>
                  <a:tcPr marL="114300" marR="114300" marT="114300" marB="114300" anchor="ctr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91" name="Google Shape;1791;p15"/>
          <p:cNvSpPr txBox="1"/>
          <p:nvPr/>
        </p:nvSpPr>
        <p:spPr>
          <a:xfrm>
            <a:off x="1532323" y="756000"/>
            <a:ext cx="4495354" cy="35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LATCH SCALE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LATCH (Jensen, Wallace y Kelsay, 1994)</a:t>
            </a:r>
            <a:endParaRPr/>
          </a:p>
        </p:txBody>
      </p:sp>
      <p:pic>
        <p:nvPicPr>
          <p:cNvPr id="1792" name="Google Shape;17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450" y="268877"/>
            <a:ext cx="5261863" cy="35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7" name="Google Shape;1797;p16"/>
          <p:cNvGrpSpPr/>
          <p:nvPr/>
        </p:nvGrpSpPr>
        <p:grpSpPr>
          <a:xfrm>
            <a:off x="0" y="-112875"/>
            <a:ext cx="7556537" cy="2520041"/>
            <a:chOff x="0" y="0"/>
            <a:chExt cx="2838349" cy="903111"/>
          </a:xfrm>
        </p:grpSpPr>
        <p:sp>
          <p:nvSpPr>
            <p:cNvPr id="1798" name="Google Shape;1798;p16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9" name="Google Shape;1799;p16"/>
            <p:cNvSpPr txBox="1"/>
            <p:nvPr/>
          </p:nvSpPr>
          <p:spPr>
            <a:xfrm>
              <a:off x="0" y="0"/>
              <a:ext cx="2838349" cy="90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00" name="Google Shape;1800;p16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1801" name="Google Shape;1801;p16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1802" name="Google Shape;1802;p16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16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04" name="Google Shape;1804;p16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1805" name="Google Shape;1805;p1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1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07" name="Google Shape;1807;p16"/>
          <p:cNvGrpSpPr/>
          <p:nvPr/>
        </p:nvGrpSpPr>
        <p:grpSpPr>
          <a:xfrm>
            <a:off x="4149263" y="1399751"/>
            <a:ext cx="2869727" cy="884972"/>
            <a:chOff x="0" y="0"/>
            <a:chExt cx="17122476" cy="4293896"/>
          </a:xfrm>
        </p:grpSpPr>
        <p:sp>
          <p:nvSpPr>
            <p:cNvPr id="1808" name="Google Shape;1808;p16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16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0" name="Google Shape;1810;p16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1811" name="Google Shape;1811;p16"/>
          <p:cNvSpPr txBox="1"/>
          <p:nvPr/>
        </p:nvSpPr>
        <p:spPr>
          <a:xfrm>
            <a:off x="754243" y="141667"/>
            <a:ext cx="60480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Follow-up questionnaire </a:t>
            </a:r>
            <a:endParaRPr sz="2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4 months</a:t>
            </a:r>
            <a:endParaRPr/>
          </a:p>
        </p:txBody>
      </p:sp>
      <p:sp>
        <p:nvSpPr>
          <p:cNvPr id="1812" name="Google Shape;1812;p16"/>
          <p:cNvSpPr txBox="1"/>
          <p:nvPr/>
        </p:nvSpPr>
        <p:spPr>
          <a:xfrm>
            <a:off x="4148791" y="1465852"/>
            <a:ext cx="28707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813" name="Google Shape;1813;p16"/>
          <p:cNvGrpSpPr/>
          <p:nvPr/>
        </p:nvGrpSpPr>
        <p:grpSpPr>
          <a:xfrm>
            <a:off x="1473168" y="3382885"/>
            <a:ext cx="1966940" cy="273561"/>
            <a:chOff x="0" y="0"/>
            <a:chExt cx="11732489" cy="1631751"/>
          </a:xfrm>
        </p:grpSpPr>
        <p:sp>
          <p:nvSpPr>
            <p:cNvPr id="1814" name="Google Shape;1814;p1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1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6" name="Google Shape;1816;p16"/>
          <p:cNvSpPr txBox="1"/>
          <p:nvPr/>
        </p:nvSpPr>
        <p:spPr>
          <a:xfrm>
            <a:off x="736082" y="5748158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New pregnancy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817" name="Google Shape;1817;p16"/>
          <p:cNvGrpSpPr/>
          <p:nvPr/>
        </p:nvGrpSpPr>
        <p:grpSpPr>
          <a:xfrm>
            <a:off x="523306" y="6514702"/>
            <a:ext cx="172935" cy="174020"/>
            <a:chOff x="0" y="0"/>
            <a:chExt cx="1031528" cy="1038001"/>
          </a:xfrm>
        </p:grpSpPr>
        <p:sp>
          <p:nvSpPr>
            <p:cNvPr id="1818" name="Google Shape;1818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20" name="Google Shape;1820;p16"/>
          <p:cNvGrpSpPr/>
          <p:nvPr/>
        </p:nvGrpSpPr>
        <p:grpSpPr>
          <a:xfrm>
            <a:off x="523306" y="6994127"/>
            <a:ext cx="172935" cy="174020"/>
            <a:chOff x="0" y="0"/>
            <a:chExt cx="1031528" cy="1038001"/>
          </a:xfrm>
        </p:grpSpPr>
        <p:sp>
          <p:nvSpPr>
            <p:cNvPr id="1821" name="Google Shape;182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23" name="Google Shape;1823;p16"/>
          <p:cNvGrpSpPr/>
          <p:nvPr/>
        </p:nvGrpSpPr>
        <p:grpSpPr>
          <a:xfrm>
            <a:off x="523306" y="6753432"/>
            <a:ext cx="172935" cy="174020"/>
            <a:chOff x="0" y="0"/>
            <a:chExt cx="1031528" cy="1038001"/>
          </a:xfrm>
        </p:grpSpPr>
        <p:sp>
          <p:nvSpPr>
            <p:cNvPr id="1824" name="Google Shape;182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26" name="Google Shape;1826;p16"/>
          <p:cNvSpPr txBox="1"/>
          <p:nvPr/>
        </p:nvSpPr>
        <p:spPr>
          <a:xfrm>
            <a:off x="377043" y="6283244"/>
            <a:ext cx="7052429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Problems associated with breastfeeding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827" name="Google Shape;1827;p16"/>
          <p:cNvGrpSpPr/>
          <p:nvPr/>
        </p:nvGrpSpPr>
        <p:grpSpPr>
          <a:xfrm>
            <a:off x="523306" y="7234822"/>
            <a:ext cx="172935" cy="174020"/>
            <a:chOff x="0" y="0"/>
            <a:chExt cx="1031528" cy="1038001"/>
          </a:xfrm>
        </p:grpSpPr>
        <p:sp>
          <p:nvSpPr>
            <p:cNvPr id="1828" name="Google Shape;1828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30" name="Google Shape;1830;p16"/>
          <p:cNvGrpSpPr/>
          <p:nvPr/>
        </p:nvGrpSpPr>
        <p:grpSpPr>
          <a:xfrm>
            <a:off x="523306" y="7714247"/>
            <a:ext cx="172935" cy="174020"/>
            <a:chOff x="0" y="0"/>
            <a:chExt cx="1031528" cy="1038001"/>
          </a:xfrm>
        </p:grpSpPr>
        <p:sp>
          <p:nvSpPr>
            <p:cNvPr id="1831" name="Google Shape;183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33" name="Google Shape;1833;p16"/>
          <p:cNvGrpSpPr/>
          <p:nvPr/>
        </p:nvGrpSpPr>
        <p:grpSpPr>
          <a:xfrm>
            <a:off x="523306" y="7473552"/>
            <a:ext cx="172935" cy="174020"/>
            <a:chOff x="0" y="0"/>
            <a:chExt cx="1031528" cy="1038001"/>
          </a:xfrm>
        </p:grpSpPr>
        <p:sp>
          <p:nvSpPr>
            <p:cNvPr id="1834" name="Google Shape;183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36" name="Google Shape;1836;p16"/>
          <p:cNvGrpSpPr/>
          <p:nvPr/>
        </p:nvGrpSpPr>
        <p:grpSpPr>
          <a:xfrm>
            <a:off x="538026" y="7954941"/>
            <a:ext cx="172935" cy="174020"/>
            <a:chOff x="0" y="0"/>
            <a:chExt cx="1031528" cy="1038001"/>
          </a:xfrm>
        </p:grpSpPr>
        <p:sp>
          <p:nvSpPr>
            <p:cNvPr id="1837" name="Google Shape;1837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39" name="Google Shape;1839;p16"/>
          <p:cNvSpPr txBox="1"/>
          <p:nvPr/>
        </p:nvSpPr>
        <p:spPr>
          <a:xfrm>
            <a:off x="362323" y="8294031"/>
            <a:ext cx="569003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have pain in the breasts</a:t>
            </a:r>
            <a:endParaRPr/>
          </a:p>
        </p:txBody>
      </p:sp>
      <p:grpSp>
        <p:nvGrpSpPr>
          <p:cNvPr id="1840" name="Google Shape;1840;p16"/>
          <p:cNvGrpSpPr/>
          <p:nvPr/>
        </p:nvGrpSpPr>
        <p:grpSpPr>
          <a:xfrm>
            <a:off x="2076126" y="8604547"/>
            <a:ext cx="836510" cy="273561"/>
            <a:chOff x="0" y="0"/>
            <a:chExt cx="4989649" cy="1631751"/>
          </a:xfrm>
        </p:grpSpPr>
        <p:sp>
          <p:nvSpPr>
            <p:cNvPr id="1841" name="Google Shape;1841;p16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16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3" name="Google Shape;1843;p16"/>
          <p:cNvGrpSpPr/>
          <p:nvPr/>
        </p:nvGrpSpPr>
        <p:grpSpPr>
          <a:xfrm>
            <a:off x="570011" y="8610758"/>
            <a:ext cx="172935" cy="174020"/>
            <a:chOff x="0" y="0"/>
            <a:chExt cx="1031528" cy="1038001"/>
          </a:xfrm>
        </p:grpSpPr>
        <p:sp>
          <p:nvSpPr>
            <p:cNvPr id="1844" name="Google Shape;184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6" name="Google Shape;1846;p16"/>
          <p:cNvGrpSpPr/>
          <p:nvPr/>
        </p:nvGrpSpPr>
        <p:grpSpPr>
          <a:xfrm>
            <a:off x="570011" y="8613735"/>
            <a:ext cx="172935" cy="174020"/>
            <a:chOff x="0" y="0"/>
            <a:chExt cx="1031528" cy="1038001"/>
          </a:xfrm>
        </p:grpSpPr>
        <p:sp>
          <p:nvSpPr>
            <p:cNvPr id="1847" name="Google Shape;1847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9" name="Google Shape;1849;p16"/>
          <p:cNvGrpSpPr/>
          <p:nvPr/>
        </p:nvGrpSpPr>
        <p:grpSpPr>
          <a:xfrm>
            <a:off x="577596" y="8863955"/>
            <a:ext cx="172935" cy="174020"/>
            <a:chOff x="0" y="0"/>
            <a:chExt cx="1031528" cy="1038001"/>
          </a:xfrm>
        </p:grpSpPr>
        <p:sp>
          <p:nvSpPr>
            <p:cNvPr id="1850" name="Google Shape;1850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52" name="Google Shape;1852;p16"/>
          <p:cNvSpPr txBox="1"/>
          <p:nvPr/>
        </p:nvSpPr>
        <p:spPr>
          <a:xfrm>
            <a:off x="800095" y="8624743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1853" name="Google Shape;1853;p16"/>
          <p:cNvSpPr txBox="1"/>
          <p:nvPr/>
        </p:nvSpPr>
        <p:spPr>
          <a:xfrm>
            <a:off x="800095" y="8878108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1854" name="Google Shape;1854;p16"/>
          <p:cNvCxnSpPr/>
          <p:nvPr/>
        </p:nvCxnSpPr>
        <p:spPr>
          <a:xfrm>
            <a:off x="1148064" y="8728727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855" name="Google Shape;1855;p16"/>
          <p:cNvSpPr txBox="1"/>
          <p:nvPr/>
        </p:nvSpPr>
        <p:spPr>
          <a:xfrm>
            <a:off x="2105746" y="8658142"/>
            <a:ext cx="191850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Intensity on a scale of 0-10</a:t>
            </a:r>
            <a:endParaRPr/>
          </a:p>
        </p:txBody>
      </p:sp>
      <p:sp>
        <p:nvSpPr>
          <p:cNvPr id="1856" name="Google Shape;1856;p16"/>
          <p:cNvSpPr txBox="1"/>
          <p:nvPr/>
        </p:nvSpPr>
        <p:spPr>
          <a:xfrm>
            <a:off x="736082" y="5967828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1857" name="Google Shape;1857;p16"/>
          <p:cNvGrpSpPr/>
          <p:nvPr/>
        </p:nvGrpSpPr>
        <p:grpSpPr>
          <a:xfrm>
            <a:off x="521708" y="9375650"/>
            <a:ext cx="172935" cy="174020"/>
            <a:chOff x="0" y="0"/>
            <a:chExt cx="1031528" cy="1038001"/>
          </a:xfrm>
        </p:grpSpPr>
        <p:sp>
          <p:nvSpPr>
            <p:cNvPr id="1858" name="Google Shape;1858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60" name="Google Shape;1860;p16"/>
          <p:cNvGrpSpPr/>
          <p:nvPr/>
        </p:nvGrpSpPr>
        <p:grpSpPr>
          <a:xfrm>
            <a:off x="521708" y="9855075"/>
            <a:ext cx="172935" cy="174020"/>
            <a:chOff x="0" y="0"/>
            <a:chExt cx="1031528" cy="1038001"/>
          </a:xfrm>
        </p:grpSpPr>
        <p:sp>
          <p:nvSpPr>
            <p:cNvPr id="1861" name="Google Shape;186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63" name="Google Shape;1863;p16"/>
          <p:cNvGrpSpPr/>
          <p:nvPr/>
        </p:nvGrpSpPr>
        <p:grpSpPr>
          <a:xfrm>
            <a:off x="521708" y="9614380"/>
            <a:ext cx="172935" cy="174020"/>
            <a:chOff x="0" y="0"/>
            <a:chExt cx="1031528" cy="1038001"/>
          </a:xfrm>
        </p:grpSpPr>
        <p:sp>
          <p:nvSpPr>
            <p:cNvPr id="1864" name="Google Shape;186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6" name="Google Shape;1866;p16"/>
          <p:cNvSpPr txBox="1"/>
          <p:nvPr/>
        </p:nvSpPr>
        <p:spPr>
          <a:xfrm>
            <a:off x="394480" y="913914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Satisfaction with your breastfeeding:</a:t>
            </a:r>
            <a:endParaRPr/>
          </a:p>
        </p:txBody>
      </p:sp>
      <p:grpSp>
        <p:nvGrpSpPr>
          <p:cNvPr id="1867" name="Google Shape;1867;p16"/>
          <p:cNvGrpSpPr/>
          <p:nvPr/>
        </p:nvGrpSpPr>
        <p:grpSpPr>
          <a:xfrm>
            <a:off x="521708" y="10117965"/>
            <a:ext cx="172935" cy="174020"/>
            <a:chOff x="0" y="0"/>
            <a:chExt cx="1031528" cy="1038001"/>
          </a:xfrm>
        </p:grpSpPr>
        <p:sp>
          <p:nvSpPr>
            <p:cNvPr id="1868" name="Google Shape;1868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0" name="Google Shape;1870;p16"/>
          <p:cNvGrpSpPr/>
          <p:nvPr/>
        </p:nvGrpSpPr>
        <p:grpSpPr>
          <a:xfrm>
            <a:off x="566758" y="3159715"/>
            <a:ext cx="172935" cy="174020"/>
            <a:chOff x="0" y="0"/>
            <a:chExt cx="1031528" cy="1038001"/>
          </a:xfrm>
        </p:grpSpPr>
        <p:sp>
          <p:nvSpPr>
            <p:cNvPr id="1871" name="Google Shape;187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3" name="Google Shape;1873;p16"/>
          <p:cNvGrpSpPr/>
          <p:nvPr/>
        </p:nvGrpSpPr>
        <p:grpSpPr>
          <a:xfrm>
            <a:off x="566758" y="3639140"/>
            <a:ext cx="172935" cy="174020"/>
            <a:chOff x="0" y="0"/>
            <a:chExt cx="1031528" cy="1038001"/>
          </a:xfrm>
        </p:grpSpPr>
        <p:sp>
          <p:nvSpPr>
            <p:cNvPr id="1874" name="Google Shape;187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6" name="Google Shape;1876;p16"/>
          <p:cNvGrpSpPr/>
          <p:nvPr/>
        </p:nvGrpSpPr>
        <p:grpSpPr>
          <a:xfrm>
            <a:off x="566758" y="3398445"/>
            <a:ext cx="172935" cy="174020"/>
            <a:chOff x="0" y="0"/>
            <a:chExt cx="1031528" cy="1038001"/>
          </a:xfrm>
        </p:grpSpPr>
        <p:sp>
          <p:nvSpPr>
            <p:cNvPr id="1877" name="Google Shape;1877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79" name="Google Shape;1879;p16"/>
          <p:cNvSpPr txBox="1"/>
          <p:nvPr/>
        </p:nvSpPr>
        <p:spPr>
          <a:xfrm>
            <a:off x="365068" y="2906349"/>
            <a:ext cx="221620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Current type of lactation:</a:t>
            </a:r>
            <a:endParaRPr/>
          </a:p>
        </p:txBody>
      </p:sp>
      <p:grpSp>
        <p:nvGrpSpPr>
          <p:cNvPr id="1880" name="Google Shape;1880;p16"/>
          <p:cNvGrpSpPr/>
          <p:nvPr/>
        </p:nvGrpSpPr>
        <p:grpSpPr>
          <a:xfrm>
            <a:off x="460895" y="4762373"/>
            <a:ext cx="172935" cy="174020"/>
            <a:chOff x="0" y="0"/>
            <a:chExt cx="1031528" cy="1038001"/>
          </a:xfrm>
        </p:grpSpPr>
        <p:sp>
          <p:nvSpPr>
            <p:cNvPr id="1881" name="Google Shape;188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83" name="Google Shape;1883;p16"/>
          <p:cNvGrpSpPr/>
          <p:nvPr/>
        </p:nvGrpSpPr>
        <p:grpSpPr>
          <a:xfrm>
            <a:off x="464213" y="4529986"/>
            <a:ext cx="172935" cy="174020"/>
            <a:chOff x="0" y="0"/>
            <a:chExt cx="1031528" cy="1038001"/>
          </a:xfrm>
        </p:grpSpPr>
        <p:sp>
          <p:nvSpPr>
            <p:cNvPr id="1884" name="Google Shape;188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86" name="Google Shape;1886;p16"/>
          <p:cNvGrpSpPr/>
          <p:nvPr/>
        </p:nvGrpSpPr>
        <p:grpSpPr>
          <a:xfrm>
            <a:off x="464213" y="4289291"/>
            <a:ext cx="172935" cy="174020"/>
            <a:chOff x="0" y="0"/>
            <a:chExt cx="1031528" cy="1038001"/>
          </a:xfrm>
        </p:grpSpPr>
        <p:sp>
          <p:nvSpPr>
            <p:cNvPr id="1887" name="Google Shape;1887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89" name="Google Shape;1889;p16"/>
          <p:cNvSpPr txBox="1"/>
          <p:nvPr/>
        </p:nvSpPr>
        <p:spPr>
          <a:xfrm>
            <a:off x="557924" y="4033370"/>
            <a:ext cx="7052429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quitting, what were the reasons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890" name="Google Shape;1890;p16"/>
          <p:cNvGrpSpPr/>
          <p:nvPr/>
        </p:nvGrpSpPr>
        <p:grpSpPr>
          <a:xfrm>
            <a:off x="460893" y="5473100"/>
            <a:ext cx="172935" cy="174020"/>
            <a:chOff x="0" y="0"/>
            <a:chExt cx="1031528" cy="1038001"/>
          </a:xfrm>
        </p:grpSpPr>
        <p:sp>
          <p:nvSpPr>
            <p:cNvPr id="1891" name="Google Shape;1891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93" name="Google Shape;1893;p16"/>
          <p:cNvGrpSpPr/>
          <p:nvPr/>
        </p:nvGrpSpPr>
        <p:grpSpPr>
          <a:xfrm>
            <a:off x="464213" y="5250106"/>
            <a:ext cx="172935" cy="174020"/>
            <a:chOff x="0" y="0"/>
            <a:chExt cx="1031528" cy="1038001"/>
          </a:xfrm>
        </p:grpSpPr>
        <p:sp>
          <p:nvSpPr>
            <p:cNvPr id="1894" name="Google Shape;1894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96" name="Google Shape;1896;p16"/>
          <p:cNvGrpSpPr/>
          <p:nvPr/>
        </p:nvGrpSpPr>
        <p:grpSpPr>
          <a:xfrm>
            <a:off x="460896" y="5948737"/>
            <a:ext cx="172935" cy="174020"/>
            <a:chOff x="0" y="0"/>
            <a:chExt cx="1031528" cy="1038001"/>
          </a:xfrm>
        </p:grpSpPr>
        <p:sp>
          <p:nvSpPr>
            <p:cNvPr id="1897" name="Google Shape;1897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99" name="Google Shape;1899;p16"/>
          <p:cNvGrpSpPr/>
          <p:nvPr/>
        </p:nvGrpSpPr>
        <p:grpSpPr>
          <a:xfrm>
            <a:off x="460892" y="5695771"/>
            <a:ext cx="172935" cy="174020"/>
            <a:chOff x="0" y="0"/>
            <a:chExt cx="1031528" cy="1038001"/>
          </a:xfrm>
        </p:grpSpPr>
        <p:sp>
          <p:nvSpPr>
            <p:cNvPr id="1900" name="Google Shape;1900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2" name="Google Shape;1902;p16"/>
          <p:cNvSpPr txBox="1"/>
          <p:nvPr/>
        </p:nvSpPr>
        <p:spPr>
          <a:xfrm>
            <a:off x="823678" y="315941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Exclusive breastfeeding (EBF)</a:t>
            </a:r>
            <a:endParaRPr/>
          </a:p>
        </p:txBody>
      </p:sp>
      <p:sp>
        <p:nvSpPr>
          <p:cNvPr id="1903" name="Google Shape;1903;p16"/>
          <p:cNvSpPr txBox="1"/>
          <p:nvPr/>
        </p:nvSpPr>
        <p:spPr>
          <a:xfrm>
            <a:off x="823678" y="3398147"/>
            <a:ext cx="6520800" cy="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Mixed lactation</a:t>
            </a:r>
            <a:endParaRPr/>
          </a:p>
        </p:txBody>
      </p:sp>
      <p:sp>
        <p:nvSpPr>
          <p:cNvPr id="1904" name="Google Shape;1904;p16"/>
          <p:cNvSpPr txBox="1"/>
          <p:nvPr/>
        </p:nvSpPr>
        <p:spPr>
          <a:xfrm>
            <a:off x="823678" y="6504714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have not had any problems.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05" name="Google Shape;1905;p16"/>
          <p:cNvSpPr txBox="1"/>
          <p:nvPr/>
        </p:nvSpPr>
        <p:spPr>
          <a:xfrm>
            <a:off x="823678" y="6984139"/>
            <a:ext cx="486716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06" name="Google Shape;1906;p16"/>
          <p:cNvSpPr txBox="1"/>
          <p:nvPr/>
        </p:nvSpPr>
        <p:spPr>
          <a:xfrm>
            <a:off x="823678" y="674344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</a:t>
            </a:r>
            <a:endParaRPr/>
          </a:p>
        </p:txBody>
      </p:sp>
      <p:sp>
        <p:nvSpPr>
          <p:cNvPr id="1907" name="Google Shape;1907;p16"/>
          <p:cNvSpPr txBox="1"/>
          <p:nvPr/>
        </p:nvSpPr>
        <p:spPr>
          <a:xfrm>
            <a:off x="823678" y="7224834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08" name="Google Shape;1908;p16"/>
          <p:cNvSpPr txBox="1"/>
          <p:nvPr/>
        </p:nvSpPr>
        <p:spPr>
          <a:xfrm>
            <a:off x="823678" y="7704258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Shame to breastfeed in public.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09" name="Google Shape;1909;p16"/>
          <p:cNvSpPr txBox="1"/>
          <p:nvPr/>
        </p:nvSpPr>
        <p:spPr>
          <a:xfrm>
            <a:off x="823678" y="7463564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10" name="Google Shape;1910;p16"/>
          <p:cNvSpPr txBox="1"/>
          <p:nvPr/>
        </p:nvSpPr>
        <p:spPr>
          <a:xfrm>
            <a:off x="838398" y="798679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911" name="Google Shape;1911;p16"/>
          <p:cNvSpPr txBox="1"/>
          <p:nvPr/>
        </p:nvSpPr>
        <p:spPr>
          <a:xfrm>
            <a:off x="736082" y="4305392"/>
            <a:ext cx="592008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</a:t>
            </a:r>
            <a:endParaRPr/>
          </a:p>
        </p:txBody>
      </p:sp>
      <p:sp>
        <p:nvSpPr>
          <p:cNvPr id="1912" name="Google Shape;1912;p16"/>
          <p:cNvSpPr txBox="1"/>
          <p:nvPr/>
        </p:nvSpPr>
        <p:spPr>
          <a:xfrm>
            <a:off x="725869" y="4797286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13" name="Google Shape;1913;p16"/>
          <p:cNvSpPr txBox="1"/>
          <p:nvPr/>
        </p:nvSpPr>
        <p:spPr>
          <a:xfrm>
            <a:off x="736082" y="454412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14" name="Google Shape;1914;p16"/>
          <p:cNvSpPr txBox="1"/>
          <p:nvPr/>
        </p:nvSpPr>
        <p:spPr>
          <a:xfrm>
            <a:off x="736082" y="5025512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</p:txBody>
      </p:sp>
      <p:sp>
        <p:nvSpPr>
          <p:cNvPr id="1915" name="Google Shape;1915;p16"/>
          <p:cNvSpPr txBox="1"/>
          <p:nvPr/>
        </p:nvSpPr>
        <p:spPr>
          <a:xfrm>
            <a:off x="736082" y="5504937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Return to work.</a:t>
            </a:r>
            <a:endParaRPr/>
          </a:p>
        </p:txBody>
      </p:sp>
      <p:sp>
        <p:nvSpPr>
          <p:cNvPr id="1916" name="Google Shape;1916;p16"/>
          <p:cNvSpPr txBox="1"/>
          <p:nvPr/>
        </p:nvSpPr>
        <p:spPr>
          <a:xfrm>
            <a:off x="736082" y="526424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baby/mother or hospital admission of the baby/mother.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917" name="Google Shape;1917;p16"/>
          <p:cNvGrpSpPr/>
          <p:nvPr/>
        </p:nvGrpSpPr>
        <p:grpSpPr>
          <a:xfrm>
            <a:off x="460894" y="5014876"/>
            <a:ext cx="172935" cy="174020"/>
            <a:chOff x="0" y="0"/>
            <a:chExt cx="1031528" cy="1038001"/>
          </a:xfrm>
        </p:grpSpPr>
        <p:sp>
          <p:nvSpPr>
            <p:cNvPr id="1918" name="Google Shape;1918;p1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1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20" name="Google Shape;1920;p16"/>
          <p:cNvSpPr txBox="1"/>
          <p:nvPr/>
        </p:nvSpPr>
        <p:spPr>
          <a:xfrm>
            <a:off x="838398" y="9353854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Very satisfied.</a:t>
            </a:r>
            <a:endParaRPr/>
          </a:p>
        </p:txBody>
      </p:sp>
      <p:sp>
        <p:nvSpPr>
          <p:cNvPr id="1921" name="Google Shape;1921;p16"/>
          <p:cNvSpPr txBox="1"/>
          <p:nvPr/>
        </p:nvSpPr>
        <p:spPr>
          <a:xfrm>
            <a:off x="838398" y="9833279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Partly satisfied.</a:t>
            </a:r>
            <a:endParaRPr/>
          </a:p>
        </p:txBody>
      </p:sp>
      <p:sp>
        <p:nvSpPr>
          <p:cNvPr id="1922" name="Google Shape;1922;p16"/>
          <p:cNvSpPr txBox="1"/>
          <p:nvPr/>
        </p:nvSpPr>
        <p:spPr>
          <a:xfrm>
            <a:off x="838398" y="959258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Satisfied.</a:t>
            </a:r>
            <a:endParaRPr/>
          </a:p>
        </p:txBody>
      </p:sp>
      <p:sp>
        <p:nvSpPr>
          <p:cNvPr id="1923" name="Google Shape;1923;p16"/>
          <p:cNvSpPr txBox="1"/>
          <p:nvPr/>
        </p:nvSpPr>
        <p:spPr>
          <a:xfrm>
            <a:off x="838398" y="10096169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satisfied.</a:t>
            </a:r>
            <a:endParaRPr/>
          </a:p>
        </p:txBody>
      </p:sp>
      <p:sp>
        <p:nvSpPr>
          <p:cNvPr id="1924" name="Google Shape;1924;p16"/>
          <p:cNvSpPr txBox="1"/>
          <p:nvPr/>
        </p:nvSpPr>
        <p:spPr>
          <a:xfrm>
            <a:off x="800095" y="363687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Artificial feeding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9" name="Google Shape;1929;p17"/>
          <p:cNvSpPr txBox="1"/>
          <p:nvPr/>
        </p:nvSpPr>
        <p:spPr>
          <a:xfrm>
            <a:off x="375405" y="10009995"/>
            <a:ext cx="5729453" cy="500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Final: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Follow-up is ended due to stopping breastfeeding:   Yes  /  No</a:t>
            </a:r>
            <a:endParaRPr/>
          </a:p>
        </p:txBody>
      </p:sp>
      <p:grpSp>
        <p:nvGrpSpPr>
          <p:cNvPr id="1930" name="Google Shape;1930;p17"/>
          <p:cNvGrpSpPr/>
          <p:nvPr/>
        </p:nvGrpSpPr>
        <p:grpSpPr>
          <a:xfrm>
            <a:off x="1470905" y="746510"/>
            <a:ext cx="1966940" cy="273561"/>
            <a:chOff x="0" y="0"/>
            <a:chExt cx="11732489" cy="1631751"/>
          </a:xfrm>
        </p:grpSpPr>
        <p:sp>
          <p:nvSpPr>
            <p:cNvPr id="1931" name="Google Shape;1931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33" name="Google Shape;1933;p17"/>
          <p:cNvGrpSpPr/>
          <p:nvPr/>
        </p:nvGrpSpPr>
        <p:grpSpPr>
          <a:xfrm>
            <a:off x="564496" y="522866"/>
            <a:ext cx="172935" cy="174020"/>
            <a:chOff x="0" y="0"/>
            <a:chExt cx="1031528" cy="1038001"/>
          </a:xfrm>
        </p:grpSpPr>
        <p:sp>
          <p:nvSpPr>
            <p:cNvPr id="1934" name="Google Shape;1934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36" name="Google Shape;1936;p17"/>
          <p:cNvGrpSpPr/>
          <p:nvPr/>
        </p:nvGrpSpPr>
        <p:grpSpPr>
          <a:xfrm>
            <a:off x="564496" y="761596"/>
            <a:ext cx="172935" cy="174020"/>
            <a:chOff x="0" y="0"/>
            <a:chExt cx="1031528" cy="1038001"/>
          </a:xfrm>
        </p:grpSpPr>
        <p:sp>
          <p:nvSpPr>
            <p:cNvPr id="1937" name="Google Shape;1937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39" name="Google Shape;1939;p17"/>
          <p:cNvSpPr txBox="1"/>
          <p:nvPr/>
        </p:nvSpPr>
        <p:spPr>
          <a:xfrm>
            <a:off x="794580" y="53627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1940" name="Google Shape;1940;p17"/>
          <p:cNvSpPr txBox="1"/>
          <p:nvPr/>
        </p:nvSpPr>
        <p:spPr>
          <a:xfrm>
            <a:off x="794580" y="77500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1941" name="Google Shape;1941;p17"/>
          <p:cNvSpPr txBox="1"/>
          <p:nvPr/>
        </p:nvSpPr>
        <p:spPr>
          <a:xfrm>
            <a:off x="3530585" y="156877"/>
            <a:ext cx="2778889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have returned to work, who looks after the baby in your absence?</a:t>
            </a:r>
            <a:endParaRPr/>
          </a:p>
        </p:txBody>
      </p:sp>
      <p:grpSp>
        <p:nvGrpSpPr>
          <p:cNvPr id="1942" name="Google Shape;1942;p17"/>
          <p:cNvGrpSpPr/>
          <p:nvPr/>
        </p:nvGrpSpPr>
        <p:grpSpPr>
          <a:xfrm>
            <a:off x="4004532" y="558246"/>
            <a:ext cx="172935" cy="174020"/>
            <a:chOff x="0" y="0"/>
            <a:chExt cx="1031528" cy="1038001"/>
          </a:xfrm>
        </p:grpSpPr>
        <p:sp>
          <p:nvSpPr>
            <p:cNvPr id="1943" name="Google Shape;1943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45" name="Google Shape;1945;p17"/>
          <p:cNvGrpSpPr/>
          <p:nvPr/>
        </p:nvGrpSpPr>
        <p:grpSpPr>
          <a:xfrm>
            <a:off x="4004532" y="796976"/>
            <a:ext cx="172935" cy="174020"/>
            <a:chOff x="0" y="0"/>
            <a:chExt cx="1031528" cy="1038001"/>
          </a:xfrm>
        </p:grpSpPr>
        <p:sp>
          <p:nvSpPr>
            <p:cNvPr id="1946" name="Google Shape;1946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8" name="Google Shape;1948;p17"/>
          <p:cNvSpPr txBox="1"/>
          <p:nvPr/>
        </p:nvSpPr>
        <p:spPr>
          <a:xfrm>
            <a:off x="330074" y="305377"/>
            <a:ext cx="248908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Returned to work:</a:t>
            </a:r>
            <a:endParaRPr/>
          </a:p>
        </p:txBody>
      </p:sp>
      <p:sp>
        <p:nvSpPr>
          <p:cNvPr id="1949" name="Google Shape;1949;p17"/>
          <p:cNvSpPr txBox="1"/>
          <p:nvPr/>
        </p:nvSpPr>
        <p:spPr>
          <a:xfrm>
            <a:off x="4234617" y="55824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Partner: mother/father</a:t>
            </a:r>
            <a:endParaRPr/>
          </a:p>
        </p:txBody>
      </p:sp>
      <p:sp>
        <p:nvSpPr>
          <p:cNvPr id="1950" name="Google Shape;1950;p17"/>
          <p:cNvSpPr txBox="1"/>
          <p:nvPr/>
        </p:nvSpPr>
        <p:spPr>
          <a:xfrm>
            <a:off x="4234617" y="79697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Grandparent</a:t>
            </a:r>
            <a:endParaRPr/>
          </a:p>
        </p:txBody>
      </p:sp>
      <p:grpSp>
        <p:nvGrpSpPr>
          <p:cNvPr id="1951" name="Google Shape;1951;p17"/>
          <p:cNvGrpSpPr/>
          <p:nvPr/>
        </p:nvGrpSpPr>
        <p:grpSpPr>
          <a:xfrm>
            <a:off x="1253084" y="2900913"/>
            <a:ext cx="1966940" cy="273561"/>
            <a:chOff x="0" y="0"/>
            <a:chExt cx="11732489" cy="1631751"/>
          </a:xfrm>
        </p:grpSpPr>
        <p:sp>
          <p:nvSpPr>
            <p:cNvPr id="1952" name="Google Shape;1952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54" name="Google Shape;1954;p17"/>
          <p:cNvGrpSpPr/>
          <p:nvPr/>
        </p:nvGrpSpPr>
        <p:grpSpPr>
          <a:xfrm>
            <a:off x="546936" y="2709399"/>
            <a:ext cx="172935" cy="174020"/>
            <a:chOff x="0" y="0"/>
            <a:chExt cx="1031528" cy="1038001"/>
          </a:xfrm>
        </p:grpSpPr>
        <p:sp>
          <p:nvSpPr>
            <p:cNvPr id="1955" name="Google Shape;1955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57" name="Google Shape;1957;p17"/>
          <p:cNvGrpSpPr/>
          <p:nvPr/>
        </p:nvGrpSpPr>
        <p:grpSpPr>
          <a:xfrm>
            <a:off x="546936" y="3188824"/>
            <a:ext cx="172935" cy="174020"/>
            <a:chOff x="0" y="0"/>
            <a:chExt cx="1031528" cy="1038001"/>
          </a:xfrm>
        </p:grpSpPr>
        <p:sp>
          <p:nvSpPr>
            <p:cNvPr id="1958" name="Google Shape;1958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60" name="Google Shape;1960;p17"/>
          <p:cNvGrpSpPr/>
          <p:nvPr/>
        </p:nvGrpSpPr>
        <p:grpSpPr>
          <a:xfrm>
            <a:off x="546936" y="2948129"/>
            <a:ext cx="172935" cy="174020"/>
            <a:chOff x="0" y="0"/>
            <a:chExt cx="1031528" cy="1038001"/>
          </a:xfrm>
        </p:grpSpPr>
        <p:sp>
          <p:nvSpPr>
            <p:cNvPr id="1961" name="Google Shape;1961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3" name="Google Shape;1963;p17"/>
          <p:cNvSpPr txBox="1"/>
          <p:nvPr/>
        </p:nvSpPr>
        <p:spPr>
          <a:xfrm>
            <a:off x="777020" y="2709399"/>
            <a:ext cx="345759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Manual extraction at work.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64" name="Google Shape;1964;p17"/>
          <p:cNvSpPr txBox="1"/>
          <p:nvPr/>
        </p:nvSpPr>
        <p:spPr>
          <a:xfrm>
            <a:off x="777020" y="3188824"/>
            <a:ext cx="5327839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You only breastfeed when you get home, you do not extract milk while at work.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65" name="Google Shape;1965;p17"/>
          <p:cNvSpPr txBox="1"/>
          <p:nvPr/>
        </p:nvSpPr>
        <p:spPr>
          <a:xfrm>
            <a:off x="755982" y="2967619"/>
            <a:ext cx="358049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use a breast pump to extract milk while at work.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966" name="Google Shape;1966;p17"/>
          <p:cNvSpPr txBox="1"/>
          <p:nvPr/>
        </p:nvSpPr>
        <p:spPr>
          <a:xfrm>
            <a:off x="4621" y="2475741"/>
            <a:ext cx="657506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are working and continue with exclusive breastfeeding (EBF), how do you do it?</a:t>
            </a:r>
            <a:endParaRPr/>
          </a:p>
        </p:txBody>
      </p:sp>
      <p:grpSp>
        <p:nvGrpSpPr>
          <p:cNvPr id="1967" name="Google Shape;1967;p17"/>
          <p:cNvGrpSpPr/>
          <p:nvPr/>
        </p:nvGrpSpPr>
        <p:grpSpPr>
          <a:xfrm>
            <a:off x="4004532" y="1065942"/>
            <a:ext cx="172935" cy="174020"/>
            <a:chOff x="0" y="0"/>
            <a:chExt cx="1031528" cy="1038001"/>
          </a:xfrm>
        </p:grpSpPr>
        <p:sp>
          <p:nvSpPr>
            <p:cNvPr id="1968" name="Google Shape;1968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70" name="Google Shape;1970;p17"/>
          <p:cNvSpPr txBox="1"/>
          <p:nvPr/>
        </p:nvSpPr>
        <p:spPr>
          <a:xfrm>
            <a:off x="4234617" y="106594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1971" name="Google Shape;1971;p17"/>
          <p:cNvGrpSpPr/>
          <p:nvPr/>
        </p:nvGrpSpPr>
        <p:grpSpPr>
          <a:xfrm>
            <a:off x="1470905" y="1817589"/>
            <a:ext cx="1966940" cy="273561"/>
            <a:chOff x="0" y="0"/>
            <a:chExt cx="11732489" cy="1631751"/>
          </a:xfrm>
        </p:grpSpPr>
        <p:sp>
          <p:nvSpPr>
            <p:cNvPr id="1972" name="Google Shape;1972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74" name="Google Shape;1974;p17"/>
          <p:cNvGrpSpPr/>
          <p:nvPr/>
        </p:nvGrpSpPr>
        <p:grpSpPr>
          <a:xfrm>
            <a:off x="519558" y="1878833"/>
            <a:ext cx="172884" cy="173969"/>
            <a:chOff x="0" y="0"/>
            <a:chExt cx="1031528" cy="1038001"/>
          </a:xfrm>
        </p:grpSpPr>
        <p:sp>
          <p:nvSpPr>
            <p:cNvPr id="1975" name="Google Shape;1975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77" name="Google Shape;1977;p17"/>
          <p:cNvGrpSpPr/>
          <p:nvPr/>
        </p:nvGrpSpPr>
        <p:grpSpPr>
          <a:xfrm>
            <a:off x="519558" y="2117563"/>
            <a:ext cx="172884" cy="173969"/>
            <a:chOff x="0" y="0"/>
            <a:chExt cx="1031528" cy="1038001"/>
          </a:xfrm>
        </p:grpSpPr>
        <p:sp>
          <p:nvSpPr>
            <p:cNvPr id="1978" name="Google Shape;1978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80" name="Google Shape;1980;p17"/>
          <p:cNvSpPr txBox="1"/>
          <p:nvPr/>
        </p:nvSpPr>
        <p:spPr>
          <a:xfrm>
            <a:off x="749642" y="1892238"/>
            <a:ext cx="38943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 time.</a:t>
            </a:r>
            <a:endParaRPr/>
          </a:p>
        </p:txBody>
      </p:sp>
      <p:sp>
        <p:nvSpPr>
          <p:cNvPr id="1981" name="Google Shape;1981;p17"/>
          <p:cNvSpPr txBox="1"/>
          <p:nvPr/>
        </p:nvSpPr>
        <p:spPr>
          <a:xfrm>
            <a:off x="749643" y="2130968"/>
            <a:ext cx="65208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Full time.</a:t>
            </a:r>
            <a:endParaRPr/>
          </a:p>
        </p:txBody>
      </p:sp>
      <p:sp>
        <p:nvSpPr>
          <p:cNvPr id="1982" name="Google Shape;1982;p17"/>
          <p:cNvSpPr txBox="1"/>
          <p:nvPr/>
        </p:nvSpPr>
        <p:spPr>
          <a:xfrm>
            <a:off x="284249" y="1463288"/>
            <a:ext cx="30687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having returned to work, in what manner</a:t>
            </a:r>
            <a:endParaRPr/>
          </a:p>
        </p:txBody>
      </p:sp>
      <p:grpSp>
        <p:nvGrpSpPr>
          <p:cNvPr id="1983" name="Google Shape;1983;p17"/>
          <p:cNvGrpSpPr/>
          <p:nvPr/>
        </p:nvGrpSpPr>
        <p:grpSpPr>
          <a:xfrm>
            <a:off x="564496" y="1029596"/>
            <a:ext cx="172935" cy="174020"/>
            <a:chOff x="0" y="0"/>
            <a:chExt cx="1031528" cy="1038001"/>
          </a:xfrm>
        </p:grpSpPr>
        <p:sp>
          <p:nvSpPr>
            <p:cNvPr id="1984" name="Google Shape;1984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86" name="Google Shape;1986;p17"/>
          <p:cNvSpPr txBox="1"/>
          <p:nvPr/>
        </p:nvSpPr>
        <p:spPr>
          <a:xfrm>
            <a:off x="794580" y="1043000"/>
            <a:ext cx="6520800" cy="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1987" name="Google Shape;1987;p17"/>
          <p:cNvSpPr txBox="1"/>
          <p:nvPr/>
        </p:nvSpPr>
        <p:spPr>
          <a:xfrm>
            <a:off x="3530572" y="1417989"/>
            <a:ext cx="43947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have returned to work, are you continuing with EBF?</a:t>
            </a:r>
            <a:endParaRPr/>
          </a:p>
        </p:txBody>
      </p:sp>
      <p:grpSp>
        <p:nvGrpSpPr>
          <p:cNvPr id="1988" name="Google Shape;1988;p17"/>
          <p:cNvGrpSpPr/>
          <p:nvPr/>
        </p:nvGrpSpPr>
        <p:grpSpPr>
          <a:xfrm>
            <a:off x="3702050" y="1805810"/>
            <a:ext cx="172935" cy="174020"/>
            <a:chOff x="0" y="0"/>
            <a:chExt cx="1031528" cy="1038001"/>
          </a:xfrm>
        </p:grpSpPr>
        <p:sp>
          <p:nvSpPr>
            <p:cNvPr id="1989" name="Google Shape;1989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1" name="Google Shape;1991;p17"/>
          <p:cNvGrpSpPr/>
          <p:nvPr/>
        </p:nvGrpSpPr>
        <p:grpSpPr>
          <a:xfrm>
            <a:off x="3709636" y="2056030"/>
            <a:ext cx="172935" cy="174020"/>
            <a:chOff x="0" y="0"/>
            <a:chExt cx="1031528" cy="1038001"/>
          </a:xfrm>
        </p:grpSpPr>
        <p:sp>
          <p:nvSpPr>
            <p:cNvPr id="1992" name="Google Shape;1992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4" name="Google Shape;1994;p17"/>
          <p:cNvSpPr txBox="1"/>
          <p:nvPr/>
        </p:nvSpPr>
        <p:spPr>
          <a:xfrm>
            <a:off x="3932134" y="1819866"/>
            <a:ext cx="49387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1995" name="Google Shape;1995;p17"/>
          <p:cNvSpPr txBox="1"/>
          <p:nvPr/>
        </p:nvSpPr>
        <p:spPr>
          <a:xfrm>
            <a:off x="3932134" y="2081091"/>
            <a:ext cx="455222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grpSp>
        <p:nvGrpSpPr>
          <p:cNvPr id="1996" name="Google Shape;1996;p17"/>
          <p:cNvGrpSpPr/>
          <p:nvPr/>
        </p:nvGrpSpPr>
        <p:grpSpPr>
          <a:xfrm>
            <a:off x="546936" y="3829601"/>
            <a:ext cx="172935" cy="174020"/>
            <a:chOff x="0" y="0"/>
            <a:chExt cx="1031528" cy="1038001"/>
          </a:xfrm>
        </p:grpSpPr>
        <p:sp>
          <p:nvSpPr>
            <p:cNvPr id="1997" name="Google Shape;1997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9" name="Google Shape;1999;p17"/>
          <p:cNvGrpSpPr/>
          <p:nvPr/>
        </p:nvGrpSpPr>
        <p:grpSpPr>
          <a:xfrm>
            <a:off x="546936" y="4068331"/>
            <a:ext cx="172935" cy="174020"/>
            <a:chOff x="0" y="0"/>
            <a:chExt cx="1031528" cy="1038001"/>
          </a:xfrm>
        </p:grpSpPr>
        <p:sp>
          <p:nvSpPr>
            <p:cNvPr id="2000" name="Google Shape;2000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02" name="Google Shape;2002;p17"/>
          <p:cNvSpPr txBox="1"/>
          <p:nvPr/>
        </p:nvSpPr>
        <p:spPr>
          <a:xfrm>
            <a:off x="777020" y="3829601"/>
            <a:ext cx="1183185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Bottle.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003" name="Google Shape;2003;p17"/>
          <p:cNvSpPr txBox="1"/>
          <p:nvPr/>
        </p:nvSpPr>
        <p:spPr>
          <a:xfrm>
            <a:off x="777020" y="4068331"/>
            <a:ext cx="6520922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Cup, spoon, syringe.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004" name="Google Shape;2004;p17"/>
          <p:cNvSpPr txBox="1"/>
          <p:nvPr/>
        </p:nvSpPr>
        <p:spPr>
          <a:xfrm>
            <a:off x="311462" y="3572987"/>
            <a:ext cx="498730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extract your milk, how does the baby drink the extracted milk?</a:t>
            </a:r>
            <a:endParaRPr/>
          </a:p>
        </p:txBody>
      </p:sp>
      <p:sp>
        <p:nvSpPr>
          <p:cNvPr id="2005" name="Google Shape;2005;p17"/>
          <p:cNvSpPr txBox="1"/>
          <p:nvPr/>
        </p:nvSpPr>
        <p:spPr>
          <a:xfrm>
            <a:off x="364181" y="4323252"/>
            <a:ext cx="70616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are working and continue with EBF, do you feel supported at work to continue breastfeeding?</a:t>
            </a:r>
            <a:endParaRPr/>
          </a:p>
        </p:txBody>
      </p:sp>
      <p:grpSp>
        <p:nvGrpSpPr>
          <p:cNvPr id="2006" name="Google Shape;2006;p17"/>
          <p:cNvGrpSpPr/>
          <p:nvPr/>
        </p:nvGrpSpPr>
        <p:grpSpPr>
          <a:xfrm>
            <a:off x="2043876" y="4746511"/>
            <a:ext cx="836510" cy="273561"/>
            <a:chOff x="0" y="0"/>
            <a:chExt cx="4989649" cy="1631751"/>
          </a:xfrm>
        </p:grpSpPr>
        <p:sp>
          <p:nvSpPr>
            <p:cNvPr id="2007" name="Google Shape;2007;p17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17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09" name="Google Shape;2009;p17"/>
          <p:cNvGrpSpPr/>
          <p:nvPr/>
        </p:nvGrpSpPr>
        <p:grpSpPr>
          <a:xfrm>
            <a:off x="537761" y="4687604"/>
            <a:ext cx="172935" cy="174020"/>
            <a:chOff x="0" y="0"/>
            <a:chExt cx="1031528" cy="1038001"/>
          </a:xfrm>
        </p:grpSpPr>
        <p:sp>
          <p:nvSpPr>
            <p:cNvPr id="2010" name="Google Shape;2010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12" name="Google Shape;2012;p17"/>
          <p:cNvGrpSpPr/>
          <p:nvPr/>
        </p:nvGrpSpPr>
        <p:grpSpPr>
          <a:xfrm>
            <a:off x="537761" y="4690581"/>
            <a:ext cx="172935" cy="174020"/>
            <a:chOff x="0" y="0"/>
            <a:chExt cx="1031528" cy="1038001"/>
          </a:xfrm>
        </p:grpSpPr>
        <p:sp>
          <p:nvSpPr>
            <p:cNvPr id="2013" name="Google Shape;2013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15" name="Google Shape;2015;p17"/>
          <p:cNvGrpSpPr/>
          <p:nvPr/>
        </p:nvGrpSpPr>
        <p:grpSpPr>
          <a:xfrm>
            <a:off x="545347" y="4940801"/>
            <a:ext cx="172935" cy="174020"/>
            <a:chOff x="0" y="0"/>
            <a:chExt cx="1031528" cy="1038001"/>
          </a:xfrm>
        </p:grpSpPr>
        <p:sp>
          <p:nvSpPr>
            <p:cNvPr id="2016" name="Google Shape;2016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18" name="Google Shape;2018;p17"/>
          <p:cNvSpPr txBox="1"/>
          <p:nvPr/>
        </p:nvSpPr>
        <p:spPr>
          <a:xfrm>
            <a:off x="801953" y="4653964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019" name="Google Shape;2019;p17"/>
          <p:cNvSpPr txBox="1"/>
          <p:nvPr/>
        </p:nvSpPr>
        <p:spPr>
          <a:xfrm>
            <a:off x="801953" y="4907329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2020" name="Google Shape;2020;p17"/>
          <p:cNvCxnSpPr/>
          <p:nvPr/>
        </p:nvCxnSpPr>
        <p:spPr>
          <a:xfrm rot="10800000" flipH="1">
            <a:off x="1133694" y="5001411"/>
            <a:ext cx="826511" cy="3831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021" name="Google Shape;2021;p17"/>
          <p:cNvSpPr txBox="1"/>
          <p:nvPr/>
        </p:nvSpPr>
        <p:spPr>
          <a:xfrm>
            <a:off x="2043876" y="4922192"/>
            <a:ext cx="1692608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By whom:</a:t>
            </a:r>
            <a:endParaRPr/>
          </a:p>
        </p:txBody>
      </p:sp>
      <p:grpSp>
        <p:nvGrpSpPr>
          <p:cNvPr id="2022" name="Google Shape;2022;p17"/>
          <p:cNvGrpSpPr/>
          <p:nvPr/>
        </p:nvGrpSpPr>
        <p:grpSpPr>
          <a:xfrm>
            <a:off x="1470905" y="6015877"/>
            <a:ext cx="1966940" cy="273561"/>
            <a:chOff x="0" y="0"/>
            <a:chExt cx="11732489" cy="1631751"/>
          </a:xfrm>
        </p:grpSpPr>
        <p:sp>
          <p:nvSpPr>
            <p:cNvPr id="2023" name="Google Shape;2023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5" name="Google Shape;2025;p17"/>
          <p:cNvGrpSpPr/>
          <p:nvPr/>
        </p:nvGrpSpPr>
        <p:grpSpPr>
          <a:xfrm>
            <a:off x="525897" y="5535058"/>
            <a:ext cx="172935" cy="174020"/>
            <a:chOff x="0" y="0"/>
            <a:chExt cx="1031528" cy="1038001"/>
          </a:xfrm>
        </p:grpSpPr>
        <p:sp>
          <p:nvSpPr>
            <p:cNvPr id="2026" name="Google Shape;2026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8" name="Google Shape;2028;p17"/>
          <p:cNvGrpSpPr/>
          <p:nvPr/>
        </p:nvGrpSpPr>
        <p:grpSpPr>
          <a:xfrm>
            <a:off x="525897" y="6014483"/>
            <a:ext cx="172935" cy="174020"/>
            <a:chOff x="0" y="0"/>
            <a:chExt cx="1031528" cy="1038001"/>
          </a:xfrm>
        </p:grpSpPr>
        <p:sp>
          <p:nvSpPr>
            <p:cNvPr id="2029" name="Google Shape;2029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1" name="Google Shape;2031;p17"/>
          <p:cNvGrpSpPr/>
          <p:nvPr/>
        </p:nvGrpSpPr>
        <p:grpSpPr>
          <a:xfrm>
            <a:off x="525897" y="5773788"/>
            <a:ext cx="172935" cy="174020"/>
            <a:chOff x="0" y="0"/>
            <a:chExt cx="1031528" cy="1038001"/>
          </a:xfrm>
        </p:grpSpPr>
        <p:sp>
          <p:nvSpPr>
            <p:cNvPr id="2032" name="Google Shape;2032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4" name="Google Shape;2034;p17"/>
          <p:cNvGrpSpPr/>
          <p:nvPr/>
        </p:nvGrpSpPr>
        <p:grpSpPr>
          <a:xfrm>
            <a:off x="1470905" y="6767331"/>
            <a:ext cx="1966940" cy="273561"/>
            <a:chOff x="0" y="0"/>
            <a:chExt cx="11732489" cy="1631751"/>
          </a:xfrm>
        </p:grpSpPr>
        <p:sp>
          <p:nvSpPr>
            <p:cNvPr id="2035" name="Google Shape;2035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7" name="Google Shape;2037;p17"/>
          <p:cNvGrpSpPr/>
          <p:nvPr/>
        </p:nvGrpSpPr>
        <p:grpSpPr>
          <a:xfrm>
            <a:off x="564496" y="6543688"/>
            <a:ext cx="172935" cy="174020"/>
            <a:chOff x="0" y="0"/>
            <a:chExt cx="1031528" cy="1038001"/>
          </a:xfrm>
        </p:grpSpPr>
        <p:sp>
          <p:nvSpPr>
            <p:cNvPr id="2038" name="Google Shape;2038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40" name="Google Shape;2040;p17"/>
          <p:cNvGrpSpPr/>
          <p:nvPr/>
        </p:nvGrpSpPr>
        <p:grpSpPr>
          <a:xfrm>
            <a:off x="564496" y="7023113"/>
            <a:ext cx="172935" cy="174020"/>
            <a:chOff x="0" y="0"/>
            <a:chExt cx="1031528" cy="1038001"/>
          </a:xfrm>
        </p:grpSpPr>
        <p:sp>
          <p:nvSpPr>
            <p:cNvPr id="2041" name="Google Shape;2041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43" name="Google Shape;2043;p17"/>
          <p:cNvGrpSpPr/>
          <p:nvPr/>
        </p:nvGrpSpPr>
        <p:grpSpPr>
          <a:xfrm>
            <a:off x="564496" y="6782418"/>
            <a:ext cx="172935" cy="174020"/>
            <a:chOff x="0" y="0"/>
            <a:chExt cx="1031528" cy="1038001"/>
          </a:xfrm>
        </p:grpSpPr>
        <p:sp>
          <p:nvSpPr>
            <p:cNvPr id="2044" name="Google Shape;2044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46" name="Google Shape;2046;p17"/>
          <p:cNvGrpSpPr/>
          <p:nvPr/>
        </p:nvGrpSpPr>
        <p:grpSpPr>
          <a:xfrm>
            <a:off x="564496" y="7672718"/>
            <a:ext cx="172935" cy="174020"/>
            <a:chOff x="0" y="0"/>
            <a:chExt cx="1031528" cy="1038001"/>
          </a:xfrm>
        </p:grpSpPr>
        <p:sp>
          <p:nvSpPr>
            <p:cNvPr id="2047" name="Google Shape;2047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49" name="Google Shape;2049;p17"/>
          <p:cNvGrpSpPr/>
          <p:nvPr/>
        </p:nvGrpSpPr>
        <p:grpSpPr>
          <a:xfrm>
            <a:off x="583047" y="8176303"/>
            <a:ext cx="172935" cy="174020"/>
            <a:chOff x="0" y="0"/>
            <a:chExt cx="1031528" cy="1038001"/>
          </a:xfrm>
        </p:grpSpPr>
        <p:sp>
          <p:nvSpPr>
            <p:cNvPr id="2050" name="Google Shape;2050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52" name="Google Shape;2052;p17"/>
          <p:cNvGrpSpPr/>
          <p:nvPr/>
        </p:nvGrpSpPr>
        <p:grpSpPr>
          <a:xfrm>
            <a:off x="564496" y="7926083"/>
            <a:ext cx="172935" cy="174020"/>
            <a:chOff x="0" y="0"/>
            <a:chExt cx="1031528" cy="1038001"/>
          </a:xfrm>
        </p:grpSpPr>
        <p:sp>
          <p:nvSpPr>
            <p:cNvPr id="2053" name="Google Shape;2053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5" name="Google Shape;2055;p17"/>
          <p:cNvSpPr txBox="1"/>
          <p:nvPr/>
        </p:nvSpPr>
        <p:spPr>
          <a:xfrm>
            <a:off x="81533" y="6328207"/>
            <a:ext cx="2489081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Where does the baby sleep: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056" name="Google Shape;2056;p17"/>
          <p:cNvGrpSpPr/>
          <p:nvPr/>
        </p:nvGrpSpPr>
        <p:grpSpPr>
          <a:xfrm>
            <a:off x="1454632" y="8925380"/>
            <a:ext cx="1966940" cy="273561"/>
            <a:chOff x="0" y="0"/>
            <a:chExt cx="11732489" cy="1631751"/>
          </a:xfrm>
        </p:grpSpPr>
        <p:sp>
          <p:nvSpPr>
            <p:cNvPr id="2057" name="Google Shape;2057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59" name="Google Shape;2059;p17"/>
          <p:cNvGrpSpPr/>
          <p:nvPr/>
        </p:nvGrpSpPr>
        <p:grpSpPr>
          <a:xfrm>
            <a:off x="548222" y="8701737"/>
            <a:ext cx="172935" cy="174020"/>
            <a:chOff x="0" y="0"/>
            <a:chExt cx="1031528" cy="1038001"/>
          </a:xfrm>
        </p:grpSpPr>
        <p:sp>
          <p:nvSpPr>
            <p:cNvPr id="2060" name="Google Shape;2060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2" name="Google Shape;2062;p17"/>
          <p:cNvGrpSpPr/>
          <p:nvPr/>
        </p:nvGrpSpPr>
        <p:grpSpPr>
          <a:xfrm>
            <a:off x="548222" y="8940467"/>
            <a:ext cx="172935" cy="174020"/>
            <a:chOff x="0" y="0"/>
            <a:chExt cx="1031528" cy="1038001"/>
          </a:xfrm>
        </p:grpSpPr>
        <p:sp>
          <p:nvSpPr>
            <p:cNvPr id="2063" name="Google Shape;2063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5" name="Google Shape;2065;p17"/>
          <p:cNvGrpSpPr/>
          <p:nvPr/>
        </p:nvGrpSpPr>
        <p:grpSpPr>
          <a:xfrm>
            <a:off x="4920030" y="9146306"/>
            <a:ext cx="1966940" cy="273561"/>
            <a:chOff x="0" y="0"/>
            <a:chExt cx="11732489" cy="1631751"/>
          </a:xfrm>
        </p:grpSpPr>
        <p:sp>
          <p:nvSpPr>
            <p:cNvPr id="2066" name="Google Shape;2066;p1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1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68" name="Google Shape;2068;p17"/>
          <p:cNvGrpSpPr/>
          <p:nvPr/>
        </p:nvGrpSpPr>
        <p:grpSpPr>
          <a:xfrm>
            <a:off x="3988259" y="8737116"/>
            <a:ext cx="172935" cy="174020"/>
            <a:chOff x="0" y="0"/>
            <a:chExt cx="1031528" cy="1038001"/>
          </a:xfrm>
        </p:grpSpPr>
        <p:sp>
          <p:nvSpPr>
            <p:cNvPr id="2069" name="Google Shape;2069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71" name="Google Shape;2071;p17"/>
          <p:cNvGrpSpPr/>
          <p:nvPr/>
        </p:nvGrpSpPr>
        <p:grpSpPr>
          <a:xfrm>
            <a:off x="3988259" y="8975846"/>
            <a:ext cx="172935" cy="174020"/>
            <a:chOff x="0" y="0"/>
            <a:chExt cx="1031528" cy="1038001"/>
          </a:xfrm>
        </p:grpSpPr>
        <p:sp>
          <p:nvSpPr>
            <p:cNvPr id="2072" name="Google Shape;2072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74" name="Google Shape;2074;p17"/>
          <p:cNvSpPr txBox="1"/>
          <p:nvPr/>
        </p:nvSpPr>
        <p:spPr>
          <a:xfrm>
            <a:off x="4218343" y="873711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Daily</a:t>
            </a:r>
            <a:endParaRPr/>
          </a:p>
        </p:txBody>
      </p:sp>
      <p:sp>
        <p:nvSpPr>
          <p:cNvPr id="2075" name="Google Shape;2075;p17"/>
          <p:cNvSpPr txBox="1"/>
          <p:nvPr/>
        </p:nvSpPr>
        <p:spPr>
          <a:xfrm>
            <a:off x="4218343" y="897584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Sporadic</a:t>
            </a:r>
            <a:endParaRPr/>
          </a:p>
        </p:txBody>
      </p:sp>
      <p:grpSp>
        <p:nvGrpSpPr>
          <p:cNvPr id="2076" name="Google Shape;2076;p17"/>
          <p:cNvGrpSpPr/>
          <p:nvPr/>
        </p:nvGrpSpPr>
        <p:grpSpPr>
          <a:xfrm>
            <a:off x="546936" y="9414980"/>
            <a:ext cx="172935" cy="174020"/>
            <a:chOff x="0" y="0"/>
            <a:chExt cx="1031528" cy="1038001"/>
          </a:xfrm>
        </p:grpSpPr>
        <p:sp>
          <p:nvSpPr>
            <p:cNvPr id="2077" name="Google Shape;2077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79" name="Google Shape;2079;p17"/>
          <p:cNvGrpSpPr/>
          <p:nvPr/>
        </p:nvGrpSpPr>
        <p:grpSpPr>
          <a:xfrm>
            <a:off x="546936" y="9653710"/>
            <a:ext cx="172935" cy="174020"/>
            <a:chOff x="0" y="0"/>
            <a:chExt cx="1031528" cy="1038001"/>
          </a:xfrm>
        </p:grpSpPr>
        <p:sp>
          <p:nvSpPr>
            <p:cNvPr id="2080" name="Google Shape;2080;p1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1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82" name="Google Shape;2082;p17"/>
          <p:cNvSpPr txBox="1"/>
          <p:nvPr/>
        </p:nvSpPr>
        <p:spPr>
          <a:xfrm>
            <a:off x="777020" y="9667114"/>
            <a:ext cx="6520922" cy="166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2083" name="Google Shape;2083;p17"/>
          <p:cNvSpPr txBox="1"/>
          <p:nvPr/>
        </p:nvSpPr>
        <p:spPr>
          <a:xfrm>
            <a:off x="312514" y="9197491"/>
            <a:ext cx="342872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Have you begun complementary feeding:</a:t>
            </a:r>
            <a:endParaRPr/>
          </a:p>
        </p:txBody>
      </p:sp>
      <p:sp>
        <p:nvSpPr>
          <p:cNvPr id="2084" name="Google Shape;2084;p17"/>
          <p:cNvSpPr txBox="1"/>
          <p:nvPr/>
        </p:nvSpPr>
        <p:spPr>
          <a:xfrm>
            <a:off x="838203" y="6555565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Next to the parents, in the same bed.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085" name="Google Shape;2085;p17"/>
          <p:cNvSpPr txBox="1"/>
          <p:nvPr/>
        </p:nvSpPr>
        <p:spPr>
          <a:xfrm>
            <a:off x="838203" y="7034990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another room</a:t>
            </a:r>
            <a:endParaRPr/>
          </a:p>
        </p:txBody>
      </p:sp>
      <p:sp>
        <p:nvSpPr>
          <p:cNvPr id="2086" name="Google Shape;2086;p17"/>
          <p:cNvSpPr txBox="1"/>
          <p:nvPr/>
        </p:nvSpPr>
        <p:spPr>
          <a:xfrm>
            <a:off x="838203" y="679429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the same room as the parents</a:t>
            </a:r>
            <a:endParaRPr/>
          </a:p>
        </p:txBody>
      </p:sp>
      <p:sp>
        <p:nvSpPr>
          <p:cNvPr id="2087" name="Google Shape;2087;p17"/>
          <p:cNvSpPr txBox="1"/>
          <p:nvPr/>
        </p:nvSpPr>
        <p:spPr>
          <a:xfrm>
            <a:off x="-141041" y="7400437"/>
            <a:ext cx="39192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do you normally transport the baby:</a:t>
            </a:r>
            <a:endParaRPr/>
          </a:p>
        </p:txBody>
      </p:sp>
      <p:sp>
        <p:nvSpPr>
          <p:cNvPr id="2088" name="Google Shape;2088;p17"/>
          <p:cNvSpPr txBox="1"/>
          <p:nvPr/>
        </p:nvSpPr>
        <p:spPr>
          <a:xfrm>
            <a:off x="791319" y="766704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Stroller, push-chair, or similar.</a:t>
            </a:r>
            <a:endParaRPr/>
          </a:p>
        </p:txBody>
      </p:sp>
      <p:sp>
        <p:nvSpPr>
          <p:cNvPr id="2089" name="Google Shape;2089;p17"/>
          <p:cNvSpPr txBox="1"/>
          <p:nvPr/>
        </p:nvSpPr>
        <p:spPr>
          <a:xfrm>
            <a:off x="791319" y="814646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…</a:t>
            </a:r>
            <a:endParaRPr/>
          </a:p>
        </p:txBody>
      </p:sp>
      <p:sp>
        <p:nvSpPr>
          <p:cNvPr id="2090" name="Google Shape;2090;p17"/>
          <p:cNvSpPr txBox="1"/>
          <p:nvPr/>
        </p:nvSpPr>
        <p:spPr>
          <a:xfrm>
            <a:off x="791319" y="790577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Sling, baby backpack or similar.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091" name="Google Shape;2091;p17"/>
          <p:cNvSpPr txBox="1"/>
          <p:nvPr/>
        </p:nvSpPr>
        <p:spPr>
          <a:xfrm>
            <a:off x="772676" y="5528946"/>
            <a:ext cx="34047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2092" name="Google Shape;2092;p17"/>
          <p:cNvSpPr txBox="1"/>
          <p:nvPr/>
        </p:nvSpPr>
        <p:spPr>
          <a:xfrm>
            <a:off x="772676" y="6038469"/>
            <a:ext cx="429082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2093" name="Google Shape;2093;p17"/>
          <p:cNvSpPr txBox="1"/>
          <p:nvPr/>
        </p:nvSpPr>
        <p:spPr>
          <a:xfrm>
            <a:off x="811708" y="5776913"/>
            <a:ext cx="90914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2094" name="Google Shape;2094;p17"/>
          <p:cNvSpPr txBox="1"/>
          <p:nvPr/>
        </p:nvSpPr>
        <p:spPr>
          <a:xfrm>
            <a:off x="209887" y="5304942"/>
            <a:ext cx="289948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pacifiers, currently (frequency):</a:t>
            </a:r>
            <a:endParaRPr/>
          </a:p>
        </p:txBody>
      </p:sp>
      <p:sp>
        <p:nvSpPr>
          <p:cNvPr id="2095" name="Google Shape;2095;p17"/>
          <p:cNvSpPr txBox="1"/>
          <p:nvPr/>
        </p:nvSpPr>
        <p:spPr>
          <a:xfrm>
            <a:off x="843387" y="8697162"/>
            <a:ext cx="10298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096" name="Google Shape;2096;p17"/>
          <p:cNvSpPr txBox="1"/>
          <p:nvPr/>
        </p:nvSpPr>
        <p:spPr>
          <a:xfrm>
            <a:off x="3315584" y="8474803"/>
            <a:ext cx="248908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consumption</a:t>
            </a:r>
            <a:endParaRPr/>
          </a:p>
        </p:txBody>
      </p:sp>
      <p:sp>
        <p:nvSpPr>
          <p:cNvPr id="2097" name="Google Shape;2097;p17"/>
          <p:cNvSpPr txBox="1"/>
          <p:nvPr/>
        </p:nvSpPr>
        <p:spPr>
          <a:xfrm>
            <a:off x="378668" y="8484086"/>
            <a:ext cx="291845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Tobacco consumption after childbirth:</a:t>
            </a:r>
            <a:endParaRPr/>
          </a:p>
        </p:txBody>
      </p:sp>
      <p:sp>
        <p:nvSpPr>
          <p:cNvPr id="2098" name="Google Shape;2098;p17"/>
          <p:cNvSpPr txBox="1"/>
          <p:nvPr/>
        </p:nvSpPr>
        <p:spPr>
          <a:xfrm>
            <a:off x="887945" y="8957836"/>
            <a:ext cx="680505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2099" name="Google Shape;2099;p17"/>
          <p:cNvSpPr txBox="1"/>
          <p:nvPr/>
        </p:nvSpPr>
        <p:spPr>
          <a:xfrm>
            <a:off x="808033" y="9418634"/>
            <a:ext cx="10298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4" name="Google Shape;2104;p18"/>
          <p:cNvGrpSpPr/>
          <p:nvPr/>
        </p:nvGrpSpPr>
        <p:grpSpPr>
          <a:xfrm>
            <a:off x="0" y="-112875"/>
            <a:ext cx="7610465" cy="2520041"/>
            <a:chOff x="0" y="0"/>
            <a:chExt cx="2838349" cy="903111"/>
          </a:xfrm>
        </p:grpSpPr>
        <p:sp>
          <p:nvSpPr>
            <p:cNvPr id="2105" name="Google Shape;2105;p18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6" name="Google Shape;2106;p18"/>
            <p:cNvSpPr txBox="1"/>
            <p:nvPr/>
          </p:nvSpPr>
          <p:spPr>
            <a:xfrm>
              <a:off x="64507" y="4"/>
              <a:ext cx="2708100" cy="90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7" name="Google Shape;2107;p18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2108" name="Google Shape;2108;p18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2109" name="Google Shape;2109;p18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18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1" name="Google Shape;2111;p18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2112" name="Google Shape;2112;p18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18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14" name="Google Shape;2114;p18"/>
          <p:cNvGrpSpPr/>
          <p:nvPr/>
        </p:nvGrpSpPr>
        <p:grpSpPr>
          <a:xfrm>
            <a:off x="4072575" y="1405926"/>
            <a:ext cx="2869727" cy="893130"/>
            <a:chOff x="0" y="0"/>
            <a:chExt cx="17122476" cy="4293896"/>
          </a:xfrm>
        </p:grpSpPr>
        <p:sp>
          <p:nvSpPr>
            <p:cNvPr id="2115" name="Google Shape;2115;p18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18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7" name="Google Shape;2117;p18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2118" name="Google Shape;2118;p18"/>
          <p:cNvSpPr txBox="1"/>
          <p:nvPr/>
        </p:nvSpPr>
        <p:spPr>
          <a:xfrm>
            <a:off x="754243" y="141667"/>
            <a:ext cx="60480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Follow-up questionnaire after</a:t>
            </a:r>
            <a:endParaRPr sz="2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6 months</a:t>
            </a:r>
            <a:endParaRPr/>
          </a:p>
        </p:txBody>
      </p:sp>
      <p:sp>
        <p:nvSpPr>
          <p:cNvPr id="2119" name="Google Shape;2119;p18"/>
          <p:cNvSpPr txBox="1"/>
          <p:nvPr/>
        </p:nvSpPr>
        <p:spPr>
          <a:xfrm>
            <a:off x="4072078" y="1465852"/>
            <a:ext cx="28707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120" name="Google Shape;2120;p18"/>
          <p:cNvGrpSpPr/>
          <p:nvPr/>
        </p:nvGrpSpPr>
        <p:grpSpPr>
          <a:xfrm>
            <a:off x="1473168" y="3382885"/>
            <a:ext cx="1966940" cy="273561"/>
            <a:chOff x="0" y="0"/>
            <a:chExt cx="11732489" cy="1631751"/>
          </a:xfrm>
        </p:grpSpPr>
        <p:sp>
          <p:nvSpPr>
            <p:cNvPr id="2121" name="Google Shape;2121;p18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18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23" name="Google Shape;2123;p18"/>
          <p:cNvSpPr txBox="1"/>
          <p:nvPr/>
        </p:nvSpPr>
        <p:spPr>
          <a:xfrm>
            <a:off x="736082" y="5748158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New pregnancy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124" name="Google Shape;2124;p18"/>
          <p:cNvGrpSpPr/>
          <p:nvPr/>
        </p:nvGrpSpPr>
        <p:grpSpPr>
          <a:xfrm>
            <a:off x="523306" y="6514702"/>
            <a:ext cx="172935" cy="174020"/>
            <a:chOff x="0" y="0"/>
            <a:chExt cx="1031528" cy="1038001"/>
          </a:xfrm>
        </p:grpSpPr>
        <p:sp>
          <p:nvSpPr>
            <p:cNvPr id="2125" name="Google Shape;2125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27" name="Google Shape;2127;p18"/>
          <p:cNvGrpSpPr/>
          <p:nvPr/>
        </p:nvGrpSpPr>
        <p:grpSpPr>
          <a:xfrm>
            <a:off x="523306" y="6994127"/>
            <a:ext cx="172935" cy="174020"/>
            <a:chOff x="0" y="0"/>
            <a:chExt cx="1031528" cy="1038001"/>
          </a:xfrm>
        </p:grpSpPr>
        <p:sp>
          <p:nvSpPr>
            <p:cNvPr id="2128" name="Google Shape;212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0" name="Google Shape;2130;p18"/>
          <p:cNvGrpSpPr/>
          <p:nvPr/>
        </p:nvGrpSpPr>
        <p:grpSpPr>
          <a:xfrm>
            <a:off x="523306" y="6753432"/>
            <a:ext cx="172935" cy="174020"/>
            <a:chOff x="0" y="0"/>
            <a:chExt cx="1031528" cy="1038001"/>
          </a:xfrm>
        </p:grpSpPr>
        <p:sp>
          <p:nvSpPr>
            <p:cNvPr id="2131" name="Google Shape;213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33" name="Google Shape;2133;p18"/>
          <p:cNvSpPr txBox="1"/>
          <p:nvPr/>
        </p:nvSpPr>
        <p:spPr>
          <a:xfrm>
            <a:off x="377043" y="6283244"/>
            <a:ext cx="7052429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Problems associated with breastfeeding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134" name="Google Shape;2134;p18"/>
          <p:cNvGrpSpPr/>
          <p:nvPr/>
        </p:nvGrpSpPr>
        <p:grpSpPr>
          <a:xfrm>
            <a:off x="523306" y="7234822"/>
            <a:ext cx="172935" cy="174020"/>
            <a:chOff x="0" y="0"/>
            <a:chExt cx="1031528" cy="1038001"/>
          </a:xfrm>
        </p:grpSpPr>
        <p:sp>
          <p:nvSpPr>
            <p:cNvPr id="2135" name="Google Shape;2135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7" name="Google Shape;2137;p18"/>
          <p:cNvGrpSpPr/>
          <p:nvPr/>
        </p:nvGrpSpPr>
        <p:grpSpPr>
          <a:xfrm>
            <a:off x="523306" y="7714247"/>
            <a:ext cx="172935" cy="174020"/>
            <a:chOff x="0" y="0"/>
            <a:chExt cx="1031528" cy="1038001"/>
          </a:xfrm>
        </p:grpSpPr>
        <p:sp>
          <p:nvSpPr>
            <p:cNvPr id="2138" name="Google Shape;213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0" name="Google Shape;2140;p18"/>
          <p:cNvGrpSpPr/>
          <p:nvPr/>
        </p:nvGrpSpPr>
        <p:grpSpPr>
          <a:xfrm>
            <a:off x="523306" y="7473552"/>
            <a:ext cx="172935" cy="174020"/>
            <a:chOff x="0" y="0"/>
            <a:chExt cx="1031528" cy="1038001"/>
          </a:xfrm>
        </p:grpSpPr>
        <p:sp>
          <p:nvSpPr>
            <p:cNvPr id="2141" name="Google Shape;214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3" name="Google Shape;2143;p18"/>
          <p:cNvGrpSpPr/>
          <p:nvPr/>
        </p:nvGrpSpPr>
        <p:grpSpPr>
          <a:xfrm>
            <a:off x="538026" y="7954941"/>
            <a:ext cx="172935" cy="174020"/>
            <a:chOff x="0" y="0"/>
            <a:chExt cx="1031528" cy="1038001"/>
          </a:xfrm>
        </p:grpSpPr>
        <p:sp>
          <p:nvSpPr>
            <p:cNvPr id="2144" name="Google Shape;2144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6" name="Google Shape;2146;p18"/>
          <p:cNvSpPr txBox="1"/>
          <p:nvPr/>
        </p:nvSpPr>
        <p:spPr>
          <a:xfrm>
            <a:off x="362323" y="8294031"/>
            <a:ext cx="569003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have pain in the breasts</a:t>
            </a:r>
            <a:endParaRPr/>
          </a:p>
        </p:txBody>
      </p:sp>
      <p:grpSp>
        <p:nvGrpSpPr>
          <p:cNvPr id="2147" name="Google Shape;2147;p18"/>
          <p:cNvGrpSpPr/>
          <p:nvPr/>
        </p:nvGrpSpPr>
        <p:grpSpPr>
          <a:xfrm>
            <a:off x="2076126" y="8604547"/>
            <a:ext cx="836510" cy="273561"/>
            <a:chOff x="0" y="0"/>
            <a:chExt cx="4989649" cy="1631751"/>
          </a:xfrm>
        </p:grpSpPr>
        <p:sp>
          <p:nvSpPr>
            <p:cNvPr id="2148" name="Google Shape;2148;p18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18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0" name="Google Shape;2150;p18"/>
          <p:cNvGrpSpPr/>
          <p:nvPr/>
        </p:nvGrpSpPr>
        <p:grpSpPr>
          <a:xfrm>
            <a:off x="570011" y="8610758"/>
            <a:ext cx="172935" cy="174020"/>
            <a:chOff x="0" y="0"/>
            <a:chExt cx="1031528" cy="1038001"/>
          </a:xfrm>
        </p:grpSpPr>
        <p:sp>
          <p:nvSpPr>
            <p:cNvPr id="2151" name="Google Shape;215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3" name="Google Shape;2153;p18"/>
          <p:cNvGrpSpPr/>
          <p:nvPr/>
        </p:nvGrpSpPr>
        <p:grpSpPr>
          <a:xfrm>
            <a:off x="570011" y="8613735"/>
            <a:ext cx="172935" cy="174020"/>
            <a:chOff x="0" y="0"/>
            <a:chExt cx="1031528" cy="1038001"/>
          </a:xfrm>
        </p:grpSpPr>
        <p:sp>
          <p:nvSpPr>
            <p:cNvPr id="2154" name="Google Shape;2154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6" name="Google Shape;2156;p18"/>
          <p:cNvGrpSpPr/>
          <p:nvPr/>
        </p:nvGrpSpPr>
        <p:grpSpPr>
          <a:xfrm>
            <a:off x="577596" y="8863955"/>
            <a:ext cx="172935" cy="174020"/>
            <a:chOff x="0" y="0"/>
            <a:chExt cx="1031528" cy="1038001"/>
          </a:xfrm>
        </p:grpSpPr>
        <p:sp>
          <p:nvSpPr>
            <p:cNvPr id="2157" name="Google Shape;2157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59" name="Google Shape;2159;p18"/>
          <p:cNvSpPr txBox="1"/>
          <p:nvPr/>
        </p:nvSpPr>
        <p:spPr>
          <a:xfrm>
            <a:off x="800095" y="8624743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160" name="Google Shape;2160;p18"/>
          <p:cNvSpPr txBox="1"/>
          <p:nvPr/>
        </p:nvSpPr>
        <p:spPr>
          <a:xfrm>
            <a:off x="800095" y="8878108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2161" name="Google Shape;2161;p18"/>
          <p:cNvCxnSpPr/>
          <p:nvPr/>
        </p:nvCxnSpPr>
        <p:spPr>
          <a:xfrm>
            <a:off x="1148064" y="8728727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162" name="Google Shape;2162;p18"/>
          <p:cNvSpPr txBox="1"/>
          <p:nvPr/>
        </p:nvSpPr>
        <p:spPr>
          <a:xfrm>
            <a:off x="2105746" y="8658142"/>
            <a:ext cx="191850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Intensity on a scale of 0-10</a:t>
            </a:r>
            <a:endParaRPr/>
          </a:p>
        </p:txBody>
      </p:sp>
      <p:sp>
        <p:nvSpPr>
          <p:cNvPr id="2163" name="Google Shape;2163;p18"/>
          <p:cNvSpPr txBox="1"/>
          <p:nvPr/>
        </p:nvSpPr>
        <p:spPr>
          <a:xfrm>
            <a:off x="736082" y="5967828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2164" name="Google Shape;2164;p18"/>
          <p:cNvGrpSpPr/>
          <p:nvPr/>
        </p:nvGrpSpPr>
        <p:grpSpPr>
          <a:xfrm>
            <a:off x="521708" y="9375650"/>
            <a:ext cx="172935" cy="174020"/>
            <a:chOff x="0" y="0"/>
            <a:chExt cx="1031528" cy="1038001"/>
          </a:xfrm>
        </p:grpSpPr>
        <p:sp>
          <p:nvSpPr>
            <p:cNvPr id="2165" name="Google Shape;2165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7" name="Google Shape;2167;p18"/>
          <p:cNvGrpSpPr/>
          <p:nvPr/>
        </p:nvGrpSpPr>
        <p:grpSpPr>
          <a:xfrm>
            <a:off x="521708" y="9855075"/>
            <a:ext cx="172935" cy="174020"/>
            <a:chOff x="0" y="0"/>
            <a:chExt cx="1031528" cy="1038001"/>
          </a:xfrm>
        </p:grpSpPr>
        <p:sp>
          <p:nvSpPr>
            <p:cNvPr id="2168" name="Google Shape;216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70" name="Google Shape;2170;p18"/>
          <p:cNvGrpSpPr/>
          <p:nvPr/>
        </p:nvGrpSpPr>
        <p:grpSpPr>
          <a:xfrm>
            <a:off x="521708" y="9614380"/>
            <a:ext cx="172935" cy="174020"/>
            <a:chOff x="0" y="0"/>
            <a:chExt cx="1031528" cy="1038001"/>
          </a:xfrm>
        </p:grpSpPr>
        <p:sp>
          <p:nvSpPr>
            <p:cNvPr id="2171" name="Google Shape;217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73" name="Google Shape;2173;p18"/>
          <p:cNvSpPr txBox="1"/>
          <p:nvPr/>
        </p:nvSpPr>
        <p:spPr>
          <a:xfrm>
            <a:off x="394480" y="913914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Satisfaction with your breastfeeding:</a:t>
            </a:r>
            <a:endParaRPr/>
          </a:p>
        </p:txBody>
      </p:sp>
      <p:grpSp>
        <p:nvGrpSpPr>
          <p:cNvPr id="2174" name="Google Shape;2174;p18"/>
          <p:cNvGrpSpPr/>
          <p:nvPr/>
        </p:nvGrpSpPr>
        <p:grpSpPr>
          <a:xfrm>
            <a:off x="521708" y="10117965"/>
            <a:ext cx="172935" cy="174020"/>
            <a:chOff x="0" y="0"/>
            <a:chExt cx="1031528" cy="1038001"/>
          </a:xfrm>
        </p:grpSpPr>
        <p:sp>
          <p:nvSpPr>
            <p:cNvPr id="2175" name="Google Shape;2175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77" name="Google Shape;2177;p18"/>
          <p:cNvGrpSpPr/>
          <p:nvPr/>
        </p:nvGrpSpPr>
        <p:grpSpPr>
          <a:xfrm>
            <a:off x="566758" y="3159715"/>
            <a:ext cx="172935" cy="174020"/>
            <a:chOff x="0" y="0"/>
            <a:chExt cx="1031528" cy="1038001"/>
          </a:xfrm>
        </p:grpSpPr>
        <p:sp>
          <p:nvSpPr>
            <p:cNvPr id="2178" name="Google Shape;217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0" name="Google Shape;2180;p18"/>
          <p:cNvGrpSpPr/>
          <p:nvPr/>
        </p:nvGrpSpPr>
        <p:grpSpPr>
          <a:xfrm>
            <a:off x="566758" y="3639140"/>
            <a:ext cx="172935" cy="174020"/>
            <a:chOff x="0" y="0"/>
            <a:chExt cx="1031528" cy="1038001"/>
          </a:xfrm>
        </p:grpSpPr>
        <p:sp>
          <p:nvSpPr>
            <p:cNvPr id="2181" name="Google Shape;218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3" name="Google Shape;2183;p18"/>
          <p:cNvGrpSpPr/>
          <p:nvPr/>
        </p:nvGrpSpPr>
        <p:grpSpPr>
          <a:xfrm>
            <a:off x="566758" y="3398445"/>
            <a:ext cx="172935" cy="174020"/>
            <a:chOff x="0" y="0"/>
            <a:chExt cx="1031528" cy="1038001"/>
          </a:xfrm>
        </p:grpSpPr>
        <p:sp>
          <p:nvSpPr>
            <p:cNvPr id="2184" name="Google Shape;2184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6" name="Google Shape;2186;p18"/>
          <p:cNvSpPr txBox="1"/>
          <p:nvPr/>
        </p:nvSpPr>
        <p:spPr>
          <a:xfrm>
            <a:off x="365068" y="2906349"/>
            <a:ext cx="221620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Current type of lactation:</a:t>
            </a:r>
            <a:endParaRPr/>
          </a:p>
        </p:txBody>
      </p:sp>
      <p:grpSp>
        <p:nvGrpSpPr>
          <p:cNvPr id="2187" name="Google Shape;2187;p18"/>
          <p:cNvGrpSpPr/>
          <p:nvPr/>
        </p:nvGrpSpPr>
        <p:grpSpPr>
          <a:xfrm>
            <a:off x="460895" y="4762373"/>
            <a:ext cx="172935" cy="174020"/>
            <a:chOff x="0" y="0"/>
            <a:chExt cx="1031528" cy="1038001"/>
          </a:xfrm>
        </p:grpSpPr>
        <p:sp>
          <p:nvSpPr>
            <p:cNvPr id="2188" name="Google Shape;218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0" name="Google Shape;2190;p18"/>
          <p:cNvGrpSpPr/>
          <p:nvPr/>
        </p:nvGrpSpPr>
        <p:grpSpPr>
          <a:xfrm>
            <a:off x="464213" y="4529986"/>
            <a:ext cx="172935" cy="174020"/>
            <a:chOff x="0" y="0"/>
            <a:chExt cx="1031528" cy="1038001"/>
          </a:xfrm>
        </p:grpSpPr>
        <p:sp>
          <p:nvSpPr>
            <p:cNvPr id="2191" name="Google Shape;219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3" name="Google Shape;2193;p18"/>
          <p:cNvGrpSpPr/>
          <p:nvPr/>
        </p:nvGrpSpPr>
        <p:grpSpPr>
          <a:xfrm>
            <a:off x="464213" y="4289291"/>
            <a:ext cx="172935" cy="174020"/>
            <a:chOff x="0" y="0"/>
            <a:chExt cx="1031528" cy="1038001"/>
          </a:xfrm>
        </p:grpSpPr>
        <p:sp>
          <p:nvSpPr>
            <p:cNvPr id="2194" name="Google Shape;2194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96" name="Google Shape;2196;p18"/>
          <p:cNvSpPr txBox="1"/>
          <p:nvPr/>
        </p:nvSpPr>
        <p:spPr>
          <a:xfrm>
            <a:off x="557924" y="4033370"/>
            <a:ext cx="7052429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quitting, what were the reasons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197" name="Google Shape;2197;p18"/>
          <p:cNvGrpSpPr/>
          <p:nvPr/>
        </p:nvGrpSpPr>
        <p:grpSpPr>
          <a:xfrm>
            <a:off x="460893" y="5473100"/>
            <a:ext cx="172935" cy="174020"/>
            <a:chOff x="0" y="0"/>
            <a:chExt cx="1031528" cy="1038001"/>
          </a:xfrm>
        </p:grpSpPr>
        <p:sp>
          <p:nvSpPr>
            <p:cNvPr id="2198" name="Google Shape;2198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0" name="Google Shape;2200;p18"/>
          <p:cNvGrpSpPr/>
          <p:nvPr/>
        </p:nvGrpSpPr>
        <p:grpSpPr>
          <a:xfrm>
            <a:off x="464213" y="5250106"/>
            <a:ext cx="172935" cy="174020"/>
            <a:chOff x="0" y="0"/>
            <a:chExt cx="1031528" cy="1038001"/>
          </a:xfrm>
        </p:grpSpPr>
        <p:sp>
          <p:nvSpPr>
            <p:cNvPr id="2201" name="Google Shape;2201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3" name="Google Shape;2203;p18"/>
          <p:cNvGrpSpPr/>
          <p:nvPr/>
        </p:nvGrpSpPr>
        <p:grpSpPr>
          <a:xfrm>
            <a:off x="460896" y="5948737"/>
            <a:ext cx="172935" cy="174020"/>
            <a:chOff x="0" y="0"/>
            <a:chExt cx="1031528" cy="1038001"/>
          </a:xfrm>
        </p:grpSpPr>
        <p:sp>
          <p:nvSpPr>
            <p:cNvPr id="2204" name="Google Shape;2204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6" name="Google Shape;2206;p18"/>
          <p:cNvGrpSpPr/>
          <p:nvPr/>
        </p:nvGrpSpPr>
        <p:grpSpPr>
          <a:xfrm>
            <a:off x="460892" y="5695771"/>
            <a:ext cx="172935" cy="174020"/>
            <a:chOff x="0" y="0"/>
            <a:chExt cx="1031528" cy="1038001"/>
          </a:xfrm>
        </p:grpSpPr>
        <p:sp>
          <p:nvSpPr>
            <p:cNvPr id="2207" name="Google Shape;2207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9" name="Google Shape;2209;p18"/>
          <p:cNvSpPr txBox="1"/>
          <p:nvPr/>
        </p:nvSpPr>
        <p:spPr>
          <a:xfrm>
            <a:off x="823678" y="315941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Exclusive breastfeeding (EBF)</a:t>
            </a:r>
            <a:endParaRPr/>
          </a:p>
        </p:txBody>
      </p:sp>
      <p:sp>
        <p:nvSpPr>
          <p:cNvPr id="2210" name="Google Shape;2210;p18"/>
          <p:cNvSpPr txBox="1"/>
          <p:nvPr/>
        </p:nvSpPr>
        <p:spPr>
          <a:xfrm>
            <a:off x="823678" y="339814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Mixed lactation</a:t>
            </a:r>
            <a:endParaRPr/>
          </a:p>
        </p:txBody>
      </p:sp>
      <p:sp>
        <p:nvSpPr>
          <p:cNvPr id="2211" name="Google Shape;2211;p18"/>
          <p:cNvSpPr txBox="1"/>
          <p:nvPr/>
        </p:nvSpPr>
        <p:spPr>
          <a:xfrm>
            <a:off x="823678" y="6504714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have not had any problems.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2" name="Google Shape;2212;p18"/>
          <p:cNvSpPr txBox="1"/>
          <p:nvPr/>
        </p:nvSpPr>
        <p:spPr>
          <a:xfrm>
            <a:off x="823678" y="6984139"/>
            <a:ext cx="486716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3" name="Google Shape;2213;p18"/>
          <p:cNvSpPr txBox="1"/>
          <p:nvPr/>
        </p:nvSpPr>
        <p:spPr>
          <a:xfrm>
            <a:off x="823678" y="674344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</a:t>
            </a:r>
            <a:endParaRPr/>
          </a:p>
        </p:txBody>
      </p:sp>
      <p:sp>
        <p:nvSpPr>
          <p:cNvPr id="2214" name="Google Shape;2214;p18"/>
          <p:cNvSpPr txBox="1"/>
          <p:nvPr/>
        </p:nvSpPr>
        <p:spPr>
          <a:xfrm>
            <a:off x="823678" y="7224834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5" name="Google Shape;2215;p18"/>
          <p:cNvSpPr txBox="1"/>
          <p:nvPr/>
        </p:nvSpPr>
        <p:spPr>
          <a:xfrm>
            <a:off x="823678" y="7704258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Shame to breastfeed in public.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6" name="Google Shape;2216;p18"/>
          <p:cNvSpPr txBox="1"/>
          <p:nvPr/>
        </p:nvSpPr>
        <p:spPr>
          <a:xfrm>
            <a:off x="823678" y="7463564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7" name="Google Shape;2217;p18"/>
          <p:cNvSpPr txBox="1"/>
          <p:nvPr/>
        </p:nvSpPr>
        <p:spPr>
          <a:xfrm>
            <a:off x="838398" y="798679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2218" name="Google Shape;2218;p18"/>
          <p:cNvSpPr txBox="1"/>
          <p:nvPr/>
        </p:nvSpPr>
        <p:spPr>
          <a:xfrm>
            <a:off x="736082" y="4305392"/>
            <a:ext cx="592008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mastitis.s</a:t>
            </a: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19" name="Google Shape;2219;p18"/>
          <p:cNvSpPr txBox="1"/>
          <p:nvPr/>
        </p:nvSpPr>
        <p:spPr>
          <a:xfrm>
            <a:off x="725869" y="4797286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20" name="Google Shape;2220;p18"/>
          <p:cNvSpPr txBox="1"/>
          <p:nvPr/>
        </p:nvSpPr>
        <p:spPr>
          <a:xfrm>
            <a:off x="736082" y="454412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21" name="Google Shape;2221;p18"/>
          <p:cNvSpPr txBox="1"/>
          <p:nvPr/>
        </p:nvSpPr>
        <p:spPr>
          <a:xfrm>
            <a:off x="736082" y="5025512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</p:txBody>
      </p:sp>
      <p:sp>
        <p:nvSpPr>
          <p:cNvPr id="2222" name="Google Shape;2222;p18"/>
          <p:cNvSpPr txBox="1"/>
          <p:nvPr/>
        </p:nvSpPr>
        <p:spPr>
          <a:xfrm>
            <a:off x="736082" y="5504937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Return to work.</a:t>
            </a:r>
            <a:endParaRPr/>
          </a:p>
        </p:txBody>
      </p:sp>
      <p:sp>
        <p:nvSpPr>
          <p:cNvPr id="2223" name="Google Shape;2223;p18"/>
          <p:cNvSpPr txBox="1"/>
          <p:nvPr/>
        </p:nvSpPr>
        <p:spPr>
          <a:xfrm>
            <a:off x="736082" y="526424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baby/mother or hospital admission of the baby/mother.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224" name="Google Shape;2224;p18"/>
          <p:cNvGrpSpPr/>
          <p:nvPr/>
        </p:nvGrpSpPr>
        <p:grpSpPr>
          <a:xfrm>
            <a:off x="460894" y="5014876"/>
            <a:ext cx="172935" cy="174020"/>
            <a:chOff x="0" y="0"/>
            <a:chExt cx="1031528" cy="1038001"/>
          </a:xfrm>
        </p:grpSpPr>
        <p:sp>
          <p:nvSpPr>
            <p:cNvPr id="2225" name="Google Shape;2225;p1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1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27" name="Google Shape;2227;p18"/>
          <p:cNvSpPr txBox="1"/>
          <p:nvPr/>
        </p:nvSpPr>
        <p:spPr>
          <a:xfrm>
            <a:off x="838398" y="9353854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Very satisfied.</a:t>
            </a:r>
            <a:endParaRPr/>
          </a:p>
        </p:txBody>
      </p:sp>
      <p:sp>
        <p:nvSpPr>
          <p:cNvPr id="2228" name="Google Shape;2228;p18"/>
          <p:cNvSpPr txBox="1"/>
          <p:nvPr/>
        </p:nvSpPr>
        <p:spPr>
          <a:xfrm>
            <a:off x="838398" y="9833279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Partly satisfied.</a:t>
            </a:r>
            <a:endParaRPr/>
          </a:p>
        </p:txBody>
      </p:sp>
      <p:sp>
        <p:nvSpPr>
          <p:cNvPr id="2229" name="Google Shape;2229;p18"/>
          <p:cNvSpPr txBox="1"/>
          <p:nvPr/>
        </p:nvSpPr>
        <p:spPr>
          <a:xfrm>
            <a:off x="838398" y="959258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Satisfied.</a:t>
            </a:r>
            <a:endParaRPr/>
          </a:p>
        </p:txBody>
      </p:sp>
      <p:sp>
        <p:nvSpPr>
          <p:cNvPr id="2230" name="Google Shape;2230;p18"/>
          <p:cNvSpPr txBox="1"/>
          <p:nvPr/>
        </p:nvSpPr>
        <p:spPr>
          <a:xfrm>
            <a:off x="838398" y="10096169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satisfied.</a:t>
            </a:r>
            <a:endParaRPr/>
          </a:p>
        </p:txBody>
      </p:sp>
      <p:sp>
        <p:nvSpPr>
          <p:cNvPr id="2231" name="Google Shape;2231;p18"/>
          <p:cNvSpPr txBox="1"/>
          <p:nvPr/>
        </p:nvSpPr>
        <p:spPr>
          <a:xfrm>
            <a:off x="800095" y="363687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Artificial feeding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Google Shape;2236;p19"/>
          <p:cNvSpPr txBox="1"/>
          <p:nvPr/>
        </p:nvSpPr>
        <p:spPr>
          <a:xfrm>
            <a:off x="6214248" y="10369811"/>
            <a:ext cx="134544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END OF STUDY</a:t>
            </a:r>
            <a:endParaRPr/>
          </a:p>
        </p:txBody>
      </p:sp>
      <p:grpSp>
        <p:nvGrpSpPr>
          <p:cNvPr id="2237" name="Google Shape;2237;p19"/>
          <p:cNvGrpSpPr/>
          <p:nvPr/>
        </p:nvGrpSpPr>
        <p:grpSpPr>
          <a:xfrm>
            <a:off x="1470905" y="746510"/>
            <a:ext cx="1966940" cy="273561"/>
            <a:chOff x="0" y="0"/>
            <a:chExt cx="11732489" cy="1631751"/>
          </a:xfrm>
        </p:grpSpPr>
        <p:sp>
          <p:nvSpPr>
            <p:cNvPr id="2238" name="Google Shape;2238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0" name="Google Shape;2240;p19"/>
          <p:cNvGrpSpPr/>
          <p:nvPr/>
        </p:nvGrpSpPr>
        <p:grpSpPr>
          <a:xfrm>
            <a:off x="564496" y="522866"/>
            <a:ext cx="172935" cy="174020"/>
            <a:chOff x="0" y="0"/>
            <a:chExt cx="1031528" cy="1038001"/>
          </a:xfrm>
        </p:grpSpPr>
        <p:sp>
          <p:nvSpPr>
            <p:cNvPr id="2241" name="Google Shape;2241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3" name="Google Shape;2243;p19"/>
          <p:cNvGrpSpPr/>
          <p:nvPr/>
        </p:nvGrpSpPr>
        <p:grpSpPr>
          <a:xfrm>
            <a:off x="564496" y="761596"/>
            <a:ext cx="172935" cy="174020"/>
            <a:chOff x="0" y="0"/>
            <a:chExt cx="1031528" cy="1038001"/>
          </a:xfrm>
        </p:grpSpPr>
        <p:sp>
          <p:nvSpPr>
            <p:cNvPr id="2244" name="Google Shape;2244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6" name="Google Shape;2246;p19"/>
          <p:cNvSpPr txBox="1"/>
          <p:nvPr/>
        </p:nvSpPr>
        <p:spPr>
          <a:xfrm>
            <a:off x="794580" y="53627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247" name="Google Shape;2247;p19"/>
          <p:cNvSpPr txBox="1"/>
          <p:nvPr/>
        </p:nvSpPr>
        <p:spPr>
          <a:xfrm>
            <a:off x="794580" y="77500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2248" name="Google Shape;2248;p19"/>
          <p:cNvSpPr txBox="1"/>
          <p:nvPr/>
        </p:nvSpPr>
        <p:spPr>
          <a:xfrm>
            <a:off x="2509650" y="335600"/>
            <a:ext cx="47883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have returned to work, who looks after the baby in your absence?</a:t>
            </a:r>
            <a:endParaRPr/>
          </a:p>
        </p:txBody>
      </p:sp>
      <p:grpSp>
        <p:nvGrpSpPr>
          <p:cNvPr id="2249" name="Google Shape;2249;p19"/>
          <p:cNvGrpSpPr/>
          <p:nvPr/>
        </p:nvGrpSpPr>
        <p:grpSpPr>
          <a:xfrm>
            <a:off x="4004532" y="558246"/>
            <a:ext cx="172935" cy="174020"/>
            <a:chOff x="0" y="0"/>
            <a:chExt cx="1031528" cy="1038001"/>
          </a:xfrm>
        </p:grpSpPr>
        <p:sp>
          <p:nvSpPr>
            <p:cNvPr id="2250" name="Google Shape;2250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52" name="Google Shape;2252;p19"/>
          <p:cNvGrpSpPr/>
          <p:nvPr/>
        </p:nvGrpSpPr>
        <p:grpSpPr>
          <a:xfrm>
            <a:off x="4004532" y="796976"/>
            <a:ext cx="172935" cy="174020"/>
            <a:chOff x="0" y="0"/>
            <a:chExt cx="1031528" cy="1038001"/>
          </a:xfrm>
        </p:grpSpPr>
        <p:sp>
          <p:nvSpPr>
            <p:cNvPr id="2253" name="Google Shape;2253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55" name="Google Shape;2255;p19"/>
          <p:cNvSpPr txBox="1"/>
          <p:nvPr/>
        </p:nvSpPr>
        <p:spPr>
          <a:xfrm>
            <a:off x="330074" y="305377"/>
            <a:ext cx="248908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Returned to work:</a:t>
            </a:r>
            <a:endParaRPr/>
          </a:p>
        </p:txBody>
      </p:sp>
      <p:sp>
        <p:nvSpPr>
          <p:cNvPr id="2256" name="Google Shape;2256;p19"/>
          <p:cNvSpPr txBox="1"/>
          <p:nvPr/>
        </p:nvSpPr>
        <p:spPr>
          <a:xfrm>
            <a:off x="4234617" y="55824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Partner: mother/father</a:t>
            </a:r>
            <a:endParaRPr/>
          </a:p>
        </p:txBody>
      </p:sp>
      <p:sp>
        <p:nvSpPr>
          <p:cNvPr id="2257" name="Google Shape;2257;p19"/>
          <p:cNvSpPr txBox="1"/>
          <p:nvPr/>
        </p:nvSpPr>
        <p:spPr>
          <a:xfrm>
            <a:off x="4234617" y="79697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Grandparent</a:t>
            </a:r>
            <a:endParaRPr/>
          </a:p>
        </p:txBody>
      </p:sp>
      <p:grpSp>
        <p:nvGrpSpPr>
          <p:cNvPr id="2258" name="Google Shape;2258;p19"/>
          <p:cNvGrpSpPr/>
          <p:nvPr/>
        </p:nvGrpSpPr>
        <p:grpSpPr>
          <a:xfrm>
            <a:off x="1253084" y="2900913"/>
            <a:ext cx="1966940" cy="273561"/>
            <a:chOff x="0" y="0"/>
            <a:chExt cx="11732489" cy="1631751"/>
          </a:xfrm>
        </p:grpSpPr>
        <p:sp>
          <p:nvSpPr>
            <p:cNvPr id="2259" name="Google Shape;2259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61" name="Google Shape;2261;p19"/>
          <p:cNvGrpSpPr/>
          <p:nvPr/>
        </p:nvGrpSpPr>
        <p:grpSpPr>
          <a:xfrm>
            <a:off x="546936" y="2709399"/>
            <a:ext cx="172935" cy="174020"/>
            <a:chOff x="0" y="0"/>
            <a:chExt cx="1031528" cy="1038001"/>
          </a:xfrm>
        </p:grpSpPr>
        <p:sp>
          <p:nvSpPr>
            <p:cNvPr id="2262" name="Google Shape;2262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64" name="Google Shape;2264;p19"/>
          <p:cNvGrpSpPr/>
          <p:nvPr/>
        </p:nvGrpSpPr>
        <p:grpSpPr>
          <a:xfrm>
            <a:off x="546936" y="3188824"/>
            <a:ext cx="172935" cy="174020"/>
            <a:chOff x="0" y="0"/>
            <a:chExt cx="1031528" cy="1038001"/>
          </a:xfrm>
        </p:grpSpPr>
        <p:sp>
          <p:nvSpPr>
            <p:cNvPr id="2265" name="Google Shape;2265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67" name="Google Shape;2267;p19"/>
          <p:cNvGrpSpPr/>
          <p:nvPr/>
        </p:nvGrpSpPr>
        <p:grpSpPr>
          <a:xfrm>
            <a:off x="546936" y="2948129"/>
            <a:ext cx="172935" cy="174020"/>
            <a:chOff x="0" y="0"/>
            <a:chExt cx="1031528" cy="1038001"/>
          </a:xfrm>
        </p:grpSpPr>
        <p:sp>
          <p:nvSpPr>
            <p:cNvPr id="2268" name="Google Shape;2268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70" name="Google Shape;2270;p19"/>
          <p:cNvSpPr txBox="1"/>
          <p:nvPr/>
        </p:nvSpPr>
        <p:spPr>
          <a:xfrm>
            <a:off x="777020" y="2709399"/>
            <a:ext cx="345759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Manual extraction at work.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71" name="Google Shape;2271;p19"/>
          <p:cNvSpPr txBox="1"/>
          <p:nvPr/>
        </p:nvSpPr>
        <p:spPr>
          <a:xfrm>
            <a:off x="777020" y="3188824"/>
            <a:ext cx="5327839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You only breastfeed when you get home, you do not extract milk while at work.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72" name="Google Shape;2272;p19"/>
          <p:cNvSpPr txBox="1"/>
          <p:nvPr/>
        </p:nvSpPr>
        <p:spPr>
          <a:xfrm>
            <a:off x="755982" y="2967619"/>
            <a:ext cx="358049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use a breast pump to extract milk while at work.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273" name="Google Shape;2273;p19"/>
          <p:cNvSpPr txBox="1"/>
          <p:nvPr/>
        </p:nvSpPr>
        <p:spPr>
          <a:xfrm>
            <a:off x="32014" y="2434790"/>
            <a:ext cx="657506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are working and continue with exclusive breastfeeding (EBF), how do you do it?</a:t>
            </a:r>
            <a:endParaRPr/>
          </a:p>
        </p:txBody>
      </p:sp>
      <p:grpSp>
        <p:nvGrpSpPr>
          <p:cNvPr id="2274" name="Google Shape;2274;p19"/>
          <p:cNvGrpSpPr/>
          <p:nvPr/>
        </p:nvGrpSpPr>
        <p:grpSpPr>
          <a:xfrm>
            <a:off x="4004532" y="1065942"/>
            <a:ext cx="172935" cy="174020"/>
            <a:chOff x="0" y="0"/>
            <a:chExt cx="1031528" cy="1038001"/>
          </a:xfrm>
        </p:grpSpPr>
        <p:sp>
          <p:nvSpPr>
            <p:cNvPr id="2275" name="Google Shape;2275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77" name="Google Shape;2277;p19"/>
          <p:cNvSpPr txBox="1"/>
          <p:nvPr/>
        </p:nvSpPr>
        <p:spPr>
          <a:xfrm>
            <a:off x="4234617" y="1065942"/>
            <a:ext cx="3894300" cy="1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2278" name="Google Shape;2278;p19"/>
          <p:cNvGrpSpPr/>
          <p:nvPr/>
        </p:nvGrpSpPr>
        <p:grpSpPr>
          <a:xfrm>
            <a:off x="1429442" y="1948264"/>
            <a:ext cx="1966365" cy="273481"/>
            <a:chOff x="0" y="0"/>
            <a:chExt cx="11732489" cy="1631751"/>
          </a:xfrm>
        </p:grpSpPr>
        <p:sp>
          <p:nvSpPr>
            <p:cNvPr id="2279" name="Google Shape;2279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81" name="Google Shape;2281;p19"/>
          <p:cNvGrpSpPr/>
          <p:nvPr/>
        </p:nvGrpSpPr>
        <p:grpSpPr>
          <a:xfrm>
            <a:off x="523033" y="1724620"/>
            <a:ext cx="172884" cy="173969"/>
            <a:chOff x="0" y="0"/>
            <a:chExt cx="1031528" cy="1038001"/>
          </a:xfrm>
        </p:grpSpPr>
        <p:sp>
          <p:nvSpPr>
            <p:cNvPr id="2282" name="Google Shape;2282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84" name="Google Shape;2284;p19"/>
          <p:cNvGrpSpPr/>
          <p:nvPr/>
        </p:nvGrpSpPr>
        <p:grpSpPr>
          <a:xfrm>
            <a:off x="523033" y="1963350"/>
            <a:ext cx="172884" cy="173969"/>
            <a:chOff x="0" y="0"/>
            <a:chExt cx="1031528" cy="1038001"/>
          </a:xfrm>
        </p:grpSpPr>
        <p:sp>
          <p:nvSpPr>
            <p:cNvPr id="2285" name="Google Shape;2285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7" name="Google Shape;2287;p19"/>
          <p:cNvSpPr txBox="1"/>
          <p:nvPr/>
        </p:nvSpPr>
        <p:spPr>
          <a:xfrm>
            <a:off x="753117" y="1738025"/>
            <a:ext cx="38943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Part time.</a:t>
            </a:r>
            <a:endParaRPr/>
          </a:p>
        </p:txBody>
      </p:sp>
      <p:sp>
        <p:nvSpPr>
          <p:cNvPr id="2288" name="Google Shape;2288;p19"/>
          <p:cNvSpPr txBox="1"/>
          <p:nvPr/>
        </p:nvSpPr>
        <p:spPr>
          <a:xfrm>
            <a:off x="753118" y="1976755"/>
            <a:ext cx="65208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Full time.</a:t>
            </a:r>
            <a:endParaRPr/>
          </a:p>
        </p:txBody>
      </p:sp>
      <p:sp>
        <p:nvSpPr>
          <p:cNvPr id="2289" name="Google Shape;2289;p19"/>
          <p:cNvSpPr txBox="1"/>
          <p:nvPr/>
        </p:nvSpPr>
        <p:spPr>
          <a:xfrm>
            <a:off x="228550" y="1344775"/>
            <a:ext cx="32088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having returned to work, in what manner</a:t>
            </a:r>
            <a:endParaRPr/>
          </a:p>
        </p:txBody>
      </p:sp>
      <p:grpSp>
        <p:nvGrpSpPr>
          <p:cNvPr id="2290" name="Google Shape;2290;p19"/>
          <p:cNvGrpSpPr/>
          <p:nvPr/>
        </p:nvGrpSpPr>
        <p:grpSpPr>
          <a:xfrm>
            <a:off x="564496" y="1029596"/>
            <a:ext cx="172935" cy="174020"/>
            <a:chOff x="0" y="0"/>
            <a:chExt cx="1031528" cy="1038001"/>
          </a:xfrm>
        </p:grpSpPr>
        <p:sp>
          <p:nvSpPr>
            <p:cNvPr id="2291" name="Google Shape;2291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93" name="Google Shape;2293;p19"/>
          <p:cNvSpPr txBox="1"/>
          <p:nvPr/>
        </p:nvSpPr>
        <p:spPr>
          <a:xfrm>
            <a:off x="794580" y="104300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2294" name="Google Shape;2294;p19"/>
          <p:cNvSpPr txBox="1"/>
          <p:nvPr/>
        </p:nvSpPr>
        <p:spPr>
          <a:xfrm>
            <a:off x="3421572" y="1534139"/>
            <a:ext cx="4394700" cy="1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have returned to work, are you continuing with EBF?</a:t>
            </a:r>
            <a:endParaRPr/>
          </a:p>
        </p:txBody>
      </p:sp>
      <p:grpSp>
        <p:nvGrpSpPr>
          <p:cNvPr id="2295" name="Google Shape;2295;p19"/>
          <p:cNvGrpSpPr/>
          <p:nvPr/>
        </p:nvGrpSpPr>
        <p:grpSpPr>
          <a:xfrm>
            <a:off x="3741238" y="1729610"/>
            <a:ext cx="172935" cy="174020"/>
            <a:chOff x="0" y="0"/>
            <a:chExt cx="1031528" cy="1038001"/>
          </a:xfrm>
        </p:grpSpPr>
        <p:sp>
          <p:nvSpPr>
            <p:cNvPr id="2296" name="Google Shape;2296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98" name="Google Shape;2298;p19"/>
          <p:cNvGrpSpPr/>
          <p:nvPr/>
        </p:nvGrpSpPr>
        <p:grpSpPr>
          <a:xfrm>
            <a:off x="3748824" y="1979830"/>
            <a:ext cx="172935" cy="174020"/>
            <a:chOff x="0" y="0"/>
            <a:chExt cx="1031528" cy="1038001"/>
          </a:xfrm>
        </p:grpSpPr>
        <p:sp>
          <p:nvSpPr>
            <p:cNvPr id="2299" name="Google Shape;2299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1" name="Google Shape;2301;p19"/>
          <p:cNvSpPr txBox="1"/>
          <p:nvPr/>
        </p:nvSpPr>
        <p:spPr>
          <a:xfrm>
            <a:off x="3987680" y="1756728"/>
            <a:ext cx="49387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302" name="Google Shape;2302;p19"/>
          <p:cNvSpPr txBox="1"/>
          <p:nvPr/>
        </p:nvSpPr>
        <p:spPr>
          <a:xfrm>
            <a:off x="4004532" y="2007794"/>
            <a:ext cx="455222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grpSp>
        <p:nvGrpSpPr>
          <p:cNvPr id="2303" name="Google Shape;2303;p19"/>
          <p:cNvGrpSpPr/>
          <p:nvPr/>
        </p:nvGrpSpPr>
        <p:grpSpPr>
          <a:xfrm>
            <a:off x="546936" y="3829601"/>
            <a:ext cx="172935" cy="174020"/>
            <a:chOff x="0" y="0"/>
            <a:chExt cx="1031528" cy="1038001"/>
          </a:xfrm>
        </p:grpSpPr>
        <p:sp>
          <p:nvSpPr>
            <p:cNvPr id="2304" name="Google Shape;2304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06" name="Google Shape;2306;p19"/>
          <p:cNvGrpSpPr/>
          <p:nvPr/>
        </p:nvGrpSpPr>
        <p:grpSpPr>
          <a:xfrm>
            <a:off x="546936" y="4068331"/>
            <a:ext cx="172935" cy="174020"/>
            <a:chOff x="0" y="0"/>
            <a:chExt cx="1031528" cy="1038001"/>
          </a:xfrm>
        </p:grpSpPr>
        <p:sp>
          <p:nvSpPr>
            <p:cNvPr id="2307" name="Google Shape;2307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9" name="Google Shape;2309;p19"/>
          <p:cNvSpPr txBox="1"/>
          <p:nvPr/>
        </p:nvSpPr>
        <p:spPr>
          <a:xfrm>
            <a:off x="777020" y="3829601"/>
            <a:ext cx="1183185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Bottle.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310" name="Google Shape;2310;p19"/>
          <p:cNvSpPr txBox="1"/>
          <p:nvPr/>
        </p:nvSpPr>
        <p:spPr>
          <a:xfrm>
            <a:off x="777020" y="4068331"/>
            <a:ext cx="6520922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Cup, spoon, syringe.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311" name="Google Shape;2311;p19"/>
          <p:cNvSpPr txBox="1"/>
          <p:nvPr/>
        </p:nvSpPr>
        <p:spPr>
          <a:xfrm>
            <a:off x="311462" y="3572987"/>
            <a:ext cx="498730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extract your milk, how does the baby drink the extracted milk?</a:t>
            </a:r>
            <a:endParaRPr/>
          </a:p>
        </p:txBody>
      </p:sp>
      <p:sp>
        <p:nvSpPr>
          <p:cNvPr id="2312" name="Google Shape;2312;p19"/>
          <p:cNvSpPr txBox="1"/>
          <p:nvPr/>
        </p:nvSpPr>
        <p:spPr>
          <a:xfrm>
            <a:off x="367656" y="4397864"/>
            <a:ext cx="70616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are working and continue with EBF, do you feel supported at work to continue breastfeeding?</a:t>
            </a:r>
            <a:endParaRPr/>
          </a:p>
        </p:txBody>
      </p:sp>
      <p:grpSp>
        <p:nvGrpSpPr>
          <p:cNvPr id="2313" name="Google Shape;2313;p19"/>
          <p:cNvGrpSpPr/>
          <p:nvPr/>
        </p:nvGrpSpPr>
        <p:grpSpPr>
          <a:xfrm>
            <a:off x="2043876" y="4746511"/>
            <a:ext cx="836510" cy="273561"/>
            <a:chOff x="0" y="0"/>
            <a:chExt cx="4989649" cy="1631751"/>
          </a:xfrm>
        </p:grpSpPr>
        <p:sp>
          <p:nvSpPr>
            <p:cNvPr id="2314" name="Google Shape;2314;p19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19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16" name="Google Shape;2316;p19"/>
          <p:cNvGrpSpPr/>
          <p:nvPr/>
        </p:nvGrpSpPr>
        <p:grpSpPr>
          <a:xfrm>
            <a:off x="537761" y="4687604"/>
            <a:ext cx="172935" cy="174020"/>
            <a:chOff x="0" y="0"/>
            <a:chExt cx="1031528" cy="1038001"/>
          </a:xfrm>
        </p:grpSpPr>
        <p:sp>
          <p:nvSpPr>
            <p:cNvPr id="2317" name="Google Shape;2317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19" name="Google Shape;2319;p19"/>
          <p:cNvGrpSpPr/>
          <p:nvPr/>
        </p:nvGrpSpPr>
        <p:grpSpPr>
          <a:xfrm>
            <a:off x="537761" y="4690581"/>
            <a:ext cx="172935" cy="174020"/>
            <a:chOff x="0" y="0"/>
            <a:chExt cx="1031528" cy="1038001"/>
          </a:xfrm>
        </p:grpSpPr>
        <p:sp>
          <p:nvSpPr>
            <p:cNvPr id="2320" name="Google Shape;2320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22" name="Google Shape;2322;p19"/>
          <p:cNvGrpSpPr/>
          <p:nvPr/>
        </p:nvGrpSpPr>
        <p:grpSpPr>
          <a:xfrm>
            <a:off x="545347" y="4940801"/>
            <a:ext cx="172935" cy="174020"/>
            <a:chOff x="0" y="0"/>
            <a:chExt cx="1031528" cy="1038001"/>
          </a:xfrm>
        </p:grpSpPr>
        <p:sp>
          <p:nvSpPr>
            <p:cNvPr id="2323" name="Google Shape;2323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25" name="Google Shape;2325;p19"/>
          <p:cNvSpPr txBox="1"/>
          <p:nvPr/>
        </p:nvSpPr>
        <p:spPr>
          <a:xfrm>
            <a:off x="801953" y="4653964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326" name="Google Shape;2326;p19"/>
          <p:cNvSpPr txBox="1"/>
          <p:nvPr/>
        </p:nvSpPr>
        <p:spPr>
          <a:xfrm>
            <a:off x="801953" y="4971409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2327" name="Google Shape;2327;p19"/>
          <p:cNvCxnSpPr/>
          <p:nvPr/>
        </p:nvCxnSpPr>
        <p:spPr>
          <a:xfrm>
            <a:off x="1132427" y="5058013"/>
            <a:ext cx="810283" cy="10286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328" name="Google Shape;2328;p19"/>
          <p:cNvSpPr txBox="1"/>
          <p:nvPr/>
        </p:nvSpPr>
        <p:spPr>
          <a:xfrm>
            <a:off x="2087523" y="5005309"/>
            <a:ext cx="1692608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By whom:</a:t>
            </a:r>
            <a:endParaRPr/>
          </a:p>
        </p:txBody>
      </p:sp>
      <p:grpSp>
        <p:nvGrpSpPr>
          <p:cNvPr id="2329" name="Google Shape;2329;p19"/>
          <p:cNvGrpSpPr/>
          <p:nvPr/>
        </p:nvGrpSpPr>
        <p:grpSpPr>
          <a:xfrm>
            <a:off x="1470905" y="6015877"/>
            <a:ext cx="1966940" cy="273561"/>
            <a:chOff x="0" y="0"/>
            <a:chExt cx="11732489" cy="1631751"/>
          </a:xfrm>
        </p:grpSpPr>
        <p:sp>
          <p:nvSpPr>
            <p:cNvPr id="2330" name="Google Shape;2330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32" name="Google Shape;2332;p19"/>
          <p:cNvGrpSpPr/>
          <p:nvPr/>
        </p:nvGrpSpPr>
        <p:grpSpPr>
          <a:xfrm>
            <a:off x="601902" y="6522381"/>
            <a:ext cx="172935" cy="174020"/>
            <a:chOff x="0" y="0"/>
            <a:chExt cx="1031528" cy="1038001"/>
          </a:xfrm>
        </p:grpSpPr>
        <p:sp>
          <p:nvSpPr>
            <p:cNvPr id="2333" name="Google Shape;2333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35" name="Google Shape;2335;p19"/>
          <p:cNvGrpSpPr/>
          <p:nvPr/>
        </p:nvGrpSpPr>
        <p:grpSpPr>
          <a:xfrm>
            <a:off x="601902" y="7043984"/>
            <a:ext cx="172935" cy="174020"/>
            <a:chOff x="0" y="0"/>
            <a:chExt cx="1031528" cy="1038001"/>
          </a:xfrm>
        </p:grpSpPr>
        <p:sp>
          <p:nvSpPr>
            <p:cNvPr id="2336" name="Google Shape;2336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38" name="Google Shape;2338;p19"/>
          <p:cNvGrpSpPr/>
          <p:nvPr/>
        </p:nvGrpSpPr>
        <p:grpSpPr>
          <a:xfrm>
            <a:off x="601902" y="6761111"/>
            <a:ext cx="172935" cy="174020"/>
            <a:chOff x="0" y="0"/>
            <a:chExt cx="1031528" cy="1038001"/>
          </a:xfrm>
        </p:grpSpPr>
        <p:sp>
          <p:nvSpPr>
            <p:cNvPr id="2339" name="Google Shape;2339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1" name="Google Shape;2341;p19"/>
          <p:cNvGrpSpPr/>
          <p:nvPr/>
        </p:nvGrpSpPr>
        <p:grpSpPr>
          <a:xfrm>
            <a:off x="1554356" y="7775680"/>
            <a:ext cx="1966940" cy="273561"/>
            <a:chOff x="0" y="0"/>
            <a:chExt cx="11732489" cy="1631751"/>
          </a:xfrm>
        </p:grpSpPr>
        <p:sp>
          <p:nvSpPr>
            <p:cNvPr id="2342" name="Google Shape;2342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4" name="Google Shape;2344;p19"/>
          <p:cNvGrpSpPr/>
          <p:nvPr/>
        </p:nvGrpSpPr>
        <p:grpSpPr>
          <a:xfrm>
            <a:off x="647947" y="7552037"/>
            <a:ext cx="172935" cy="174020"/>
            <a:chOff x="0" y="0"/>
            <a:chExt cx="1031528" cy="1038001"/>
          </a:xfrm>
        </p:grpSpPr>
        <p:sp>
          <p:nvSpPr>
            <p:cNvPr id="2345" name="Google Shape;2345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7" name="Google Shape;2347;p19"/>
          <p:cNvGrpSpPr/>
          <p:nvPr/>
        </p:nvGrpSpPr>
        <p:grpSpPr>
          <a:xfrm>
            <a:off x="647947" y="8031462"/>
            <a:ext cx="172935" cy="174020"/>
            <a:chOff x="0" y="0"/>
            <a:chExt cx="1031528" cy="1038001"/>
          </a:xfrm>
        </p:grpSpPr>
        <p:sp>
          <p:nvSpPr>
            <p:cNvPr id="2348" name="Google Shape;2348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50" name="Google Shape;2350;p19"/>
          <p:cNvGrpSpPr/>
          <p:nvPr/>
        </p:nvGrpSpPr>
        <p:grpSpPr>
          <a:xfrm>
            <a:off x="647947" y="7790767"/>
            <a:ext cx="172935" cy="174020"/>
            <a:chOff x="0" y="0"/>
            <a:chExt cx="1031528" cy="1038001"/>
          </a:xfrm>
        </p:grpSpPr>
        <p:sp>
          <p:nvSpPr>
            <p:cNvPr id="2351" name="Google Shape;2351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53" name="Google Shape;2353;p19"/>
          <p:cNvGrpSpPr/>
          <p:nvPr/>
        </p:nvGrpSpPr>
        <p:grpSpPr>
          <a:xfrm>
            <a:off x="631375" y="8649708"/>
            <a:ext cx="172935" cy="174020"/>
            <a:chOff x="0" y="0"/>
            <a:chExt cx="1031528" cy="1038001"/>
          </a:xfrm>
        </p:grpSpPr>
        <p:sp>
          <p:nvSpPr>
            <p:cNvPr id="2354" name="Google Shape;2354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56" name="Google Shape;2356;p19"/>
          <p:cNvGrpSpPr/>
          <p:nvPr/>
        </p:nvGrpSpPr>
        <p:grpSpPr>
          <a:xfrm>
            <a:off x="638773" y="9155772"/>
            <a:ext cx="172935" cy="174020"/>
            <a:chOff x="0" y="0"/>
            <a:chExt cx="1031528" cy="1038001"/>
          </a:xfrm>
        </p:grpSpPr>
        <p:sp>
          <p:nvSpPr>
            <p:cNvPr id="2357" name="Google Shape;2357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59" name="Google Shape;2359;p19"/>
          <p:cNvGrpSpPr/>
          <p:nvPr/>
        </p:nvGrpSpPr>
        <p:grpSpPr>
          <a:xfrm>
            <a:off x="631375" y="8903073"/>
            <a:ext cx="172935" cy="174020"/>
            <a:chOff x="0" y="0"/>
            <a:chExt cx="1031528" cy="1038001"/>
          </a:xfrm>
        </p:grpSpPr>
        <p:sp>
          <p:nvSpPr>
            <p:cNvPr id="2360" name="Google Shape;2360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62" name="Google Shape;2362;p19"/>
          <p:cNvSpPr txBox="1"/>
          <p:nvPr/>
        </p:nvSpPr>
        <p:spPr>
          <a:xfrm>
            <a:off x="164984" y="7336556"/>
            <a:ext cx="2489081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Where does the baby sleep: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2363" name="Google Shape;2363;p19"/>
          <p:cNvGrpSpPr/>
          <p:nvPr/>
        </p:nvGrpSpPr>
        <p:grpSpPr>
          <a:xfrm>
            <a:off x="654210" y="9779781"/>
            <a:ext cx="172935" cy="174020"/>
            <a:chOff x="0" y="0"/>
            <a:chExt cx="1031528" cy="1038001"/>
          </a:xfrm>
        </p:grpSpPr>
        <p:sp>
          <p:nvSpPr>
            <p:cNvPr id="2364" name="Google Shape;2364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66" name="Google Shape;2366;p19"/>
          <p:cNvGrpSpPr/>
          <p:nvPr/>
        </p:nvGrpSpPr>
        <p:grpSpPr>
          <a:xfrm>
            <a:off x="654210" y="10018511"/>
            <a:ext cx="172935" cy="174020"/>
            <a:chOff x="0" y="0"/>
            <a:chExt cx="1031528" cy="1038001"/>
          </a:xfrm>
        </p:grpSpPr>
        <p:sp>
          <p:nvSpPr>
            <p:cNvPr id="2367" name="Google Shape;2367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69" name="Google Shape;2369;p19"/>
          <p:cNvGrpSpPr/>
          <p:nvPr/>
        </p:nvGrpSpPr>
        <p:grpSpPr>
          <a:xfrm>
            <a:off x="4920030" y="9146306"/>
            <a:ext cx="1966940" cy="273561"/>
            <a:chOff x="0" y="0"/>
            <a:chExt cx="11732489" cy="1631751"/>
          </a:xfrm>
        </p:grpSpPr>
        <p:sp>
          <p:nvSpPr>
            <p:cNvPr id="2370" name="Google Shape;2370;p19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19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72" name="Google Shape;2372;p19"/>
          <p:cNvGrpSpPr/>
          <p:nvPr/>
        </p:nvGrpSpPr>
        <p:grpSpPr>
          <a:xfrm>
            <a:off x="4094247" y="9815160"/>
            <a:ext cx="172935" cy="174020"/>
            <a:chOff x="0" y="0"/>
            <a:chExt cx="1031528" cy="1038001"/>
          </a:xfrm>
        </p:grpSpPr>
        <p:sp>
          <p:nvSpPr>
            <p:cNvPr id="2373" name="Google Shape;2373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75" name="Google Shape;2375;p19"/>
          <p:cNvGrpSpPr/>
          <p:nvPr/>
        </p:nvGrpSpPr>
        <p:grpSpPr>
          <a:xfrm>
            <a:off x="4094247" y="10053890"/>
            <a:ext cx="172935" cy="174020"/>
            <a:chOff x="0" y="0"/>
            <a:chExt cx="1031528" cy="1038001"/>
          </a:xfrm>
        </p:grpSpPr>
        <p:sp>
          <p:nvSpPr>
            <p:cNvPr id="2376" name="Google Shape;2376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78" name="Google Shape;2378;p19"/>
          <p:cNvSpPr txBox="1"/>
          <p:nvPr/>
        </p:nvSpPr>
        <p:spPr>
          <a:xfrm>
            <a:off x="4324331" y="981516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Daily</a:t>
            </a:r>
            <a:endParaRPr/>
          </a:p>
        </p:txBody>
      </p:sp>
      <p:sp>
        <p:nvSpPr>
          <p:cNvPr id="2379" name="Google Shape;2379;p19"/>
          <p:cNvSpPr txBox="1"/>
          <p:nvPr/>
        </p:nvSpPr>
        <p:spPr>
          <a:xfrm>
            <a:off x="4324331" y="1005389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Sporadic</a:t>
            </a:r>
            <a:endParaRPr/>
          </a:p>
        </p:txBody>
      </p:sp>
      <p:sp>
        <p:nvSpPr>
          <p:cNvPr id="2380" name="Google Shape;2380;p19"/>
          <p:cNvSpPr txBox="1"/>
          <p:nvPr/>
        </p:nvSpPr>
        <p:spPr>
          <a:xfrm>
            <a:off x="921654" y="7563914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Next to the parents, in the same bed.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381" name="Google Shape;2381;p19"/>
          <p:cNvSpPr txBox="1"/>
          <p:nvPr/>
        </p:nvSpPr>
        <p:spPr>
          <a:xfrm>
            <a:off x="913735" y="8076162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another room</a:t>
            </a:r>
            <a:endParaRPr/>
          </a:p>
        </p:txBody>
      </p:sp>
      <p:sp>
        <p:nvSpPr>
          <p:cNvPr id="2382" name="Google Shape;2382;p19"/>
          <p:cNvSpPr txBox="1"/>
          <p:nvPr/>
        </p:nvSpPr>
        <p:spPr>
          <a:xfrm>
            <a:off x="913735" y="783546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the same room as the parents</a:t>
            </a:r>
            <a:endParaRPr/>
          </a:p>
        </p:txBody>
      </p:sp>
      <p:sp>
        <p:nvSpPr>
          <p:cNvPr id="2383" name="Google Shape;2383;p19"/>
          <p:cNvSpPr txBox="1"/>
          <p:nvPr/>
        </p:nvSpPr>
        <p:spPr>
          <a:xfrm>
            <a:off x="-5118" y="8377300"/>
            <a:ext cx="39192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do you normally transport the baby:</a:t>
            </a:r>
            <a:endParaRPr/>
          </a:p>
        </p:txBody>
      </p:sp>
      <p:sp>
        <p:nvSpPr>
          <p:cNvPr id="2384" name="Google Shape;2384;p19"/>
          <p:cNvSpPr txBox="1"/>
          <p:nvPr/>
        </p:nvSpPr>
        <p:spPr>
          <a:xfrm>
            <a:off x="858198" y="8675264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Stroller, push-chair, or similar.</a:t>
            </a:r>
            <a:endParaRPr/>
          </a:p>
        </p:txBody>
      </p:sp>
      <p:sp>
        <p:nvSpPr>
          <p:cNvPr id="2385" name="Google Shape;2385;p19"/>
          <p:cNvSpPr txBox="1"/>
          <p:nvPr/>
        </p:nvSpPr>
        <p:spPr>
          <a:xfrm>
            <a:off x="865596" y="918661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…</a:t>
            </a:r>
            <a:endParaRPr/>
          </a:p>
        </p:txBody>
      </p:sp>
      <p:sp>
        <p:nvSpPr>
          <p:cNvPr id="2386" name="Google Shape;2386;p19"/>
          <p:cNvSpPr txBox="1"/>
          <p:nvPr/>
        </p:nvSpPr>
        <p:spPr>
          <a:xfrm>
            <a:off x="858198" y="8946380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Sling, baby backpack or similar.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387" name="Google Shape;2387;p19"/>
          <p:cNvSpPr txBox="1"/>
          <p:nvPr/>
        </p:nvSpPr>
        <p:spPr>
          <a:xfrm>
            <a:off x="848681" y="6516269"/>
            <a:ext cx="34047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2388" name="Google Shape;2388;p19"/>
          <p:cNvSpPr txBox="1"/>
          <p:nvPr/>
        </p:nvSpPr>
        <p:spPr>
          <a:xfrm>
            <a:off x="848681" y="7025792"/>
            <a:ext cx="429082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2389" name="Google Shape;2389;p19"/>
          <p:cNvSpPr txBox="1"/>
          <p:nvPr/>
        </p:nvSpPr>
        <p:spPr>
          <a:xfrm>
            <a:off x="887713" y="6764236"/>
            <a:ext cx="90914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2390" name="Google Shape;2390;p19"/>
          <p:cNvSpPr txBox="1"/>
          <p:nvPr/>
        </p:nvSpPr>
        <p:spPr>
          <a:xfrm>
            <a:off x="285892" y="6292265"/>
            <a:ext cx="289948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pacifiers, currently (frequency):</a:t>
            </a:r>
            <a:endParaRPr/>
          </a:p>
        </p:txBody>
      </p:sp>
      <p:sp>
        <p:nvSpPr>
          <p:cNvPr id="2391" name="Google Shape;2391;p19"/>
          <p:cNvSpPr txBox="1"/>
          <p:nvPr/>
        </p:nvSpPr>
        <p:spPr>
          <a:xfrm>
            <a:off x="949375" y="9775206"/>
            <a:ext cx="10298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2392" name="Google Shape;2392;p19"/>
          <p:cNvSpPr txBox="1"/>
          <p:nvPr/>
        </p:nvSpPr>
        <p:spPr>
          <a:xfrm>
            <a:off x="3421572" y="9552847"/>
            <a:ext cx="248908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consumption</a:t>
            </a:r>
            <a:endParaRPr/>
          </a:p>
        </p:txBody>
      </p:sp>
      <p:sp>
        <p:nvSpPr>
          <p:cNvPr id="2393" name="Google Shape;2393;p19"/>
          <p:cNvSpPr txBox="1"/>
          <p:nvPr/>
        </p:nvSpPr>
        <p:spPr>
          <a:xfrm>
            <a:off x="484656" y="9562130"/>
            <a:ext cx="291845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Tobacco consumption after childbirth:</a:t>
            </a:r>
            <a:endParaRPr/>
          </a:p>
        </p:txBody>
      </p:sp>
      <p:sp>
        <p:nvSpPr>
          <p:cNvPr id="2394" name="Google Shape;2394;p19"/>
          <p:cNvSpPr txBox="1"/>
          <p:nvPr/>
        </p:nvSpPr>
        <p:spPr>
          <a:xfrm>
            <a:off x="993933" y="10035880"/>
            <a:ext cx="680505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grpSp>
        <p:nvGrpSpPr>
          <p:cNvPr id="2395" name="Google Shape;2395;p19"/>
          <p:cNvGrpSpPr/>
          <p:nvPr/>
        </p:nvGrpSpPr>
        <p:grpSpPr>
          <a:xfrm>
            <a:off x="513740" y="5662368"/>
            <a:ext cx="172935" cy="174020"/>
            <a:chOff x="0" y="0"/>
            <a:chExt cx="1031528" cy="1038001"/>
          </a:xfrm>
        </p:grpSpPr>
        <p:sp>
          <p:nvSpPr>
            <p:cNvPr id="2396" name="Google Shape;2396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98" name="Google Shape;2398;p19"/>
          <p:cNvGrpSpPr/>
          <p:nvPr/>
        </p:nvGrpSpPr>
        <p:grpSpPr>
          <a:xfrm>
            <a:off x="513740" y="5901098"/>
            <a:ext cx="172935" cy="174020"/>
            <a:chOff x="0" y="0"/>
            <a:chExt cx="1031528" cy="1038001"/>
          </a:xfrm>
        </p:grpSpPr>
        <p:sp>
          <p:nvSpPr>
            <p:cNvPr id="2399" name="Google Shape;2399;p1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1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01" name="Google Shape;2401;p19"/>
          <p:cNvSpPr txBox="1"/>
          <p:nvPr/>
        </p:nvSpPr>
        <p:spPr>
          <a:xfrm>
            <a:off x="743824" y="5914502"/>
            <a:ext cx="6520922" cy="166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2402" name="Google Shape;2402;p19"/>
          <p:cNvSpPr txBox="1"/>
          <p:nvPr/>
        </p:nvSpPr>
        <p:spPr>
          <a:xfrm>
            <a:off x="371025" y="5339640"/>
            <a:ext cx="342872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Have you begun complementary feeding:</a:t>
            </a:r>
            <a:endParaRPr/>
          </a:p>
        </p:txBody>
      </p:sp>
      <p:sp>
        <p:nvSpPr>
          <p:cNvPr id="2403" name="Google Shape;2403;p19"/>
          <p:cNvSpPr txBox="1"/>
          <p:nvPr/>
        </p:nvSpPr>
        <p:spPr>
          <a:xfrm>
            <a:off x="774837" y="5666022"/>
            <a:ext cx="10298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2"/>
          <p:cNvGrpSpPr/>
          <p:nvPr/>
        </p:nvGrpSpPr>
        <p:grpSpPr>
          <a:xfrm>
            <a:off x="879106" y="4038200"/>
            <a:ext cx="172935" cy="174020"/>
            <a:chOff x="0" y="0"/>
            <a:chExt cx="1031528" cy="1038001"/>
          </a:xfrm>
        </p:grpSpPr>
        <p:sp>
          <p:nvSpPr>
            <p:cNvPr id="276" name="Google Shape;276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8" name="Google Shape;278;p2"/>
          <p:cNvGrpSpPr/>
          <p:nvPr/>
        </p:nvGrpSpPr>
        <p:grpSpPr>
          <a:xfrm>
            <a:off x="879106" y="4517625"/>
            <a:ext cx="172935" cy="174020"/>
            <a:chOff x="0" y="0"/>
            <a:chExt cx="1031528" cy="1038001"/>
          </a:xfrm>
        </p:grpSpPr>
        <p:sp>
          <p:nvSpPr>
            <p:cNvPr id="279" name="Google Shape;279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1" name="Google Shape;281;p2"/>
          <p:cNvGrpSpPr/>
          <p:nvPr/>
        </p:nvGrpSpPr>
        <p:grpSpPr>
          <a:xfrm>
            <a:off x="879106" y="4276930"/>
            <a:ext cx="172935" cy="174020"/>
            <a:chOff x="0" y="0"/>
            <a:chExt cx="1031528" cy="1038001"/>
          </a:xfrm>
        </p:grpSpPr>
        <p:sp>
          <p:nvSpPr>
            <p:cNvPr id="282" name="Google Shape;282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4" name="Google Shape;284;p2"/>
          <p:cNvGrpSpPr/>
          <p:nvPr/>
        </p:nvGrpSpPr>
        <p:grpSpPr>
          <a:xfrm>
            <a:off x="2403545" y="1837113"/>
            <a:ext cx="1966940" cy="273561"/>
            <a:chOff x="0" y="0"/>
            <a:chExt cx="11732489" cy="1631751"/>
          </a:xfrm>
        </p:grpSpPr>
        <p:sp>
          <p:nvSpPr>
            <p:cNvPr id="285" name="Google Shape;285;p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7" name="Google Shape;287;p2"/>
          <p:cNvGrpSpPr/>
          <p:nvPr/>
        </p:nvGrpSpPr>
        <p:grpSpPr>
          <a:xfrm>
            <a:off x="631358" y="287169"/>
            <a:ext cx="2738014" cy="252807"/>
            <a:chOff x="0" y="0"/>
            <a:chExt cx="981242" cy="90600"/>
          </a:xfrm>
        </p:grpSpPr>
        <p:sp>
          <p:nvSpPr>
            <p:cNvPr id="288" name="Google Shape;288;p2"/>
            <p:cNvSpPr/>
            <p:nvPr/>
          </p:nvSpPr>
          <p:spPr>
            <a:xfrm>
              <a:off x="0" y="0"/>
              <a:ext cx="981242" cy="90600"/>
            </a:xfrm>
            <a:custGeom>
              <a:avLst/>
              <a:gdLst/>
              <a:ahLst/>
              <a:cxnLst/>
              <a:rect l="l" t="t" r="r" b="b"/>
              <a:pathLst>
                <a:path w="981242" h="90600" extrusionOk="0">
                  <a:moveTo>
                    <a:pt x="0" y="0"/>
                  </a:moveTo>
                  <a:lnTo>
                    <a:pt x="981242" y="0"/>
                  </a:lnTo>
                  <a:lnTo>
                    <a:pt x="981242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9" name="Google Shape;289;p2"/>
            <p:cNvSpPr txBox="1"/>
            <p:nvPr/>
          </p:nvSpPr>
          <p:spPr>
            <a:xfrm>
              <a:off x="0" y="0"/>
              <a:ext cx="981242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0" name="Google Shape;290;p2"/>
          <p:cNvSpPr txBox="1"/>
          <p:nvPr/>
        </p:nvSpPr>
        <p:spPr>
          <a:xfrm>
            <a:off x="687618" y="314830"/>
            <a:ext cx="2896874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HEALTH ASPECTS</a:t>
            </a:r>
            <a:endParaRPr sz="1299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291" name="Google Shape;291;p2"/>
          <p:cNvSpPr txBox="1"/>
          <p:nvPr/>
        </p:nvSpPr>
        <p:spPr>
          <a:xfrm>
            <a:off x="680502" y="328258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Weight 1</a:t>
            </a:r>
            <a:r>
              <a:rPr lang="en-US" sz="1200" b="0" i="0" u="none" strike="noStrike" cap="none" baseline="30000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</a:t>
            </a: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visit: ...............Height 1ªvisita:...............BMI 1</a:t>
            </a:r>
            <a:r>
              <a:rPr lang="en-US" sz="1200" b="0" i="0" u="none" strike="noStrike" cap="none" baseline="30000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</a:t>
            </a: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visit: .......................</a:t>
            </a:r>
            <a:endParaRPr/>
          </a:p>
        </p:txBody>
      </p:sp>
      <p:sp>
        <p:nvSpPr>
          <p:cNvPr id="292" name="Google Shape;292;p2"/>
          <p:cNvSpPr txBox="1"/>
          <p:nvPr/>
        </p:nvSpPr>
        <p:spPr>
          <a:xfrm>
            <a:off x="1109191" y="4038200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 smoked</a:t>
            </a:r>
            <a:endParaRPr/>
          </a:p>
        </p:txBody>
      </p:sp>
      <p:sp>
        <p:nvSpPr>
          <p:cNvPr id="293" name="Google Shape;293;p2"/>
          <p:cNvSpPr txBox="1"/>
          <p:nvPr/>
        </p:nvSpPr>
        <p:spPr>
          <a:xfrm>
            <a:off x="1109191" y="4517625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Smoker</a:t>
            </a:r>
            <a:endParaRPr/>
          </a:p>
        </p:txBody>
      </p:sp>
      <p:sp>
        <p:nvSpPr>
          <p:cNvPr id="294" name="Google Shape;294;p2"/>
          <p:cNvSpPr txBox="1"/>
          <p:nvPr/>
        </p:nvSpPr>
        <p:spPr>
          <a:xfrm>
            <a:off x="1109191" y="4276930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Ex-smoker</a:t>
            </a:r>
            <a:endParaRPr/>
          </a:p>
        </p:txBody>
      </p:sp>
      <p:sp>
        <p:nvSpPr>
          <p:cNvPr id="295" name="Google Shape;295;p2"/>
          <p:cNvSpPr txBox="1"/>
          <p:nvPr/>
        </p:nvSpPr>
        <p:spPr>
          <a:xfrm>
            <a:off x="666081" y="377026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Tobacco consumption prior to pregnancy:</a:t>
            </a:r>
            <a:endParaRPr/>
          </a:p>
        </p:txBody>
      </p:sp>
      <p:sp>
        <p:nvSpPr>
          <p:cNvPr id="296" name="Google Shape;296;p2"/>
          <p:cNvSpPr txBox="1"/>
          <p:nvPr/>
        </p:nvSpPr>
        <p:spPr>
          <a:xfrm>
            <a:off x="2937200" y="4517625"/>
            <a:ext cx="244125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Number of cigarettes per day:</a:t>
            </a:r>
            <a:endParaRPr/>
          </a:p>
        </p:txBody>
      </p:sp>
      <p:sp>
        <p:nvSpPr>
          <p:cNvPr id="297" name="Google Shape;297;p2"/>
          <p:cNvSpPr txBox="1"/>
          <p:nvPr/>
        </p:nvSpPr>
        <p:spPr>
          <a:xfrm>
            <a:off x="2937200" y="4262990"/>
            <a:ext cx="345594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Time  since quitting:..........months or ..........years</a:t>
            </a:r>
            <a:endParaRPr/>
          </a:p>
        </p:txBody>
      </p:sp>
      <p:sp>
        <p:nvSpPr>
          <p:cNvPr id="298" name="Google Shape;298;p2"/>
          <p:cNvSpPr txBox="1"/>
          <p:nvPr/>
        </p:nvSpPr>
        <p:spPr>
          <a:xfrm>
            <a:off x="631474" y="769844"/>
            <a:ext cx="321033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have any chronic condition: </a:t>
            </a:r>
            <a:endParaRPr/>
          </a:p>
        </p:txBody>
      </p:sp>
      <p:grpSp>
        <p:nvGrpSpPr>
          <p:cNvPr id="299" name="Google Shape;299;p2"/>
          <p:cNvGrpSpPr/>
          <p:nvPr/>
        </p:nvGrpSpPr>
        <p:grpSpPr>
          <a:xfrm>
            <a:off x="1121693" y="1048956"/>
            <a:ext cx="172935" cy="174020"/>
            <a:chOff x="0" y="0"/>
            <a:chExt cx="1031528" cy="1038001"/>
          </a:xfrm>
        </p:grpSpPr>
        <p:sp>
          <p:nvSpPr>
            <p:cNvPr id="300" name="Google Shape;300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2" name="Google Shape;302;p2"/>
          <p:cNvGrpSpPr/>
          <p:nvPr/>
        </p:nvGrpSpPr>
        <p:grpSpPr>
          <a:xfrm>
            <a:off x="1121693" y="1051933"/>
            <a:ext cx="172935" cy="174020"/>
            <a:chOff x="0" y="0"/>
            <a:chExt cx="1031528" cy="1038001"/>
          </a:xfrm>
        </p:grpSpPr>
        <p:sp>
          <p:nvSpPr>
            <p:cNvPr id="303" name="Google Shape;303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5" name="Google Shape;305;p2"/>
          <p:cNvGrpSpPr/>
          <p:nvPr/>
        </p:nvGrpSpPr>
        <p:grpSpPr>
          <a:xfrm>
            <a:off x="1129279" y="1302153"/>
            <a:ext cx="172935" cy="174020"/>
            <a:chOff x="0" y="0"/>
            <a:chExt cx="1031528" cy="1038001"/>
          </a:xfrm>
        </p:grpSpPr>
        <p:sp>
          <p:nvSpPr>
            <p:cNvPr id="306" name="Google Shape;306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8" name="Google Shape;308;p2"/>
          <p:cNvSpPr txBox="1"/>
          <p:nvPr/>
        </p:nvSpPr>
        <p:spPr>
          <a:xfrm>
            <a:off x="1351778" y="1062941"/>
            <a:ext cx="5214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309" name="Google Shape;309;p2"/>
          <p:cNvSpPr txBox="1"/>
          <p:nvPr/>
        </p:nvSpPr>
        <p:spPr>
          <a:xfrm>
            <a:off x="1351778" y="1316306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310" name="Google Shape;310;p2"/>
          <p:cNvSpPr txBox="1"/>
          <p:nvPr/>
        </p:nvSpPr>
        <p:spPr>
          <a:xfrm>
            <a:off x="666081" y="1607771"/>
            <a:ext cx="572706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Have you been diagnosed with any important disease in the last 5 years:</a:t>
            </a:r>
            <a:endParaRPr/>
          </a:p>
        </p:txBody>
      </p:sp>
      <p:grpSp>
        <p:nvGrpSpPr>
          <p:cNvPr id="311" name="Google Shape;311;p2"/>
          <p:cNvGrpSpPr/>
          <p:nvPr/>
        </p:nvGrpSpPr>
        <p:grpSpPr>
          <a:xfrm>
            <a:off x="1156300" y="1886884"/>
            <a:ext cx="172935" cy="174020"/>
            <a:chOff x="0" y="0"/>
            <a:chExt cx="1031528" cy="1038001"/>
          </a:xfrm>
        </p:grpSpPr>
        <p:sp>
          <p:nvSpPr>
            <p:cNvPr id="312" name="Google Shape;312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4" name="Google Shape;314;p2"/>
          <p:cNvGrpSpPr/>
          <p:nvPr/>
        </p:nvGrpSpPr>
        <p:grpSpPr>
          <a:xfrm>
            <a:off x="1156300" y="1889861"/>
            <a:ext cx="172935" cy="174020"/>
            <a:chOff x="0" y="0"/>
            <a:chExt cx="1031528" cy="1038001"/>
          </a:xfrm>
        </p:grpSpPr>
        <p:sp>
          <p:nvSpPr>
            <p:cNvPr id="315" name="Google Shape;315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7" name="Google Shape;317;p2"/>
          <p:cNvGrpSpPr/>
          <p:nvPr/>
        </p:nvGrpSpPr>
        <p:grpSpPr>
          <a:xfrm>
            <a:off x="1163886" y="2140081"/>
            <a:ext cx="172935" cy="174020"/>
            <a:chOff x="0" y="0"/>
            <a:chExt cx="1031528" cy="1038001"/>
          </a:xfrm>
        </p:grpSpPr>
        <p:sp>
          <p:nvSpPr>
            <p:cNvPr id="318" name="Google Shape;318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0" name="Google Shape;320;p2"/>
          <p:cNvSpPr txBox="1"/>
          <p:nvPr/>
        </p:nvSpPr>
        <p:spPr>
          <a:xfrm>
            <a:off x="1386385" y="1900869"/>
            <a:ext cx="48686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321" name="Google Shape;321;p2"/>
          <p:cNvSpPr txBox="1"/>
          <p:nvPr/>
        </p:nvSpPr>
        <p:spPr>
          <a:xfrm>
            <a:off x="1386385" y="2154234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322" name="Google Shape;322;p2"/>
          <p:cNvCxnSpPr/>
          <p:nvPr/>
        </p:nvCxnSpPr>
        <p:spPr>
          <a:xfrm>
            <a:off x="1654474" y="1989451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23" name="Google Shape;323;p2"/>
          <p:cNvSpPr txBox="1"/>
          <p:nvPr/>
        </p:nvSpPr>
        <p:spPr>
          <a:xfrm>
            <a:off x="2437092" y="1885311"/>
            <a:ext cx="140471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Specify:</a:t>
            </a:r>
            <a:endParaRPr/>
          </a:p>
        </p:txBody>
      </p:sp>
      <p:grpSp>
        <p:nvGrpSpPr>
          <p:cNvPr id="324" name="Google Shape;324;p2"/>
          <p:cNvGrpSpPr/>
          <p:nvPr/>
        </p:nvGrpSpPr>
        <p:grpSpPr>
          <a:xfrm>
            <a:off x="2403545" y="2664469"/>
            <a:ext cx="1966940" cy="273561"/>
            <a:chOff x="0" y="0"/>
            <a:chExt cx="11732489" cy="1631751"/>
          </a:xfrm>
        </p:grpSpPr>
        <p:sp>
          <p:nvSpPr>
            <p:cNvPr id="325" name="Google Shape;325;p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7" name="Google Shape;327;p2"/>
          <p:cNvSpPr txBox="1"/>
          <p:nvPr/>
        </p:nvSpPr>
        <p:spPr>
          <a:xfrm>
            <a:off x="666081" y="2435127"/>
            <a:ext cx="572706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Regularly consume any medication:</a:t>
            </a:r>
            <a:endParaRPr/>
          </a:p>
        </p:txBody>
      </p:sp>
      <p:grpSp>
        <p:nvGrpSpPr>
          <p:cNvPr id="328" name="Google Shape;328;p2"/>
          <p:cNvGrpSpPr/>
          <p:nvPr/>
        </p:nvGrpSpPr>
        <p:grpSpPr>
          <a:xfrm>
            <a:off x="1156300" y="2714240"/>
            <a:ext cx="172935" cy="174020"/>
            <a:chOff x="0" y="0"/>
            <a:chExt cx="1031528" cy="1038001"/>
          </a:xfrm>
        </p:grpSpPr>
        <p:sp>
          <p:nvSpPr>
            <p:cNvPr id="329" name="Google Shape;329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1" name="Google Shape;331;p2"/>
          <p:cNvGrpSpPr/>
          <p:nvPr/>
        </p:nvGrpSpPr>
        <p:grpSpPr>
          <a:xfrm>
            <a:off x="1156300" y="2717217"/>
            <a:ext cx="172935" cy="174020"/>
            <a:chOff x="0" y="0"/>
            <a:chExt cx="1031528" cy="1038001"/>
          </a:xfrm>
        </p:grpSpPr>
        <p:sp>
          <p:nvSpPr>
            <p:cNvPr id="332" name="Google Shape;332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4" name="Google Shape;334;p2"/>
          <p:cNvGrpSpPr/>
          <p:nvPr/>
        </p:nvGrpSpPr>
        <p:grpSpPr>
          <a:xfrm>
            <a:off x="1163886" y="2967437"/>
            <a:ext cx="172935" cy="174020"/>
            <a:chOff x="0" y="0"/>
            <a:chExt cx="1031528" cy="1038001"/>
          </a:xfrm>
        </p:grpSpPr>
        <p:sp>
          <p:nvSpPr>
            <p:cNvPr id="335" name="Google Shape;335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7" name="Google Shape;337;p2"/>
          <p:cNvSpPr txBox="1"/>
          <p:nvPr/>
        </p:nvSpPr>
        <p:spPr>
          <a:xfrm>
            <a:off x="1386385" y="2728225"/>
            <a:ext cx="35522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338" name="Google Shape;338;p2"/>
          <p:cNvSpPr txBox="1"/>
          <p:nvPr/>
        </p:nvSpPr>
        <p:spPr>
          <a:xfrm>
            <a:off x="1386385" y="2981590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339" name="Google Shape;339;p2"/>
          <p:cNvCxnSpPr/>
          <p:nvPr/>
        </p:nvCxnSpPr>
        <p:spPr>
          <a:xfrm>
            <a:off x="1654474" y="2816807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40" name="Google Shape;340;p2"/>
          <p:cNvSpPr txBox="1"/>
          <p:nvPr/>
        </p:nvSpPr>
        <p:spPr>
          <a:xfrm>
            <a:off x="2437092" y="2712667"/>
            <a:ext cx="140471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Specify:</a:t>
            </a:r>
            <a:endParaRPr/>
          </a:p>
        </p:txBody>
      </p:sp>
      <p:cxnSp>
        <p:nvCxnSpPr>
          <p:cNvPr id="341" name="Google Shape;341;p2"/>
          <p:cNvCxnSpPr/>
          <p:nvPr/>
        </p:nvCxnSpPr>
        <p:spPr>
          <a:xfrm>
            <a:off x="2091013" y="4384563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42" name="Google Shape;342;p2"/>
          <p:cNvCxnSpPr/>
          <p:nvPr/>
        </p:nvCxnSpPr>
        <p:spPr>
          <a:xfrm>
            <a:off x="2091013" y="4625257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43" name="Google Shape;343;p2"/>
          <p:cNvSpPr txBox="1"/>
          <p:nvPr/>
        </p:nvSpPr>
        <p:spPr>
          <a:xfrm>
            <a:off x="687618" y="4847190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smoker, consumption of tobacco during pregnancy:</a:t>
            </a:r>
            <a:endParaRPr/>
          </a:p>
        </p:txBody>
      </p:sp>
      <p:grpSp>
        <p:nvGrpSpPr>
          <p:cNvPr id="344" name="Google Shape;344;p2"/>
          <p:cNvGrpSpPr/>
          <p:nvPr/>
        </p:nvGrpSpPr>
        <p:grpSpPr>
          <a:xfrm>
            <a:off x="2164338" y="5119605"/>
            <a:ext cx="1966940" cy="273561"/>
            <a:chOff x="0" y="0"/>
            <a:chExt cx="11732489" cy="1631751"/>
          </a:xfrm>
        </p:grpSpPr>
        <p:sp>
          <p:nvSpPr>
            <p:cNvPr id="345" name="Google Shape;345;p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7" name="Google Shape;347;p2"/>
          <p:cNvGrpSpPr/>
          <p:nvPr/>
        </p:nvGrpSpPr>
        <p:grpSpPr>
          <a:xfrm>
            <a:off x="917093" y="5169376"/>
            <a:ext cx="172935" cy="174020"/>
            <a:chOff x="0" y="0"/>
            <a:chExt cx="1031528" cy="1038001"/>
          </a:xfrm>
        </p:grpSpPr>
        <p:sp>
          <p:nvSpPr>
            <p:cNvPr id="348" name="Google Shape;348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0" name="Google Shape;350;p2"/>
          <p:cNvGrpSpPr/>
          <p:nvPr/>
        </p:nvGrpSpPr>
        <p:grpSpPr>
          <a:xfrm>
            <a:off x="917093" y="5172353"/>
            <a:ext cx="172935" cy="174020"/>
            <a:chOff x="0" y="0"/>
            <a:chExt cx="1031528" cy="1038001"/>
          </a:xfrm>
        </p:grpSpPr>
        <p:sp>
          <p:nvSpPr>
            <p:cNvPr id="351" name="Google Shape;351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3" name="Google Shape;353;p2"/>
          <p:cNvGrpSpPr/>
          <p:nvPr/>
        </p:nvGrpSpPr>
        <p:grpSpPr>
          <a:xfrm>
            <a:off x="924679" y="5422573"/>
            <a:ext cx="172935" cy="174020"/>
            <a:chOff x="0" y="0"/>
            <a:chExt cx="1031528" cy="1038001"/>
          </a:xfrm>
        </p:grpSpPr>
        <p:sp>
          <p:nvSpPr>
            <p:cNvPr id="354" name="Google Shape;354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6" name="Google Shape;356;p2"/>
          <p:cNvSpPr txBox="1"/>
          <p:nvPr/>
        </p:nvSpPr>
        <p:spPr>
          <a:xfrm>
            <a:off x="1147178" y="5183362"/>
            <a:ext cx="36281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357" name="Google Shape;357;p2"/>
          <p:cNvSpPr txBox="1"/>
          <p:nvPr/>
        </p:nvSpPr>
        <p:spPr>
          <a:xfrm>
            <a:off x="1147178" y="5436726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358" name="Google Shape;358;p2"/>
          <p:cNvCxnSpPr/>
          <p:nvPr/>
        </p:nvCxnSpPr>
        <p:spPr>
          <a:xfrm>
            <a:off x="1415267" y="5271943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59" name="Google Shape;359;p2"/>
          <p:cNvSpPr txBox="1"/>
          <p:nvPr/>
        </p:nvSpPr>
        <p:spPr>
          <a:xfrm>
            <a:off x="2197884" y="5167803"/>
            <a:ext cx="318056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Number of cigarettes per day: .............</a:t>
            </a:r>
            <a:endParaRPr/>
          </a:p>
        </p:txBody>
      </p:sp>
      <p:sp>
        <p:nvSpPr>
          <p:cNvPr id="360" name="Google Shape;360;p2"/>
          <p:cNvSpPr txBox="1"/>
          <p:nvPr/>
        </p:nvSpPr>
        <p:spPr>
          <a:xfrm>
            <a:off x="687618" y="5709141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Alcohol consumption during pregnancy:</a:t>
            </a:r>
            <a:endParaRPr/>
          </a:p>
        </p:txBody>
      </p:sp>
      <p:grpSp>
        <p:nvGrpSpPr>
          <p:cNvPr id="361" name="Google Shape;361;p2"/>
          <p:cNvGrpSpPr/>
          <p:nvPr/>
        </p:nvGrpSpPr>
        <p:grpSpPr>
          <a:xfrm>
            <a:off x="2171924" y="5972031"/>
            <a:ext cx="1966940" cy="273561"/>
            <a:chOff x="0" y="0"/>
            <a:chExt cx="11732489" cy="1631751"/>
          </a:xfrm>
        </p:grpSpPr>
        <p:sp>
          <p:nvSpPr>
            <p:cNvPr id="362" name="Google Shape;362;p2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4" name="Google Shape;364;p2"/>
          <p:cNvGrpSpPr/>
          <p:nvPr/>
        </p:nvGrpSpPr>
        <p:grpSpPr>
          <a:xfrm>
            <a:off x="924679" y="6021801"/>
            <a:ext cx="172935" cy="174020"/>
            <a:chOff x="0" y="0"/>
            <a:chExt cx="1031528" cy="1038001"/>
          </a:xfrm>
        </p:grpSpPr>
        <p:sp>
          <p:nvSpPr>
            <p:cNvPr id="365" name="Google Shape;365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7" name="Google Shape;367;p2"/>
          <p:cNvGrpSpPr/>
          <p:nvPr/>
        </p:nvGrpSpPr>
        <p:grpSpPr>
          <a:xfrm>
            <a:off x="924679" y="6024779"/>
            <a:ext cx="172935" cy="174020"/>
            <a:chOff x="0" y="0"/>
            <a:chExt cx="1031528" cy="1038001"/>
          </a:xfrm>
        </p:grpSpPr>
        <p:sp>
          <p:nvSpPr>
            <p:cNvPr id="368" name="Google Shape;368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0" name="Google Shape;370;p2"/>
          <p:cNvGrpSpPr/>
          <p:nvPr/>
        </p:nvGrpSpPr>
        <p:grpSpPr>
          <a:xfrm>
            <a:off x="932264" y="6274998"/>
            <a:ext cx="172935" cy="174020"/>
            <a:chOff x="0" y="0"/>
            <a:chExt cx="1031528" cy="1038001"/>
          </a:xfrm>
        </p:grpSpPr>
        <p:sp>
          <p:nvSpPr>
            <p:cNvPr id="371" name="Google Shape;371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3" name="Google Shape;373;p2"/>
          <p:cNvSpPr txBox="1"/>
          <p:nvPr/>
        </p:nvSpPr>
        <p:spPr>
          <a:xfrm>
            <a:off x="1154763" y="6035786"/>
            <a:ext cx="49971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374" name="Google Shape;374;p2"/>
          <p:cNvSpPr txBox="1"/>
          <p:nvPr/>
        </p:nvSpPr>
        <p:spPr>
          <a:xfrm>
            <a:off x="1154763" y="6289151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375" name="Google Shape;375;p2"/>
          <p:cNvCxnSpPr/>
          <p:nvPr/>
        </p:nvCxnSpPr>
        <p:spPr>
          <a:xfrm>
            <a:off x="1422852" y="6124369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6" name="Google Shape;376;p2"/>
          <p:cNvSpPr txBox="1"/>
          <p:nvPr/>
        </p:nvSpPr>
        <p:spPr>
          <a:xfrm>
            <a:off x="2205470" y="6020229"/>
            <a:ext cx="256552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consumption:</a:t>
            </a:r>
            <a:endParaRPr/>
          </a:p>
        </p:txBody>
      </p:sp>
      <p:grpSp>
        <p:nvGrpSpPr>
          <p:cNvPr id="377" name="Google Shape;377;p2"/>
          <p:cNvGrpSpPr/>
          <p:nvPr/>
        </p:nvGrpSpPr>
        <p:grpSpPr>
          <a:xfrm>
            <a:off x="2485640" y="6289151"/>
            <a:ext cx="172935" cy="174020"/>
            <a:chOff x="0" y="0"/>
            <a:chExt cx="1031528" cy="1038001"/>
          </a:xfrm>
        </p:grpSpPr>
        <p:sp>
          <p:nvSpPr>
            <p:cNvPr id="378" name="Google Shape;378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0" name="Google Shape;380;p2"/>
          <p:cNvSpPr txBox="1"/>
          <p:nvPr/>
        </p:nvSpPr>
        <p:spPr>
          <a:xfrm>
            <a:off x="2715725" y="6289150"/>
            <a:ext cx="4116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Daily..........(nº glasses of wine, beer......per month</a:t>
            </a:r>
            <a:endParaRPr/>
          </a:p>
        </p:txBody>
      </p:sp>
      <p:grpSp>
        <p:nvGrpSpPr>
          <p:cNvPr id="381" name="Google Shape;381;p2"/>
          <p:cNvGrpSpPr/>
          <p:nvPr/>
        </p:nvGrpSpPr>
        <p:grpSpPr>
          <a:xfrm>
            <a:off x="2485640" y="6561566"/>
            <a:ext cx="172935" cy="174020"/>
            <a:chOff x="0" y="0"/>
            <a:chExt cx="1031528" cy="1038001"/>
          </a:xfrm>
        </p:grpSpPr>
        <p:sp>
          <p:nvSpPr>
            <p:cNvPr id="382" name="Google Shape;382;p2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4" name="Google Shape;384;p2"/>
          <p:cNvSpPr txBox="1"/>
          <p:nvPr/>
        </p:nvSpPr>
        <p:spPr>
          <a:xfrm>
            <a:off x="2745753" y="6584169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Sporadic: .................</a:t>
            </a:r>
            <a:endParaRPr/>
          </a:p>
        </p:txBody>
      </p:sp>
      <p:grpSp>
        <p:nvGrpSpPr>
          <p:cNvPr id="385" name="Google Shape;385;p2"/>
          <p:cNvGrpSpPr/>
          <p:nvPr/>
        </p:nvGrpSpPr>
        <p:grpSpPr>
          <a:xfrm>
            <a:off x="595323" y="6980409"/>
            <a:ext cx="3376538" cy="252807"/>
            <a:chOff x="0" y="0"/>
            <a:chExt cx="1210075" cy="90600"/>
          </a:xfrm>
        </p:grpSpPr>
        <p:sp>
          <p:nvSpPr>
            <p:cNvPr id="386" name="Google Shape;386;p2"/>
            <p:cNvSpPr/>
            <p:nvPr/>
          </p:nvSpPr>
          <p:spPr>
            <a:xfrm>
              <a:off x="0" y="0"/>
              <a:ext cx="1210075" cy="90600"/>
            </a:xfrm>
            <a:custGeom>
              <a:avLst/>
              <a:gdLst/>
              <a:ahLst/>
              <a:cxnLst/>
              <a:rect l="l" t="t" r="r" b="b"/>
              <a:pathLst>
                <a:path w="1210075" h="90600" extrusionOk="0">
                  <a:moveTo>
                    <a:pt x="0" y="0"/>
                  </a:moveTo>
                  <a:lnTo>
                    <a:pt x="1210075" y="0"/>
                  </a:lnTo>
                  <a:lnTo>
                    <a:pt x="1210075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87" name="Google Shape;387;p2"/>
            <p:cNvSpPr txBox="1"/>
            <p:nvPr/>
          </p:nvSpPr>
          <p:spPr>
            <a:xfrm>
              <a:off x="0" y="0"/>
              <a:ext cx="1210075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8" name="Google Shape;388;p2"/>
          <p:cNvSpPr txBox="1"/>
          <p:nvPr/>
        </p:nvSpPr>
        <p:spPr>
          <a:xfrm>
            <a:off x="700561" y="7035731"/>
            <a:ext cx="3622377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OBSTETRIC – GYNAECOLOGICAL DATA</a:t>
            </a:r>
            <a:endParaRPr/>
          </a:p>
        </p:txBody>
      </p:sp>
      <p:sp>
        <p:nvSpPr>
          <p:cNvPr id="389" name="Google Shape;389;p2"/>
          <p:cNvSpPr txBox="1"/>
          <p:nvPr/>
        </p:nvSpPr>
        <p:spPr>
          <a:xfrm>
            <a:off x="509511" y="7318941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Previous history of gynaecological problems:..............................</a:t>
            </a:r>
            <a:endParaRPr/>
          </a:p>
        </p:txBody>
      </p:sp>
      <p:sp>
        <p:nvSpPr>
          <p:cNvPr id="390" name="Google Shape;390;p2"/>
          <p:cNvSpPr txBox="1"/>
          <p:nvPr/>
        </p:nvSpPr>
        <p:spPr>
          <a:xfrm>
            <a:off x="509499" y="7591350"/>
            <a:ext cx="58836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PARITY/GRAVIDITY (number): Gestations:…….Miscarriage/stillbirths:………Births:---------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oogle Shape;395;p3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396" name="Google Shape;396;p3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8" name="Google Shape;398;p3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399" name="Google Shape;399;p3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1" name="Google Shape;401;p3"/>
          <p:cNvGrpSpPr/>
          <p:nvPr/>
        </p:nvGrpSpPr>
        <p:grpSpPr>
          <a:xfrm>
            <a:off x="4149187" y="1513967"/>
            <a:ext cx="2870566" cy="719867"/>
            <a:chOff x="0" y="0"/>
            <a:chExt cx="17122476" cy="4293896"/>
          </a:xfrm>
        </p:grpSpPr>
        <p:sp>
          <p:nvSpPr>
            <p:cNvPr id="402" name="Google Shape;402;p3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4" name="Google Shape;404;p3"/>
          <p:cNvGrpSpPr/>
          <p:nvPr/>
        </p:nvGrpSpPr>
        <p:grpSpPr>
          <a:xfrm>
            <a:off x="650762" y="436972"/>
            <a:ext cx="3267942" cy="283979"/>
            <a:chOff x="0" y="0"/>
            <a:chExt cx="1171157" cy="101772"/>
          </a:xfrm>
        </p:grpSpPr>
        <p:sp>
          <p:nvSpPr>
            <p:cNvPr id="405" name="Google Shape;405;p3"/>
            <p:cNvSpPr/>
            <p:nvPr/>
          </p:nvSpPr>
          <p:spPr>
            <a:xfrm>
              <a:off x="0" y="0"/>
              <a:ext cx="1171157" cy="101772"/>
            </a:xfrm>
            <a:custGeom>
              <a:avLst/>
              <a:gdLst/>
              <a:ahLst/>
              <a:cxnLst/>
              <a:rect l="l" t="t" r="r" b="b"/>
              <a:pathLst>
                <a:path w="1171157" h="101772" extrusionOk="0">
                  <a:moveTo>
                    <a:pt x="0" y="0"/>
                  </a:moveTo>
                  <a:lnTo>
                    <a:pt x="1171157" y="0"/>
                  </a:lnTo>
                  <a:lnTo>
                    <a:pt x="1171157" y="101772"/>
                  </a:lnTo>
                  <a:lnTo>
                    <a:pt x="0" y="101772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" name="Google Shape;406;p3"/>
            <p:cNvSpPr txBox="1"/>
            <p:nvPr/>
          </p:nvSpPr>
          <p:spPr>
            <a:xfrm>
              <a:off x="0" y="0"/>
              <a:ext cx="1171157" cy="1017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7" name="Google Shape;407;p3"/>
          <p:cNvSpPr txBox="1"/>
          <p:nvPr/>
        </p:nvSpPr>
        <p:spPr>
          <a:xfrm>
            <a:off x="767960" y="480219"/>
            <a:ext cx="3381228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PREGNANCY FOLLOW-UP DATA</a:t>
            </a:r>
            <a:endParaRPr/>
          </a:p>
        </p:txBody>
      </p:sp>
      <p:grpSp>
        <p:nvGrpSpPr>
          <p:cNvPr id="408" name="Google Shape;408;p3"/>
          <p:cNvGrpSpPr/>
          <p:nvPr/>
        </p:nvGrpSpPr>
        <p:grpSpPr>
          <a:xfrm>
            <a:off x="2396342" y="1190803"/>
            <a:ext cx="1180569" cy="315397"/>
            <a:chOff x="0" y="0"/>
            <a:chExt cx="7041908" cy="1881294"/>
          </a:xfrm>
        </p:grpSpPr>
        <p:sp>
          <p:nvSpPr>
            <p:cNvPr id="409" name="Google Shape;409;p3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1" name="Google Shape;411;p3"/>
          <p:cNvGrpSpPr/>
          <p:nvPr/>
        </p:nvGrpSpPr>
        <p:grpSpPr>
          <a:xfrm>
            <a:off x="1625480" y="1591925"/>
            <a:ext cx="1966940" cy="273561"/>
            <a:chOff x="0" y="0"/>
            <a:chExt cx="11732489" cy="1631751"/>
          </a:xfrm>
        </p:grpSpPr>
        <p:sp>
          <p:nvSpPr>
            <p:cNvPr id="412" name="Google Shape;412;p3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4" name="Google Shape;414;p3"/>
          <p:cNvSpPr txBox="1"/>
          <p:nvPr/>
        </p:nvSpPr>
        <p:spPr>
          <a:xfrm>
            <a:off x="367330" y="1175464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Attended pregnancy follow-up visits</a:t>
            </a: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415" name="Google Shape;415;p3"/>
          <p:cNvGrpSpPr/>
          <p:nvPr/>
        </p:nvGrpSpPr>
        <p:grpSpPr>
          <a:xfrm>
            <a:off x="719070" y="1368282"/>
            <a:ext cx="172935" cy="174020"/>
            <a:chOff x="0" y="0"/>
            <a:chExt cx="1031528" cy="1038001"/>
          </a:xfrm>
        </p:grpSpPr>
        <p:sp>
          <p:nvSpPr>
            <p:cNvPr id="416" name="Google Shape;416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8" name="Google Shape;418;p3"/>
          <p:cNvGrpSpPr/>
          <p:nvPr/>
        </p:nvGrpSpPr>
        <p:grpSpPr>
          <a:xfrm>
            <a:off x="719070" y="1847707"/>
            <a:ext cx="172935" cy="174020"/>
            <a:chOff x="0" y="0"/>
            <a:chExt cx="1031528" cy="1038001"/>
          </a:xfrm>
        </p:grpSpPr>
        <p:sp>
          <p:nvSpPr>
            <p:cNvPr id="419" name="Google Shape;419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1" name="Google Shape;421;p3"/>
          <p:cNvGrpSpPr/>
          <p:nvPr/>
        </p:nvGrpSpPr>
        <p:grpSpPr>
          <a:xfrm>
            <a:off x="719070" y="1607012"/>
            <a:ext cx="172935" cy="174020"/>
            <a:chOff x="0" y="0"/>
            <a:chExt cx="1031528" cy="1038001"/>
          </a:xfrm>
        </p:grpSpPr>
        <p:sp>
          <p:nvSpPr>
            <p:cNvPr id="422" name="Google Shape;422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4" name="Google Shape;424;p3"/>
          <p:cNvSpPr txBox="1"/>
          <p:nvPr/>
        </p:nvSpPr>
        <p:spPr>
          <a:xfrm>
            <a:off x="949155" y="136828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all.</a:t>
            </a:r>
            <a:endParaRPr/>
          </a:p>
        </p:txBody>
      </p:sp>
      <p:sp>
        <p:nvSpPr>
          <p:cNvPr id="425" name="Google Shape;425;p3"/>
          <p:cNvSpPr txBox="1"/>
          <p:nvPr/>
        </p:nvSpPr>
        <p:spPr>
          <a:xfrm>
            <a:off x="949155" y="184770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none.</a:t>
            </a:r>
            <a:endParaRPr/>
          </a:p>
        </p:txBody>
      </p:sp>
      <p:sp>
        <p:nvSpPr>
          <p:cNvPr id="426" name="Google Shape;426;p3"/>
          <p:cNvSpPr txBox="1"/>
          <p:nvPr/>
        </p:nvSpPr>
        <p:spPr>
          <a:xfrm>
            <a:off x="949155" y="160701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Incomplete follow-up.</a:t>
            </a:r>
            <a:endParaRPr/>
          </a:p>
        </p:txBody>
      </p:sp>
      <p:grpSp>
        <p:nvGrpSpPr>
          <p:cNvPr id="427" name="Google Shape;427;p3"/>
          <p:cNvGrpSpPr/>
          <p:nvPr/>
        </p:nvGrpSpPr>
        <p:grpSpPr>
          <a:xfrm>
            <a:off x="1625480" y="2488958"/>
            <a:ext cx="1966940" cy="273561"/>
            <a:chOff x="0" y="0"/>
            <a:chExt cx="11732489" cy="1631751"/>
          </a:xfrm>
        </p:grpSpPr>
        <p:sp>
          <p:nvSpPr>
            <p:cNvPr id="428" name="Google Shape;428;p3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0" name="Google Shape;430;p3"/>
          <p:cNvSpPr txBox="1"/>
          <p:nvPr/>
        </p:nvSpPr>
        <p:spPr>
          <a:xfrm>
            <a:off x="367330" y="2072497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Attendance to Maternal/Paternal classes:</a:t>
            </a:r>
            <a:endParaRPr/>
          </a:p>
        </p:txBody>
      </p:sp>
      <p:grpSp>
        <p:nvGrpSpPr>
          <p:cNvPr id="431" name="Google Shape;431;p3"/>
          <p:cNvGrpSpPr/>
          <p:nvPr/>
        </p:nvGrpSpPr>
        <p:grpSpPr>
          <a:xfrm>
            <a:off x="719070" y="2265314"/>
            <a:ext cx="172935" cy="174020"/>
            <a:chOff x="0" y="0"/>
            <a:chExt cx="1031528" cy="1038001"/>
          </a:xfrm>
        </p:grpSpPr>
        <p:sp>
          <p:nvSpPr>
            <p:cNvPr id="432" name="Google Shape;432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4" name="Google Shape;434;p3"/>
          <p:cNvGrpSpPr/>
          <p:nvPr/>
        </p:nvGrpSpPr>
        <p:grpSpPr>
          <a:xfrm>
            <a:off x="719070" y="2744739"/>
            <a:ext cx="172935" cy="174020"/>
            <a:chOff x="0" y="0"/>
            <a:chExt cx="1031528" cy="1038001"/>
          </a:xfrm>
        </p:grpSpPr>
        <p:sp>
          <p:nvSpPr>
            <p:cNvPr id="435" name="Google Shape;435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7" name="Google Shape;437;p3"/>
          <p:cNvGrpSpPr/>
          <p:nvPr/>
        </p:nvGrpSpPr>
        <p:grpSpPr>
          <a:xfrm>
            <a:off x="719070" y="2504045"/>
            <a:ext cx="172935" cy="174020"/>
            <a:chOff x="0" y="0"/>
            <a:chExt cx="1031528" cy="1038001"/>
          </a:xfrm>
        </p:grpSpPr>
        <p:sp>
          <p:nvSpPr>
            <p:cNvPr id="438" name="Google Shape;438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0" name="Google Shape;440;p3"/>
          <p:cNvSpPr txBox="1"/>
          <p:nvPr/>
        </p:nvSpPr>
        <p:spPr>
          <a:xfrm>
            <a:off x="949155" y="2265314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Complete, attended all lessons.</a:t>
            </a:r>
            <a:endParaRPr/>
          </a:p>
        </p:txBody>
      </p:sp>
      <p:sp>
        <p:nvSpPr>
          <p:cNvPr id="441" name="Google Shape;441;p3"/>
          <p:cNvSpPr txBox="1"/>
          <p:nvPr/>
        </p:nvSpPr>
        <p:spPr>
          <a:xfrm>
            <a:off x="949155" y="2744739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 attended.</a:t>
            </a:r>
            <a:endParaRPr/>
          </a:p>
        </p:txBody>
      </p:sp>
      <p:sp>
        <p:nvSpPr>
          <p:cNvPr id="442" name="Google Shape;442;p3"/>
          <p:cNvSpPr txBox="1"/>
          <p:nvPr/>
        </p:nvSpPr>
        <p:spPr>
          <a:xfrm>
            <a:off x="949155" y="250404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Incomplete, has missed some classes.</a:t>
            </a:r>
            <a:endParaRPr/>
          </a:p>
        </p:txBody>
      </p:sp>
      <p:sp>
        <p:nvSpPr>
          <p:cNvPr id="443" name="Google Shape;443;p3"/>
          <p:cNvSpPr txBox="1"/>
          <p:nvPr/>
        </p:nvSpPr>
        <p:spPr>
          <a:xfrm>
            <a:off x="367330" y="2988579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Attendance to breastfeeding classes:</a:t>
            </a:r>
            <a:endParaRPr/>
          </a:p>
        </p:txBody>
      </p:sp>
      <p:grpSp>
        <p:nvGrpSpPr>
          <p:cNvPr id="444" name="Google Shape;444;p3"/>
          <p:cNvGrpSpPr/>
          <p:nvPr/>
        </p:nvGrpSpPr>
        <p:grpSpPr>
          <a:xfrm>
            <a:off x="719070" y="3260995"/>
            <a:ext cx="172935" cy="174020"/>
            <a:chOff x="0" y="0"/>
            <a:chExt cx="1031528" cy="1038001"/>
          </a:xfrm>
        </p:grpSpPr>
        <p:sp>
          <p:nvSpPr>
            <p:cNvPr id="445" name="Google Shape;445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7" name="Google Shape;447;p3"/>
          <p:cNvGrpSpPr/>
          <p:nvPr/>
        </p:nvGrpSpPr>
        <p:grpSpPr>
          <a:xfrm>
            <a:off x="719070" y="3263972"/>
            <a:ext cx="172935" cy="174020"/>
            <a:chOff x="0" y="0"/>
            <a:chExt cx="1031528" cy="1038001"/>
          </a:xfrm>
        </p:grpSpPr>
        <p:sp>
          <p:nvSpPr>
            <p:cNvPr id="448" name="Google Shape;448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50" name="Google Shape;450;p3"/>
          <p:cNvGrpSpPr/>
          <p:nvPr/>
        </p:nvGrpSpPr>
        <p:grpSpPr>
          <a:xfrm>
            <a:off x="726656" y="3514192"/>
            <a:ext cx="172935" cy="174020"/>
            <a:chOff x="0" y="0"/>
            <a:chExt cx="1031528" cy="1038001"/>
          </a:xfrm>
        </p:grpSpPr>
        <p:sp>
          <p:nvSpPr>
            <p:cNvPr id="451" name="Google Shape;451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3" name="Google Shape;453;p3"/>
          <p:cNvSpPr txBox="1"/>
          <p:nvPr/>
        </p:nvSpPr>
        <p:spPr>
          <a:xfrm>
            <a:off x="949155" y="3274980"/>
            <a:ext cx="46689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454" name="Google Shape;454;p3"/>
          <p:cNvSpPr txBox="1"/>
          <p:nvPr/>
        </p:nvSpPr>
        <p:spPr>
          <a:xfrm>
            <a:off x="949155" y="3528345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455" name="Google Shape;455;p3"/>
          <p:cNvSpPr txBox="1"/>
          <p:nvPr/>
        </p:nvSpPr>
        <p:spPr>
          <a:xfrm>
            <a:off x="360939" y="867267"/>
            <a:ext cx="407080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Wight gain during pregnancy (kilos)………</a:t>
            </a:r>
            <a:endParaRPr/>
          </a:p>
        </p:txBody>
      </p:sp>
      <p:sp>
        <p:nvSpPr>
          <p:cNvPr id="456" name="Google Shape;456;p3"/>
          <p:cNvSpPr txBox="1"/>
          <p:nvPr/>
        </p:nvSpPr>
        <p:spPr>
          <a:xfrm>
            <a:off x="360939" y="4315110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If you have more children, did you breastfeed them:</a:t>
            </a:r>
            <a:endParaRPr/>
          </a:p>
        </p:txBody>
      </p:sp>
      <p:grpSp>
        <p:nvGrpSpPr>
          <p:cNvPr id="457" name="Google Shape;457;p3"/>
          <p:cNvGrpSpPr/>
          <p:nvPr/>
        </p:nvGrpSpPr>
        <p:grpSpPr>
          <a:xfrm>
            <a:off x="712679" y="4587525"/>
            <a:ext cx="172935" cy="174020"/>
            <a:chOff x="0" y="0"/>
            <a:chExt cx="1031528" cy="1038001"/>
          </a:xfrm>
        </p:grpSpPr>
        <p:sp>
          <p:nvSpPr>
            <p:cNvPr id="458" name="Google Shape;458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0" name="Google Shape;460;p3"/>
          <p:cNvGrpSpPr/>
          <p:nvPr/>
        </p:nvGrpSpPr>
        <p:grpSpPr>
          <a:xfrm>
            <a:off x="712679" y="4590502"/>
            <a:ext cx="172935" cy="174020"/>
            <a:chOff x="0" y="0"/>
            <a:chExt cx="1031528" cy="1038001"/>
          </a:xfrm>
        </p:grpSpPr>
        <p:sp>
          <p:nvSpPr>
            <p:cNvPr id="461" name="Google Shape;461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3" name="Google Shape;463;p3"/>
          <p:cNvGrpSpPr/>
          <p:nvPr/>
        </p:nvGrpSpPr>
        <p:grpSpPr>
          <a:xfrm>
            <a:off x="720265" y="4840722"/>
            <a:ext cx="172935" cy="174020"/>
            <a:chOff x="0" y="0"/>
            <a:chExt cx="1031528" cy="1038001"/>
          </a:xfrm>
        </p:grpSpPr>
        <p:sp>
          <p:nvSpPr>
            <p:cNvPr id="464" name="Google Shape;464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6" name="Google Shape;466;p3"/>
          <p:cNvSpPr txBox="1"/>
          <p:nvPr/>
        </p:nvSpPr>
        <p:spPr>
          <a:xfrm>
            <a:off x="942764" y="4601510"/>
            <a:ext cx="47328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467" name="Google Shape;467;p3"/>
          <p:cNvSpPr txBox="1"/>
          <p:nvPr/>
        </p:nvSpPr>
        <p:spPr>
          <a:xfrm>
            <a:off x="942764" y="4854875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468" name="Google Shape;468;p3"/>
          <p:cNvCxnSpPr/>
          <p:nvPr/>
        </p:nvCxnSpPr>
        <p:spPr>
          <a:xfrm>
            <a:off x="1384113" y="4677419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69" name="Google Shape;469;p3"/>
          <p:cNvSpPr txBox="1"/>
          <p:nvPr/>
        </p:nvSpPr>
        <p:spPr>
          <a:xfrm>
            <a:off x="2353728" y="4597151"/>
            <a:ext cx="244636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Duration, in months:        </a:t>
            </a:r>
            <a:endParaRPr/>
          </a:p>
        </p:txBody>
      </p:sp>
      <p:sp>
        <p:nvSpPr>
          <p:cNvPr id="470" name="Google Shape;470;p3"/>
          <p:cNvSpPr txBox="1"/>
          <p:nvPr/>
        </p:nvSpPr>
        <p:spPr>
          <a:xfrm>
            <a:off x="360939" y="5098715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know about the benefits for the child of breastfeeding:</a:t>
            </a:r>
            <a:endParaRPr/>
          </a:p>
        </p:txBody>
      </p:sp>
      <p:grpSp>
        <p:nvGrpSpPr>
          <p:cNvPr id="471" name="Google Shape;471;p3"/>
          <p:cNvGrpSpPr/>
          <p:nvPr/>
        </p:nvGrpSpPr>
        <p:grpSpPr>
          <a:xfrm>
            <a:off x="712679" y="5371130"/>
            <a:ext cx="172935" cy="174020"/>
            <a:chOff x="0" y="0"/>
            <a:chExt cx="1031528" cy="1038001"/>
          </a:xfrm>
        </p:grpSpPr>
        <p:sp>
          <p:nvSpPr>
            <p:cNvPr id="472" name="Google Shape;472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4" name="Google Shape;474;p3"/>
          <p:cNvGrpSpPr/>
          <p:nvPr/>
        </p:nvGrpSpPr>
        <p:grpSpPr>
          <a:xfrm>
            <a:off x="712679" y="5374107"/>
            <a:ext cx="172935" cy="174020"/>
            <a:chOff x="0" y="0"/>
            <a:chExt cx="1031528" cy="1038001"/>
          </a:xfrm>
        </p:grpSpPr>
        <p:sp>
          <p:nvSpPr>
            <p:cNvPr id="475" name="Google Shape;475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7" name="Google Shape;477;p3"/>
          <p:cNvGrpSpPr/>
          <p:nvPr/>
        </p:nvGrpSpPr>
        <p:grpSpPr>
          <a:xfrm>
            <a:off x="720265" y="5624327"/>
            <a:ext cx="172935" cy="174020"/>
            <a:chOff x="0" y="0"/>
            <a:chExt cx="1031528" cy="1038001"/>
          </a:xfrm>
        </p:grpSpPr>
        <p:sp>
          <p:nvSpPr>
            <p:cNvPr id="478" name="Google Shape;478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0" name="Google Shape;480;p3"/>
          <p:cNvSpPr txBox="1"/>
          <p:nvPr/>
        </p:nvSpPr>
        <p:spPr>
          <a:xfrm>
            <a:off x="942764" y="5385115"/>
            <a:ext cx="47328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481" name="Google Shape;481;p3"/>
          <p:cNvSpPr txBox="1"/>
          <p:nvPr/>
        </p:nvSpPr>
        <p:spPr>
          <a:xfrm>
            <a:off x="942764" y="5638480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482" name="Google Shape;482;p3"/>
          <p:cNvSpPr txBox="1"/>
          <p:nvPr/>
        </p:nvSpPr>
        <p:spPr>
          <a:xfrm>
            <a:off x="360939" y="5882320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know about the benefits for the mother of breastfeeding:</a:t>
            </a:r>
            <a:endParaRPr/>
          </a:p>
        </p:txBody>
      </p:sp>
      <p:grpSp>
        <p:nvGrpSpPr>
          <p:cNvPr id="483" name="Google Shape;483;p3"/>
          <p:cNvGrpSpPr/>
          <p:nvPr/>
        </p:nvGrpSpPr>
        <p:grpSpPr>
          <a:xfrm>
            <a:off x="712679" y="6154735"/>
            <a:ext cx="172935" cy="174020"/>
            <a:chOff x="0" y="0"/>
            <a:chExt cx="1031528" cy="1038001"/>
          </a:xfrm>
        </p:grpSpPr>
        <p:sp>
          <p:nvSpPr>
            <p:cNvPr id="484" name="Google Shape;484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6" name="Google Shape;486;p3"/>
          <p:cNvGrpSpPr/>
          <p:nvPr/>
        </p:nvGrpSpPr>
        <p:grpSpPr>
          <a:xfrm>
            <a:off x="712679" y="6157713"/>
            <a:ext cx="172935" cy="174020"/>
            <a:chOff x="0" y="0"/>
            <a:chExt cx="1031528" cy="1038001"/>
          </a:xfrm>
        </p:grpSpPr>
        <p:sp>
          <p:nvSpPr>
            <p:cNvPr id="487" name="Google Shape;487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9" name="Google Shape;489;p3"/>
          <p:cNvGrpSpPr/>
          <p:nvPr/>
        </p:nvGrpSpPr>
        <p:grpSpPr>
          <a:xfrm>
            <a:off x="720265" y="6407932"/>
            <a:ext cx="172935" cy="174020"/>
            <a:chOff x="0" y="0"/>
            <a:chExt cx="1031528" cy="1038001"/>
          </a:xfrm>
        </p:grpSpPr>
        <p:sp>
          <p:nvSpPr>
            <p:cNvPr id="490" name="Google Shape;490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2" name="Google Shape;492;p3"/>
          <p:cNvSpPr txBox="1"/>
          <p:nvPr/>
        </p:nvSpPr>
        <p:spPr>
          <a:xfrm>
            <a:off x="942764" y="6168720"/>
            <a:ext cx="47328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493" name="Google Shape;493;p3"/>
          <p:cNvSpPr txBox="1"/>
          <p:nvPr/>
        </p:nvSpPr>
        <p:spPr>
          <a:xfrm>
            <a:off x="942764" y="6422085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494" name="Google Shape;494;p3"/>
          <p:cNvSpPr txBox="1"/>
          <p:nvPr/>
        </p:nvSpPr>
        <p:spPr>
          <a:xfrm>
            <a:off x="360939" y="6665925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know the difference between breastfeeding and formula milk:</a:t>
            </a:r>
            <a:endParaRPr/>
          </a:p>
        </p:txBody>
      </p:sp>
      <p:grpSp>
        <p:nvGrpSpPr>
          <p:cNvPr id="495" name="Google Shape;495;p3"/>
          <p:cNvGrpSpPr/>
          <p:nvPr/>
        </p:nvGrpSpPr>
        <p:grpSpPr>
          <a:xfrm>
            <a:off x="712679" y="6938341"/>
            <a:ext cx="172935" cy="174020"/>
            <a:chOff x="0" y="0"/>
            <a:chExt cx="1031528" cy="1038001"/>
          </a:xfrm>
        </p:grpSpPr>
        <p:sp>
          <p:nvSpPr>
            <p:cNvPr id="496" name="Google Shape;496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8" name="Google Shape;498;p3"/>
          <p:cNvGrpSpPr/>
          <p:nvPr/>
        </p:nvGrpSpPr>
        <p:grpSpPr>
          <a:xfrm>
            <a:off x="712679" y="6941318"/>
            <a:ext cx="172935" cy="174020"/>
            <a:chOff x="0" y="0"/>
            <a:chExt cx="1031528" cy="1038001"/>
          </a:xfrm>
        </p:grpSpPr>
        <p:sp>
          <p:nvSpPr>
            <p:cNvPr id="499" name="Google Shape;499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1" name="Google Shape;501;p3"/>
          <p:cNvGrpSpPr/>
          <p:nvPr/>
        </p:nvGrpSpPr>
        <p:grpSpPr>
          <a:xfrm>
            <a:off x="720265" y="7191538"/>
            <a:ext cx="172935" cy="174020"/>
            <a:chOff x="0" y="0"/>
            <a:chExt cx="1031528" cy="1038001"/>
          </a:xfrm>
        </p:grpSpPr>
        <p:sp>
          <p:nvSpPr>
            <p:cNvPr id="502" name="Google Shape;502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4" name="Google Shape;504;p3"/>
          <p:cNvSpPr txBox="1"/>
          <p:nvPr/>
        </p:nvSpPr>
        <p:spPr>
          <a:xfrm>
            <a:off x="942764" y="6952326"/>
            <a:ext cx="47328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505" name="Google Shape;505;p3"/>
          <p:cNvSpPr txBox="1"/>
          <p:nvPr/>
        </p:nvSpPr>
        <p:spPr>
          <a:xfrm>
            <a:off x="942764" y="7205691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506" name="Google Shape;506;p3"/>
          <p:cNvSpPr txBox="1"/>
          <p:nvPr/>
        </p:nvSpPr>
        <p:spPr>
          <a:xfrm>
            <a:off x="360939" y="7449531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What are the sources of information you have used to learn about breastfeeding:</a:t>
            </a:r>
            <a:endParaRPr/>
          </a:p>
        </p:txBody>
      </p:sp>
      <p:grpSp>
        <p:nvGrpSpPr>
          <p:cNvPr id="507" name="Google Shape;507;p3"/>
          <p:cNvGrpSpPr/>
          <p:nvPr/>
        </p:nvGrpSpPr>
        <p:grpSpPr>
          <a:xfrm>
            <a:off x="1634260" y="7926540"/>
            <a:ext cx="1966940" cy="273561"/>
            <a:chOff x="0" y="0"/>
            <a:chExt cx="11732489" cy="1631751"/>
          </a:xfrm>
        </p:grpSpPr>
        <p:sp>
          <p:nvSpPr>
            <p:cNvPr id="508" name="Google Shape;508;p3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0" name="Google Shape;510;p3"/>
          <p:cNvGrpSpPr/>
          <p:nvPr/>
        </p:nvGrpSpPr>
        <p:grpSpPr>
          <a:xfrm>
            <a:off x="727850" y="7702896"/>
            <a:ext cx="172935" cy="174020"/>
            <a:chOff x="0" y="0"/>
            <a:chExt cx="1031528" cy="1038001"/>
          </a:xfrm>
        </p:grpSpPr>
        <p:sp>
          <p:nvSpPr>
            <p:cNvPr id="511" name="Google Shape;511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3" name="Google Shape;513;p3"/>
          <p:cNvGrpSpPr/>
          <p:nvPr/>
        </p:nvGrpSpPr>
        <p:grpSpPr>
          <a:xfrm>
            <a:off x="727850" y="8182321"/>
            <a:ext cx="172935" cy="174020"/>
            <a:chOff x="0" y="0"/>
            <a:chExt cx="1031528" cy="1038001"/>
          </a:xfrm>
        </p:grpSpPr>
        <p:sp>
          <p:nvSpPr>
            <p:cNvPr id="514" name="Google Shape;514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6" name="Google Shape;516;p3"/>
          <p:cNvGrpSpPr/>
          <p:nvPr/>
        </p:nvGrpSpPr>
        <p:grpSpPr>
          <a:xfrm>
            <a:off x="727850" y="7941626"/>
            <a:ext cx="172935" cy="174020"/>
            <a:chOff x="0" y="0"/>
            <a:chExt cx="1031528" cy="1038001"/>
          </a:xfrm>
        </p:grpSpPr>
        <p:sp>
          <p:nvSpPr>
            <p:cNvPr id="517" name="Google Shape;517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9" name="Google Shape;519;p3"/>
          <p:cNvSpPr txBox="1"/>
          <p:nvPr/>
        </p:nvSpPr>
        <p:spPr>
          <a:xfrm>
            <a:off x="957935" y="770289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Family</a:t>
            </a:r>
            <a:endParaRPr/>
          </a:p>
        </p:txBody>
      </p:sp>
      <p:sp>
        <p:nvSpPr>
          <p:cNvPr id="520" name="Google Shape;520;p3"/>
          <p:cNvSpPr txBox="1"/>
          <p:nvPr/>
        </p:nvSpPr>
        <p:spPr>
          <a:xfrm>
            <a:off x="957935" y="8182321"/>
            <a:ext cx="490790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Internet</a:t>
            </a:r>
            <a:endParaRPr/>
          </a:p>
        </p:txBody>
      </p:sp>
      <p:sp>
        <p:nvSpPr>
          <p:cNvPr id="521" name="Google Shape;521;p3"/>
          <p:cNvSpPr txBox="1"/>
          <p:nvPr/>
        </p:nvSpPr>
        <p:spPr>
          <a:xfrm>
            <a:off x="957935" y="794162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Friends</a:t>
            </a:r>
            <a:endParaRPr/>
          </a:p>
        </p:txBody>
      </p:sp>
      <p:grpSp>
        <p:nvGrpSpPr>
          <p:cNvPr id="522" name="Google Shape;522;p3"/>
          <p:cNvGrpSpPr/>
          <p:nvPr/>
        </p:nvGrpSpPr>
        <p:grpSpPr>
          <a:xfrm>
            <a:off x="2081764" y="7699751"/>
            <a:ext cx="172935" cy="174020"/>
            <a:chOff x="0" y="0"/>
            <a:chExt cx="1031528" cy="1038001"/>
          </a:xfrm>
        </p:grpSpPr>
        <p:sp>
          <p:nvSpPr>
            <p:cNvPr id="523" name="Google Shape;523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5" name="Google Shape;525;p3"/>
          <p:cNvGrpSpPr/>
          <p:nvPr/>
        </p:nvGrpSpPr>
        <p:grpSpPr>
          <a:xfrm>
            <a:off x="2081764" y="7938481"/>
            <a:ext cx="172935" cy="174020"/>
            <a:chOff x="0" y="0"/>
            <a:chExt cx="1031528" cy="1038001"/>
          </a:xfrm>
        </p:grpSpPr>
        <p:sp>
          <p:nvSpPr>
            <p:cNvPr id="526" name="Google Shape;526;p3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8" name="Google Shape;528;p3"/>
          <p:cNvSpPr txBox="1"/>
          <p:nvPr/>
        </p:nvSpPr>
        <p:spPr>
          <a:xfrm>
            <a:off x="2311849" y="7699751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Books</a:t>
            </a:r>
            <a:endParaRPr/>
          </a:p>
        </p:txBody>
      </p:sp>
      <p:sp>
        <p:nvSpPr>
          <p:cNvPr id="529" name="Google Shape;529;p3"/>
          <p:cNvSpPr txBox="1"/>
          <p:nvPr/>
        </p:nvSpPr>
        <p:spPr>
          <a:xfrm>
            <a:off x="2311849" y="7938481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Health professionals</a:t>
            </a:r>
            <a:endParaRPr/>
          </a:p>
        </p:txBody>
      </p:sp>
      <p:grpSp>
        <p:nvGrpSpPr>
          <p:cNvPr id="530" name="Google Shape;530;p3"/>
          <p:cNvGrpSpPr/>
          <p:nvPr/>
        </p:nvGrpSpPr>
        <p:grpSpPr>
          <a:xfrm>
            <a:off x="620728" y="3953160"/>
            <a:ext cx="3811016" cy="226114"/>
            <a:chOff x="0" y="0"/>
            <a:chExt cx="1365782" cy="81034"/>
          </a:xfrm>
        </p:grpSpPr>
        <p:sp>
          <p:nvSpPr>
            <p:cNvPr id="531" name="Google Shape;531;p3"/>
            <p:cNvSpPr/>
            <p:nvPr/>
          </p:nvSpPr>
          <p:spPr>
            <a:xfrm>
              <a:off x="0" y="0"/>
              <a:ext cx="1365782" cy="81034"/>
            </a:xfrm>
            <a:custGeom>
              <a:avLst/>
              <a:gdLst/>
              <a:ahLst/>
              <a:cxnLst/>
              <a:rect l="l" t="t" r="r" b="b"/>
              <a:pathLst>
                <a:path w="1365782" h="81034" extrusionOk="0">
                  <a:moveTo>
                    <a:pt x="0" y="0"/>
                  </a:moveTo>
                  <a:lnTo>
                    <a:pt x="1365782" y="0"/>
                  </a:lnTo>
                  <a:lnTo>
                    <a:pt x="1365782" y="81034"/>
                  </a:lnTo>
                  <a:lnTo>
                    <a:pt x="0" y="81034"/>
                  </a:lnTo>
                  <a:close/>
                </a:path>
              </a:pathLst>
            </a:custGeom>
            <a:solidFill>
              <a:srgbClr val="C0DBE7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32" name="Google Shape;532;p3"/>
            <p:cNvSpPr txBox="1"/>
            <p:nvPr/>
          </p:nvSpPr>
          <p:spPr>
            <a:xfrm>
              <a:off x="0" y="0"/>
              <a:ext cx="1365782" cy="810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3" name="Google Shape;533;p3"/>
          <p:cNvSpPr txBox="1"/>
          <p:nvPr/>
        </p:nvSpPr>
        <p:spPr>
          <a:xfrm>
            <a:off x="719070" y="4000785"/>
            <a:ext cx="4133312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INFORMATION CONCERNING LACTATION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8" name="Google Shape;538;p4"/>
          <p:cNvGrpSpPr/>
          <p:nvPr/>
        </p:nvGrpSpPr>
        <p:grpSpPr>
          <a:xfrm>
            <a:off x="795034" y="5232026"/>
            <a:ext cx="172935" cy="174020"/>
            <a:chOff x="0" y="0"/>
            <a:chExt cx="1031528" cy="1038001"/>
          </a:xfrm>
        </p:grpSpPr>
        <p:sp>
          <p:nvSpPr>
            <p:cNvPr id="539" name="Google Shape;539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1" name="Google Shape;541;p4"/>
          <p:cNvGrpSpPr/>
          <p:nvPr/>
        </p:nvGrpSpPr>
        <p:grpSpPr>
          <a:xfrm>
            <a:off x="795034" y="5711451"/>
            <a:ext cx="172935" cy="174020"/>
            <a:chOff x="0" y="0"/>
            <a:chExt cx="1031528" cy="1038001"/>
          </a:xfrm>
        </p:grpSpPr>
        <p:sp>
          <p:nvSpPr>
            <p:cNvPr id="542" name="Google Shape;542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4" name="Google Shape;544;p4"/>
          <p:cNvGrpSpPr/>
          <p:nvPr/>
        </p:nvGrpSpPr>
        <p:grpSpPr>
          <a:xfrm>
            <a:off x="795034" y="5470756"/>
            <a:ext cx="172935" cy="174020"/>
            <a:chOff x="0" y="0"/>
            <a:chExt cx="1031528" cy="1038001"/>
          </a:xfrm>
        </p:grpSpPr>
        <p:sp>
          <p:nvSpPr>
            <p:cNvPr id="545" name="Google Shape;545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7" name="Google Shape;547;p4"/>
          <p:cNvGrpSpPr/>
          <p:nvPr/>
        </p:nvGrpSpPr>
        <p:grpSpPr>
          <a:xfrm>
            <a:off x="0" y="-112875"/>
            <a:ext cx="7556537" cy="2520041"/>
            <a:chOff x="0" y="0"/>
            <a:chExt cx="2838349" cy="903111"/>
          </a:xfrm>
        </p:grpSpPr>
        <p:sp>
          <p:nvSpPr>
            <p:cNvPr id="548" name="Google Shape;548;p4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49" name="Google Shape;549;p4"/>
            <p:cNvSpPr txBox="1"/>
            <p:nvPr/>
          </p:nvSpPr>
          <p:spPr>
            <a:xfrm>
              <a:off x="0" y="0"/>
              <a:ext cx="2838349" cy="90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0" name="Google Shape;550;p4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551" name="Google Shape;551;p4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552" name="Google Shape;552;p4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4" name="Google Shape;554;p4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555" name="Google Shape;555;p4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7" name="Google Shape;557;p4"/>
          <p:cNvGrpSpPr/>
          <p:nvPr/>
        </p:nvGrpSpPr>
        <p:grpSpPr>
          <a:xfrm>
            <a:off x="3924675" y="1236500"/>
            <a:ext cx="3027254" cy="971279"/>
            <a:chOff x="0" y="0"/>
            <a:chExt cx="17122476" cy="4293896"/>
          </a:xfrm>
        </p:grpSpPr>
        <p:sp>
          <p:nvSpPr>
            <p:cNvPr id="558" name="Google Shape;558;p4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0" name="Google Shape;560;p4"/>
          <p:cNvGrpSpPr/>
          <p:nvPr/>
        </p:nvGrpSpPr>
        <p:grpSpPr>
          <a:xfrm>
            <a:off x="650762" y="2588088"/>
            <a:ext cx="2738014" cy="252807"/>
            <a:chOff x="0" y="0"/>
            <a:chExt cx="981242" cy="90600"/>
          </a:xfrm>
        </p:grpSpPr>
        <p:sp>
          <p:nvSpPr>
            <p:cNvPr id="561" name="Google Shape;561;p4"/>
            <p:cNvSpPr/>
            <p:nvPr/>
          </p:nvSpPr>
          <p:spPr>
            <a:xfrm>
              <a:off x="0" y="0"/>
              <a:ext cx="981242" cy="90600"/>
            </a:xfrm>
            <a:custGeom>
              <a:avLst/>
              <a:gdLst/>
              <a:ahLst/>
              <a:cxnLst/>
              <a:rect l="l" t="t" r="r" b="b"/>
              <a:pathLst>
                <a:path w="981242" h="90600" extrusionOk="0">
                  <a:moveTo>
                    <a:pt x="0" y="0"/>
                  </a:moveTo>
                  <a:lnTo>
                    <a:pt x="981242" y="0"/>
                  </a:lnTo>
                  <a:lnTo>
                    <a:pt x="981242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62" name="Google Shape;562;p4"/>
            <p:cNvSpPr txBox="1"/>
            <p:nvPr/>
          </p:nvSpPr>
          <p:spPr>
            <a:xfrm>
              <a:off x="0" y="0"/>
              <a:ext cx="981242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3" name="Google Shape;563;p4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564" name="Google Shape;564;p4"/>
          <p:cNvSpPr txBox="1"/>
          <p:nvPr/>
        </p:nvSpPr>
        <p:spPr>
          <a:xfrm>
            <a:off x="650762" y="203550"/>
            <a:ext cx="6133784" cy="480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 Stay questionnaire</a:t>
            </a:r>
            <a:endParaRPr/>
          </a:p>
        </p:txBody>
      </p:sp>
      <p:sp>
        <p:nvSpPr>
          <p:cNvPr id="565" name="Google Shape;565;p4"/>
          <p:cNvSpPr txBox="1"/>
          <p:nvPr/>
        </p:nvSpPr>
        <p:spPr>
          <a:xfrm>
            <a:off x="756000" y="2643410"/>
            <a:ext cx="28968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99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chemeClr val="dk1"/>
                </a:solidFill>
              </a:rPr>
              <a:t> CURRENT BIRTH DATA</a:t>
            </a:r>
            <a:endParaRPr sz="13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99" b="1"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566" name="Google Shape;566;p4"/>
          <p:cNvSpPr txBox="1"/>
          <p:nvPr/>
        </p:nvSpPr>
        <p:spPr>
          <a:xfrm>
            <a:off x="1025119" y="5232026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Spontaneous</a:t>
            </a:r>
            <a:endParaRPr/>
          </a:p>
        </p:txBody>
      </p:sp>
      <p:sp>
        <p:nvSpPr>
          <p:cNvPr id="567" name="Google Shape;567;p4"/>
          <p:cNvSpPr txBox="1"/>
          <p:nvPr/>
        </p:nvSpPr>
        <p:spPr>
          <a:xfrm>
            <a:off x="1025119" y="5711451"/>
            <a:ext cx="182093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Programmed C-section </a:t>
            </a:r>
            <a:endParaRPr/>
          </a:p>
        </p:txBody>
      </p:sp>
      <p:sp>
        <p:nvSpPr>
          <p:cNvPr id="568" name="Google Shape;568;p4"/>
          <p:cNvSpPr txBox="1"/>
          <p:nvPr/>
        </p:nvSpPr>
        <p:spPr>
          <a:xfrm>
            <a:off x="1025119" y="5470756"/>
            <a:ext cx="67632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Induced</a:t>
            </a:r>
            <a:endParaRPr/>
          </a:p>
        </p:txBody>
      </p:sp>
      <p:sp>
        <p:nvSpPr>
          <p:cNvPr id="569" name="Google Shape;569;p4"/>
          <p:cNvSpPr txBox="1"/>
          <p:nvPr/>
        </p:nvSpPr>
        <p:spPr>
          <a:xfrm>
            <a:off x="3956878" y="1307052"/>
            <a:ext cx="28707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/>
          </a:p>
        </p:txBody>
      </p:sp>
      <p:sp>
        <p:nvSpPr>
          <p:cNvPr id="570" name="Google Shape;570;p4"/>
          <p:cNvSpPr txBox="1"/>
          <p:nvPr/>
        </p:nvSpPr>
        <p:spPr>
          <a:xfrm>
            <a:off x="670216" y="4959351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Start of childbirth:</a:t>
            </a:r>
            <a:endParaRPr/>
          </a:p>
        </p:txBody>
      </p:sp>
      <p:grpSp>
        <p:nvGrpSpPr>
          <p:cNvPr id="571" name="Google Shape;571;p4"/>
          <p:cNvGrpSpPr/>
          <p:nvPr/>
        </p:nvGrpSpPr>
        <p:grpSpPr>
          <a:xfrm>
            <a:off x="2903206" y="5139286"/>
            <a:ext cx="172935" cy="174020"/>
            <a:chOff x="0" y="0"/>
            <a:chExt cx="1031528" cy="1038001"/>
          </a:xfrm>
        </p:grpSpPr>
        <p:sp>
          <p:nvSpPr>
            <p:cNvPr id="572" name="Google Shape;572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4" name="Google Shape;574;p4"/>
          <p:cNvGrpSpPr/>
          <p:nvPr/>
        </p:nvGrpSpPr>
        <p:grpSpPr>
          <a:xfrm>
            <a:off x="2903206" y="5618711"/>
            <a:ext cx="172935" cy="174020"/>
            <a:chOff x="0" y="0"/>
            <a:chExt cx="1031528" cy="1038001"/>
          </a:xfrm>
        </p:grpSpPr>
        <p:sp>
          <p:nvSpPr>
            <p:cNvPr id="575" name="Google Shape;575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7" name="Google Shape;577;p4"/>
          <p:cNvGrpSpPr/>
          <p:nvPr/>
        </p:nvGrpSpPr>
        <p:grpSpPr>
          <a:xfrm>
            <a:off x="2903206" y="5378016"/>
            <a:ext cx="172935" cy="174020"/>
            <a:chOff x="0" y="0"/>
            <a:chExt cx="1031528" cy="1038001"/>
          </a:xfrm>
        </p:grpSpPr>
        <p:sp>
          <p:nvSpPr>
            <p:cNvPr id="578" name="Google Shape;578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0" name="Google Shape;580;p4"/>
          <p:cNvSpPr txBox="1"/>
          <p:nvPr/>
        </p:nvSpPr>
        <p:spPr>
          <a:xfrm>
            <a:off x="3133290" y="5139286"/>
            <a:ext cx="2452215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RPM</a:t>
            </a:r>
            <a:endParaRPr/>
          </a:p>
        </p:txBody>
      </p:sp>
      <p:sp>
        <p:nvSpPr>
          <p:cNvPr id="581" name="Google Shape;581;p4"/>
          <p:cNvSpPr txBox="1"/>
          <p:nvPr/>
        </p:nvSpPr>
        <p:spPr>
          <a:xfrm>
            <a:off x="3133290" y="5618711"/>
            <a:ext cx="128819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SPBF</a:t>
            </a:r>
            <a:endParaRPr/>
          </a:p>
        </p:txBody>
      </p:sp>
      <p:sp>
        <p:nvSpPr>
          <p:cNvPr id="582" name="Google Shape;582;p4"/>
          <p:cNvSpPr txBox="1"/>
          <p:nvPr/>
        </p:nvSpPr>
        <p:spPr>
          <a:xfrm>
            <a:off x="3133290" y="5378016"/>
            <a:ext cx="201996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GCP</a:t>
            </a:r>
            <a:endParaRPr/>
          </a:p>
        </p:txBody>
      </p:sp>
      <p:grpSp>
        <p:nvGrpSpPr>
          <p:cNvPr id="583" name="Google Shape;583;p4"/>
          <p:cNvGrpSpPr/>
          <p:nvPr/>
        </p:nvGrpSpPr>
        <p:grpSpPr>
          <a:xfrm>
            <a:off x="2903206" y="5862551"/>
            <a:ext cx="172935" cy="174020"/>
            <a:chOff x="0" y="0"/>
            <a:chExt cx="1031528" cy="1038001"/>
          </a:xfrm>
        </p:grpSpPr>
        <p:sp>
          <p:nvSpPr>
            <p:cNvPr id="584" name="Google Shape;584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6" name="Google Shape;586;p4"/>
          <p:cNvSpPr txBox="1"/>
          <p:nvPr/>
        </p:nvSpPr>
        <p:spPr>
          <a:xfrm>
            <a:off x="3133290" y="5863851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</a:t>
            </a:r>
            <a:endParaRPr/>
          </a:p>
        </p:txBody>
      </p:sp>
      <p:grpSp>
        <p:nvGrpSpPr>
          <p:cNvPr id="587" name="Google Shape;587;p4"/>
          <p:cNvGrpSpPr/>
          <p:nvPr/>
        </p:nvGrpSpPr>
        <p:grpSpPr>
          <a:xfrm>
            <a:off x="756000" y="7379351"/>
            <a:ext cx="172935" cy="174020"/>
            <a:chOff x="0" y="0"/>
            <a:chExt cx="1031528" cy="1038001"/>
          </a:xfrm>
        </p:grpSpPr>
        <p:sp>
          <p:nvSpPr>
            <p:cNvPr id="588" name="Google Shape;588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90" name="Google Shape;590;p4"/>
          <p:cNvGrpSpPr/>
          <p:nvPr/>
        </p:nvGrpSpPr>
        <p:grpSpPr>
          <a:xfrm>
            <a:off x="756000" y="7858776"/>
            <a:ext cx="172935" cy="174020"/>
            <a:chOff x="0" y="0"/>
            <a:chExt cx="1031528" cy="1038001"/>
          </a:xfrm>
        </p:grpSpPr>
        <p:sp>
          <p:nvSpPr>
            <p:cNvPr id="591" name="Google Shape;591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93" name="Google Shape;593;p4"/>
          <p:cNvGrpSpPr/>
          <p:nvPr/>
        </p:nvGrpSpPr>
        <p:grpSpPr>
          <a:xfrm>
            <a:off x="756000" y="7618081"/>
            <a:ext cx="172935" cy="174020"/>
            <a:chOff x="0" y="0"/>
            <a:chExt cx="1031528" cy="1038001"/>
          </a:xfrm>
        </p:grpSpPr>
        <p:sp>
          <p:nvSpPr>
            <p:cNvPr id="594" name="Google Shape;594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6" name="Google Shape;596;p4"/>
          <p:cNvSpPr txBox="1"/>
          <p:nvPr/>
        </p:nvSpPr>
        <p:spPr>
          <a:xfrm>
            <a:off x="986085" y="7379351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Public hospital</a:t>
            </a:r>
            <a:endParaRPr/>
          </a:p>
        </p:txBody>
      </p:sp>
      <p:sp>
        <p:nvSpPr>
          <p:cNvPr id="597" name="Google Shape;597;p4"/>
          <p:cNvSpPr txBox="1"/>
          <p:nvPr/>
        </p:nvSpPr>
        <p:spPr>
          <a:xfrm>
            <a:off x="986085" y="7858776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Home</a:t>
            </a:r>
            <a:endParaRPr/>
          </a:p>
        </p:txBody>
      </p:sp>
      <p:sp>
        <p:nvSpPr>
          <p:cNvPr id="598" name="Google Shape;598;p4"/>
          <p:cNvSpPr txBox="1"/>
          <p:nvPr/>
        </p:nvSpPr>
        <p:spPr>
          <a:xfrm>
            <a:off x="986085" y="7618081"/>
            <a:ext cx="201996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Hospiten</a:t>
            </a: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599" name="Google Shape;599;p4"/>
          <p:cNvSpPr txBox="1"/>
          <p:nvPr/>
        </p:nvSpPr>
        <p:spPr>
          <a:xfrm>
            <a:off x="635357" y="3021870"/>
            <a:ext cx="43755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Gestational age at time of birth (in weeks): ………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600" name="Google Shape;600;p4"/>
          <p:cNvGrpSpPr/>
          <p:nvPr/>
        </p:nvGrpSpPr>
        <p:grpSpPr>
          <a:xfrm>
            <a:off x="795034" y="3936653"/>
            <a:ext cx="172935" cy="174020"/>
            <a:chOff x="0" y="0"/>
            <a:chExt cx="1031528" cy="1038001"/>
          </a:xfrm>
        </p:grpSpPr>
        <p:sp>
          <p:nvSpPr>
            <p:cNvPr id="601" name="Google Shape;601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3" name="Google Shape;603;p4"/>
          <p:cNvGrpSpPr/>
          <p:nvPr/>
        </p:nvGrpSpPr>
        <p:grpSpPr>
          <a:xfrm>
            <a:off x="795034" y="4416078"/>
            <a:ext cx="172935" cy="174020"/>
            <a:chOff x="0" y="0"/>
            <a:chExt cx="1031528" cy="1038001"/>
          </a:xfrm>
        </p:grpSpPr>
        <p:sp>
          <p:nvSpPr>
            <p:cNvPr id="604" name="Google Shape;604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6" name="Google Shape;606;p4"/>
          <p:cNvGrpSpPr/>
          <p:nvPr/>
        </p:nvGrpSpPr>
        <p:grpSpPr>
          <a:xfrm>
            <a:off x="795034" y="4175383"/>
            <a:ext cx="172935" cy="174020"/>
            <a:chOff x="0" y="0"/>
            <a:chExt cx="1031528" cy="1038001"/>
          </a:xfrm>
        </p:grpSpPr>
        <p:sp>
          <p:nvSpPr>
            <p:cNvPr id="607" name="Google Shape;607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09" name="Google Shape;609;p4"/>
          <p:cNvSpPr txBox="1"/>
          <p:nvPr/>
        </p:nvSpPr>
        <p:spPr>
          <a:xfrm>
            <a:off x="1025119" y="3936653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Normal/eutocic delivery</a:t>
            </a:r>
            <a:endParaRPr/>
          </a:p>
        </p:txBody>
      </p:sp>
      <p:sp>
        <p:nvSpPr>
          <p:cNvPr id="610" name="Google Shape;610;p4"/>
          <p:cNvSpPr txBox="1"/>
          <p:nvPr/>
        </p:nvSpPr>
        <p:spPr>
          <a:xfrm>
            <a:off x="1025119" y="4416078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C-section by:.......</a:t>
            </a:r>
            <a:endParaRPr/>
          </a:p>
        </p:txBody>
      </p:sp>
      <p:sp>
        <p:nvSpPr>
          <p:cNvPr id="611" name="Google Shape;611;p4"/>
          <p:cNvSpPr txBox="1"/>
          <p:nvPr/>
        </p:nvSpPr>
        <p:spPr>
          <a:xfrm>
            <a:off x="1025119" y="4175383"/>
            <a:ext cx="2019964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Instrumental</a:t>
            </a:r>
            <a:endParaRPr/>
          </a:p>
        </p:txBody>
      </p:sp>
      <p:sp>
        <p:nvSpPr>
          <p:cNvPr id="612" name="Google Shape;612;p4"/>
          <p:cNvSpPr txBox="1"/>
          <p:nvPr/>
        </p:nvSpPr>
        <p:spPr>
          <a:xfrm>
            <a:off x="635357" y="3656235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childbirth:</a:t>
            </a:r>
            <a:endParaRPr/>
          </a:p>
        </p:txBody>
      </p:sp>
      <p:cxnSp>
        <p:nvCxnSpPr>
          <p:cNvPr id="613" name="Google Shape;613;p4"/>
          <p:cNvCxnSpPr/>
          <p:nvPr/>
        </p:nvCxnSpPr>
        <p:spPr>
          <a:xfrm>
            <a:off x="2118280" y="4283016"/>
            <a:ext cx="704850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614" name="Google Shape;614;p4"/>
          <p:cNvGrpSpPr/>
          <p:nvPr/>
        </p:nvGrpSpPr>
        <p:grpSpPr>
          <a:xfrm>
            <a:off x="2942861" y="4169411"/>
            <a:ext cx="172935" cy="174020"/>
            <a:chOff x="0" y="0"/>
            <a:chExt cx="1031528" cy="1038001"/>
          </a:xfrm>
        </p:grpSpPr>
        <p:sp>
          <p:nvSpPr>
            <p:cNvPr id="615" name="Google Shape;615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7" name="Google Shape;617;p4"/>
          <p:cNvGrpSpPr/>
          <p:nvPr/>
        </p:nvGrpSpPr>
        <p:grpSpPr>
          <a:xfrm>
            <a:off x="2942861" y="4648836"/>
            <a:ext cx="172935" cy="174020"/>
            <a:chOff x="0" y="0"/>
            <a:chExt cx="1031528" cy="1038001"/>
          </a:xfrm>
        </p:grpSpPr>
        <p:sp>
          <p:nvSpPr>
            <p:cNvPr id="618" name="Google Shape;618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0" name="Google Shape;620;p4"/>
          <p:cNvGrpSpPr/>
          <p:nvPr/>
        </p:nvGrpSpPr>
        <p:grpSpPr>
          <a:xfrm>
            <a:off x="2942861" y="4408141"/>
            <a:ext cx="172935" cy="174020"/>
            <a:chOff x="0" y="0"/>
            <a:chExt cx="1031528" cy="1038001"/>
          </a:xfrm>
        </p:grpSpPr>
        <p:sp>
          <p:nvSpPr>
            <p:cNvPr id="621" name="Google Shape;621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3" name="Google Shape;623;p4"/>
          <p:cNvSpPr txBox="1"/>
          <p:nvPr/>
        </p:nvSpPr>
        <p:spPr>
          <a:xfrm>
            <a:off x="3172946" y="4169411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Forceps</a:t>
            </a:r>
            <a:endParaRPr/>
          </a:p>
        </p:txBody>
      </p:sp>
      <p:sp>
        <p:nvSpPr>
          <p:cNvPr id="624" name="Google Shape;624;p4"/>
          <p:cNvSpPr txBox="1"/>
          <p:nvPr/>
        </p:nvSpPr>
        <p:spPr>
          <a:xfrm>
            <a:off x="3172946" y="4648836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Spatulas</a:t>
            </a:r>
            <a:endParaRPr/>
          </a:p>
        </p:txBody>
      </p:sp>
      <p:sp>
        <p:nvSpPr>
          <p:cNvPr id="625" name="Google Shape;625;p4"/>
          <p:cNvSpPr txBox="1"/>
          <p:nvPr/>
        </p:nvSpPr>
        <p:spPr>
          <a:xfrm>
            <a:off x="3172946" y="4408141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Vacuum cup</a:t>
            </a:r>
            <a:endParaRPr/>
          </a:p>
        </p:txBody>
      </p:sp>
      <p:cxnSp>
        <p:nvCxnSpPr>
          <p:cNvPr id="626" name="Google Shape;626;p4"/>
          <p:cNvCxnSpPr/>
          <p:nvPr/>
        </p:nvCxnSpPr>
        <p:spPr>
          <a:xfrm>
            <a:off x="1778091" y="5559338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"/>
          <p:cNvSpPr txBox="1"/>
          <p:nvPr/>
        </p:nvSpPr>
        <p:spPr>
          <a:xfrm>
            <a:off x="670216" y="6170931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epidural/spinal anesthesia:</a:t>
            </a:r>
            <a:endParaRPr/>
          </a:p>
        </p:txBody>
      </p:sp>
      <p:grpSp>
        <p:nvGrpSpPr>
          <p:cNvPr id="628" name="Google Shape;628;p4"/>
          <p:cNvGrpSpPr/>
          <p:nvPr/>
        </p:nvGrpSpPr>
        <p:grpSpPr>
          <a:xfrm>
            <a:off x="795034" y="6443346"/>
            <a:ext cx="172935" cy="174020"/>
            <a:chOff x="0" y="0"/>
            <a:chExt cx="1031528" cy="1038001"/>
          </a:xfrm>
        </p:grpSpPr>
        <p:sp>
          <p:nvSpPr>
            <p:cNvPr id="629" name="Google Shape;629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1" name="Google Shape;631;p4"/>
          <p:cNvGrpSpPr/>
          <p:nvPr/>
        </p:nvGrpSpPr>
        <p:grpSpPr>
          <a:xfrm>
            <a:off x="795034" y="6446323"/>
            <a:ext cx="172935" cy="174020"/>
            <a:chOff x="0" y="0"/>
            <a:chExt cx="1031528" cy="1038001"/>
          </a:xfrm>
        </p:grpSpPr>
        <p:sp>
          <p:nvSpPr>
            <p:cNvPr id="632" name="Google Shape;632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4" name="Google Shape;634;p4"/>
          <p:cNvGrpSpPr/>
          <p:nvPr/>
        </p:nvGrpSpPr>
        <p:grpSpPr>
          <a:xfrm>
            <a:off x="802620" y="6696543"/>
            <a:ext cx="172935" cy="174020"/>
            <a:chOff x="0" y="0"/>
            <a:chExt cx="1031528" cy="1038001"/>
          </a:xfrm>
        </p:grpSpPr>
        <p:sp>
          <p:nvSpPr>
            <p:cNvPr id="635" name="Google Shape;635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37" name="Google Shape;637;p4"/>
          <p:cNvSpPr txBox="1"/>
          <p:nvPr/>
        </p:nvSpPr>
        <p:spPr>
          <a:xfrm>
            <a:off x="1025119" y="6457331"/>
            <a:ext cx="46713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638" name="Google Shape;638;p4"/>
          <p:cNvSpPr txBox="1"/>
          <p:nvPr/>
        </p:nvSpPr>
        <p:spPr>
          <a:xfrm>
            <a:off x="1025119" y="6710696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639" name="Google Shape;639;p4"/>
          <p:cNvSpPr txBox="1"/>
          <p:nvPr/>
        </p:nvSpPr>
        <p:spPr>
          <a:xfrm>
            <a:off x="650762" y="7049786"/>
            <a:ext cx="5942276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Place of childbirth:</a:t>
            </a:r>
            <a:endParaRPr/>
          </a:p>
        </p:txBody>
      </p:sp>
      <p:sp>
        <p:nvSpPr>
          <p:cNvPr id="640" name="Google Shape;640;p4"/>
          <p:cNvSpPr txBox="1"/>
          <p:nvPr/>
        </p:nvSpPr>
        <p:spPr>
          <a:xfrm>
            <a:off x="650762" y="8188341"/>
            <a:ext cx="3127488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Weight of baby at birth (g): ………..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Sex of baby: ….male /…… female</a:t>
            </a:r>
            <a:endParaRPr/>
          </a:p>
        </p:txBody>
      </p:sp>
      <p:sp>
        <p:nvSpPr>
          <p:cNvPr id="641" name="Google Shape;641;p4"/>
          <p:cNvSpPr txBox="1"/>
          <p:nvPr/>
        </p:nvSpPr>
        <p:spPr>
          <a:xfrm>
            <a:off x="499701" y="8519425"/>
            <a:ext cx="342498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7333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Was the baby admitted to the Neonatal Unit:</a:t>
            </a:r>
            <a:endParaRPr/>
          </a:p>
        </p:txBody>
      </p:sp>
      <p:grpSp>
        <p:nvGrpSpPr>
          <p:cNvPr id="642" name="Google Shape;642;p4"/>
          <p:cNvGrpSpPr/>
          <p:nvPr/>
        </p:nvGrpSpPr>
        <p:grpSpPr>
          <a:xfrm>
            <a:off x="795034" y="8915065"/>
            <a:ext cx="172935" cy="174020"/>
            <a:chOff x="0" y="0"/>
            <a:chExt cx="1031528" cy="1038001"/>
          </a:xfrm>
        </p:grpSpPr>
        <p:sp>
          <p:nvSpPr>
            <p:cNvPr id="643" name="Google Shape;643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5" name="Google Shape;645;p4"/>
          <p:cNvGrpSpPr/>
          <p:nvPr/>
        </p:nvGrpSpPr>
        <p:grpSpPr>
          <a:xfrm>
            <a:off x="795034" y="8918042"/>
            <a:ext cx="172935" cy="174020"/>
            <a:chOff x="0" y="0"/>
            <a:chExt cx="1031528" cy="1038001"/>
          </a:xfrm>
        </p:grpSpPr>
        <p:sp>
          <p:nvSpPr>
            <p:cNvPr id="646" name="Google Shape;646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8" name="Google Shape;648;p4"/>
          <p:cNvGrpSpPr/>
          <p:nvPr/>
        </p:nvGrpSpPr>
        <p:grpSpPr>
          <a:xfrm>
            <a:off x="802620" y="9168262"/>
            <a:ext cx="172935" cy="174020"/>
            <a:chOff x="0" y="0"/>
            <a:chExt cx="1031528" cy="1038001"/>
          </a:xfrm>
        </p:grpSpPr>
        <p:sp>
          <p:nvSpPr>
            <p:cNvPr id="649" name="Google Shape;649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1" name="Google Shape;651;p4"/>
          <p:cNvSpPr txBox="1"/>
          <p:nvPr/>
        </p:nvSpPr>
        <p:spPr>
          <a:xfrm>
            <a:off x="1025119" y="8929050"/>
            <a:ext cx="54333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652" name="Google Shape;652;p4"/>
          <p:cNvSpPr txBox="1"/>
          <p:nvPr/>
        </p:nvSpPr>
        <p:spPr>
          <a:xfrm>
            <a:off x="1025119" y="9182415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sp>
        <p:nvSpPr>
          <p:cNvPr id="653" name="Google Shape;653;p4"/>
          <p:cNvSpPr txBox="1"/>
          <p:nvPr/>
        </p:nvSpPr>
        <p:spPr>
          <a:xfrm>
            <a:off x="665867" y="9454830"/>
            <a:ext cx="156710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Skin-to-skin contact:</a:t>
            </a:r>
            <a:endParaRPr/>
          </a:p>
        </p:txBody>
      </p:sp>
      <p:grpSp>
        <p:nvGrpSpPr>
          <p:cNvPr id="654" name="Google Shape;654;p4"/>
          <p:cNvGrpSpPr/>
          <p:nvPr/>
        </p:nvGrpSpPr>
        <p:grpSpPr>
          <a:xfrm>
            <a:off x="795034" y="9683430"/>
            <a:ext cx="172935" cy="174020"/>
            <a:chOff x="0" y="0"/>
            <a:chExt cx="1031528" cy="1038001"/>
          </a:xfrm>
        </p:grpSpPr>
        <p:sp>
          <p:nvSpPr>
            <p:cNvPr id="655" name="Google Shape;655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7" name="Google Shape;657;p4"/>
          <p:cNvGrpSpPr/>
          <p:nvPr/>
        </p:nvGrpSpPr>
        <p:grpSpPr>
          <a:xfrm>
            <a:off x="795034" y="9686407"/>
            <a:ext cx="172935" cy="174020"/>
            <a:chOff x="0" y="0"/>
            <a:chExt cx="1031528" cy="1038001"/>
          </a:xfrm>
        </p:grpSpPr>
        <p:sp>
          <p:nvSpPr>
            <p:cNvPr id="658" name="Google Shape;658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0" name="Google Shape;660;p4"/>
          <p:cNvGrpSpPr/>
          <p:nvPr/>
        </p:nvGrpSpPr>
        <p:grpSpPr>
          <a:xfrm>
            <a:off x="802620" y="9936627"/>
            <a:ext cx="172935" cy="174020"/>
            <a:chOff x="0" y="0"/>
            <a:chExt cx="1031528" cy="1038001"/>
          </a:xfrm>
        </p:grpSpPr>
        <p:sp>
          <p:nvSpPr>
            <p:cNvPr id="661" name="Google Shape;661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3" name="Google Shape;663;p4"/>
          <p:cNvSpPr txBox="1"/>
          <p:nvPr/>
        </p:nvSpPr>
        <p:spPr>
          <a:xfrm>
            <a:off x="1025119" y="9697415"/>
            <a:ext cx="46713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664" name="Google Shape;664;p4"/>
          <p:cNvSpPr txBox="1"/>
          <p:nvPr/>
        </p:nvSpPr>
        <p:spPr>
          <a:xfrm>
            <a:off x="1025119" y="9950780"/>
            <a:ext cx="355229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665" name="Google Shape;665;p4"/>
          <p:cNvCxnSpPr/>
          <p:nvPr/>
        </p:nvCxnSpPr>
        <p:spPr>
          <a:xfrm>
            <a:off x="1362382" y="9755547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666" name="Google Shape;666;p4"/>
          <p:cNvGrpSpPr/>
          <p:nvPr/>
        </p:nvGrpSpPr>
        <p:grpSpPr>
          <a:xfrm>
            <a:off x="2251226" y="9727245"/>
            <a:ext cx="172935" cy="174020"/>
            <a:chOff x="0" y="0"/>
            <a:chExt cx="1031528" cy="1038001"/>
          </a:xfrm>
        </p:grpSpPr>
        <p:sp>
          <p:nvSpPr>
            <p:cNvPr id="667" name="Google Shape;667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9" name="Google Shape;669;p4"/>
          <p:cNvGrpSpPr/>
          <p:nvPr/>
        </p:nvGrpSpPr>
        <p:grpSpPr>
          <a:xfrm>
            <a:off x="2251226" y="10206670"/>
            <a:ext cx="172935" cy="174020"/>
            <a:chOff x="0" y="0"/>
            <a:chExt cx="1031528" cy="1038001"/>
          </a:xfrm>
        </p:grpSpPr>
        <p:sp>
          <p:nvSpPr>
            <p:cNvPr id="670" name="Google Shape;670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2" name="Google Shape;672;p4"/>
          <p:cNvGrpSpPr/>
          <p:nvPr/>
        </p:nvGrpSpPr>
        <p:grpSpPr>
          <a:xfrm>
            <a:off x="2251226" y="9965975"/>
            <a:ext cx="172935" cy="174020"/>
            <a:chOff x="0" y="0"/>
            <a:chExt cx="1031528" cy="1038001"/>
          </a:xfrm>
        </p:grpSpPr>
        <p:sp>
          <p:nvSpPr>
            <p:cNvPr id="673" name="Google Shape;673;p4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5" name="Google Shape;675;p4"/>
          <p:cNvSpPr txBox="1"/>
          <p:nvPr/>
        </p:nvSpPr>
        <p:spPr>
          <a:xfrm>
            <a:off x="2481311" y="9727245"/>
            <a:ext cx="245221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Mother</a:t>
            </a:r>
            <a:endParaRPr/>
          </a:p>
        </p:txBody>
      </p:sp>
      <p:sp>
        <p:nvSpPr>
          <p:cNvPr id="676" name="Google Shape;676;p4"/>
          <p:cNvSpPr txBox="1"/>
          <p:nvPr/>
        </p:nvSpPr>
        <p:spPr>
          <a:xfrm>
            <a:off x="2481311" y="10206670"/>
            <a:ext cx="128819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</a:t>
            </a:r>
            <a:endParaRPr/>
          </a:p>
        </p:txBody>
      </p:sp>
      <p:sp>
        <p:nvSpPr>
          <p:cNvPr id="677" name="Google Shape;677;p4"/>
          <p:cNvSpPr txBox="1"/>
          <p:nvPr/>
        </p:nvSpPr>
        <p:spPr>
          <a:xfrm>
            <a:off x="2481311" y="9965975"/>
            <a:ext cx="2019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Father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Google Shape;682;p5"/>
          <p:cNvGrpSpPr/>
          <p:nvPr/>
        </p:nvGrpSpPr>
        <p:grpSpPr>
          <a:xfrm>
            <a:off x="1659388" y="2418688"/>
            <a:ext cx="1966940" cy="273561"/>
            <a:chOff x="0" y="0"/>
            <a:chExt cx="11732489" cy="1631751"/>
          </a:xfrm>
        </p:grpSpPr>
        <p:sp>
          <p:nvSpPr>
            <p:cNvPr id="683" name="Google Shape;683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5" name="Google Shape;685;p5"/>
          <p:cNvSpPr txBox="1"/>
          <p:nvPr/>
        </p:nvSpPr>
        <p:spPr>
          <a:xfrm>
            <a:off x="401238" y="2070321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Had you made up your mind about breastfeeding before childbirth:</a:t>
            </a:r>
            <a:endParaRPr/>
          </a:p>
        </p:txBody>
      </p:sp>
      <p:grpSp>
        <p:nvGrpSpPr>
          <p:cNvPr id="686" name="Google Shape;686;p5"/>
          <p:cNvGrpSpPr/>
          <p:nvPr/>
        </p:nvGrpSpPr>
        <p:grpSpPr>
          <a:xfrm>
            <a:off x="760564" y="2333211"/>
            <a:ext cx="172935" cy="174020"/>
            <a:chOff x="0" y="0"/>
            <a:chExt cx="1031528" cy="1038001"/>
          </a:xfrm>
        </p:grpSpPr>
        <p:sp>
          <p:nvSpPr>
            <p:cNvPr id="687" name="Google Shape;687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9" name="Google Shape;689;p5"/>
          <p:cNvGrpSpPr/>
          <p:nvPr/>
        </p:nvGrpSpPr>
        <p:grpSpPr>
          <a:xfrm>
            <a:off x="760564" y="2336188"/>
            <a:ext cx="172935" cy="174020"/>
            <a:chOff x="0" y="0"/>
            <a:chExt cx="1031528" cy="1038001"/>
          </a:xfrm>
        </p:grpSpPr>
        <p:sp>
          <p:nvSpPr>
            <p:cNvPr id="690" name="Google Shape;690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2" name="Google Shape;692;p5"/>
          <p:cNvGrpSpPr/>
          <p:nvPr/>
        </p:nvGrpSpPr>
        <p:grpSpPr>
          <a:xfrm>
            <a:off x="768149" y="2586408"/>
            <a:ext cx="172935" cy="174020"/>
            <a:chOff x="0" y="0"/>
            <a:chExt cx="1031528" cy="1038001"/>
          </a:xfrm>
        </p:grpSpPr>
        <p:sp>
          <p:nvSpPr>
            <p:cNvPr id="693" name="Google Shape;693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95" name="Google Shape;695;p5"/>
          <p:cNvSpPr txBox="1"/>
          <p:nvPr/>
        </p:nvSpPr>
        <p:spPr>
          <a:xfrm>
            <a:off x="990648" y="2347196"/>
            <a:ext cx="332100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I was sure I wanted to breastfeed.</a:t>
            </a:r>
            <a:endParaRPr/>
          </a:p>
        </p:txBody>
      </p:sp>
      <p:sp>
        <p:nvSpPr>
          <p:cNvPr id="696" name="Google Shape;696;p5"/>
          <p:cNvSpPr txBox="1"/>
          <p:nvPr/>
        </p:nvSpPr>
        <p:spPr>
          <a:xfrm>
            <a:off x="990649" y="2600561"/>
            <a:ext cx="455222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I was not sure.</a:t>
            </a:r>
            <a:endParaRPr/>
          </a:p>
        </p:txBody>
      </p:sp>
      <p:grpSp>
        <p:nvGrpSpPr>
          <p:cNvPr id="697" name="Google Shape;697;p5"/>
          <p:cNvGrpSpPr/>
          <p:nvPr/>
        </p:nvGrpSpPr>
        <p:grpSpPr>
          <a:xfrm>
            <a:off x="768149" y="2844401"/>
            <a:ext cx="172935" cy="174020"/>
            <a:chOff x="0" y="0"/>
            <a:chExt cx="1031528" cy="1038001"/>
          </a:xfrm>
        </p:grpSpPr>
        <p:sp>
          <p:nvSpPr>
            <p:cNvPr id="698" name="Google Shape;698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0" name="Google Shape;700;p5"/>
          <p:cNvGrpSpPr/>
          <p:nvPr/>
        </p:nvGrpSpPr>
        <p:grpSpPr>
          <a:xfrm>
            <a:off x="768149" y="2847378"/>
            <a:ext cx="172935" cy="174020"/>
            <a:chOff x="0" y="0"/>
            <a:chExt cx="1031528" cy="1038001"/>
          </a:xfrm>
        </p:grpSpPr>
        <p:sp>
          <p:nvSpPr>
            <p:cNvPr id="701" name="Google Shape;701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3" name="Google Shape;703;p5"/>
          <p:cNvSpPr txBox="1"/>
          <p:nvPr/>
        </p:nvSpPr>
        <p:spPr>
          <a:xfrm>
            <a:off x="998234" y="2858386"/>
            <a:ext cx="299067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was sure I did not want to breastfeed.</a:t>
            </a:r>
            <a:endParaRPr/>
          </a:p>
        </p:txBody>
      </p:sp>
      <p:grpSp>
        <p:nvGrpSpPr>
          <p:cNvPr id="704" name="Google Shape;704;p5"/>
          <p:cNvGrpSpPr/>
          <p:nvPr/>
        </p:nvGrpSpPr>
        <p:grpSpPr>
          <a:xfrm>
            <a:off x="708258" y="503193"/>
            <a:ext cx="2738014" cy="252807"/>
            <a:chOff x="0" y="0"/>
            <a:chExt cx="981242" cy="90600"/>
          </a:xfrm>
        </p:grpSpPr>
        <p:sp>
          <p:nvSpPr>
            <p:cNvPr id="705" name="Google Shape;705;p5"/>
            <p:cNvSpPr/>
            <p:nvPr/>
          </p:nvSpPr>
          <p:spPr>
            <a:xfrm>
              <a:off x="0" y="0"/>
              <a:ext cx="981242" cy="90600"/>
            </a:xfrm>
            <a:custGeom>
              <a:avLst/>
              <a:gdLst/>
              <a:ahLst/>
              <a:cxnLst/>
              <a:rect l="l" t="t" r="r" b="b"/>
              <a:pathLst>
                <a:path w="981242" h="90600" extrusionOk="0">
                  <a:moveTo>
                    <a:pt x="0" y="0"/>
                  </a:moveTo>
                  <a:lnTo>
                    <a:pt x="981242" y="0"/>
                  </a:lnTo>
                  <a:lnTo>
                    <a:pt x="981242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" name="Google Shape;706;p5"/>
            <p:cNvSpPr txBox="1"/>
            <p:nvPr/>
          </p:nvSpPr>
          <p:spPr>
            <a:xfrm>
              <a:off x="0" y="0"/>
              <a:ext cx="981242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7" name="Google Shape;707;p5"/>
          <p:cNvSpPr txBox="1"/>
          <p:nvPr/>
        </p:nvSpPr>
        <p:spPr>
          <a:xfrm>
            <a:off x="777406" y="558515"/>
            <a:ext cx="2896874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HOSPITAL DATA ON LACTATION</a:t>
            </a:r>
            <a:endParaRPr/>
          </a:p>
        </p:txBody>
      </p:sp>
      <p:grpSp>
        <p:nvGrpSpPr>
          <p:cNvPr id="708" name="Google Shape;708;p5"/>
          <p:cNvGrpSpPr/>
          <p:nvPr/>
        </p:nvGrpSpPr>
        <p:grpSpPr>
          <a:xfrm>
            <a:off x="2390724" y="3164857"/>
            <a:ext cx="1180569" cy="315397"/>
            <a:chOff x="0" y="0"/>
            <a:chExt cx="7041908" cy="1881294"/>
          </a:xfrm>
        </p:grpSpPr>
        <p:sp>
          <p:nvSpPr>
            <p:cNvPr id="709" name="Google Shape;709;p5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5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1" name="Google Shape;711;p5"/>
          <p:cNvGrpSpPr/>
          <p:nvPr/>
        </p:nvGrpSpPr>
        <p:grpSpPr>
          <a:xfrm>
            <a:off x="1672485" y="4689611"/>
            <a:ext cx="1966940" cy="273561"/>
            <a:chOff x="0" y="0"/>
            <a:chExt cx="11732489" cy="1631751"/>
          </a:xfrm>
        </p:grpSpPr>
        <p:sp>
          <p:nvSpPr>
            <p:cNvPr id="712" name="Google Shape;712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4" name="Google Shape;714;p5"/>
          <p:cNvGrpSpPr/>
          <p:nvPr/>
        </p:nvGrpSpPr>
        <p:grpSpPr>
          <a:xfrm>
            <a:off x="2279776" y="3478873"/>
            <a:ext cx="836510" cy="273561"/>
            <a:chOff x="0" y="0"/>
            <a:chExt cx="4989649" cy="1631751"/>
          </a:xfrm>
        </p:grpSpPr>
        <p:sp>
          <p:nvSpPr>
            <p:cNvPr id="715" name="Google Shape;715;p5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5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17" name="Google Shape;717;p5"/>
          <p:cNvSpPr txBox="1"/>
          <p:nvPr/>
        </p:nvSpPr>
        <p:spPr>
          <a:xfrm>
            <a:off x="414334" y="3222195"/>
            <a:ext cx="624019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Did you receive help for breastfeeding:</a:t>
            </a:r>
            <a:endParaRPr/>
          </a:p>
        </p:txBody>
      </p:sp>
      <p:grpSp>
        <p:nvGrpSpPr>
          <p:cNvPr id="718" name="Google Shape;718;p5"/>
          <p:cNvGrpSpPr/>
          <p:nvPr/>
        </p:nvGrpSpPr>
        <p:grpSpPr>
          <a:xfrm>
            <a:off x="773660" y="3485085"/>
            <a:ext cx="172935" cy="174020"/>
            <a:chOff x="0" y="0"/>
            <a:chExt cx="1031528" cy="1038001"/>
          </a:xfrm>
        </p:grpSpPr>
        <p:sp>
          <p:nvSpPr>
            <p:cNvPr id="719" name="Google Shape;719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1" name="Google Shape;721;p5"/>
          <p:cNvGrpSpPr/>
          <p:nvPr/>
        </p:nvGrpSpPr>
        <p:grpSpPr>
          <a:xfrm>
            <a:off x="773660" y="3488062"/>
            <a:ext cx="172935" cy="174020"/>
            <a:chOff x="0" y="0"/>
            <a:chExt cx="1031528" cy="1038001"/>
          </a:xfrm>
        </p:grpSpPr>
        <p:sp>
          <p:nvSpPr>
            <p:cNvPr id="722" name="Google Shape;722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4" name="Google Shape;724;p5"/>
          <p:cNvGrpSpPr/>
          <p:nvPr/>
        </p:nvGrpSpPr>
        <p:grpSpPr>
          <a:xfrm>
            <a:off x="781246" y="3738282"/>
            <a:ext cx="172935" cy="174020"/>
            <a:chOff x="0" y="0"/>
            <a:chExt cx="1031528" cy="1038001"/>
          </a:xfrm>
        </p:grpSpPr>
        <p:sp>
          <p:nvSpPr>
            <p:cNvPr id="725" name="Google Shape;725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7" name="Google Shape;727;p5"/>
          <p:cNvSpPr txBox="1"/>
          <p:nvPr/>
        </p:nvSpPr>
        <p:spPr>
          <a:xfrm>
            <a:off x="1035050" y="3499070"/>
            <a:ext cx="347643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728" name="Google Shape;728;p5"/>
          <p:cNvSpPr txBox="1"/>
          <p:nvPr/>
        </p:nvSpPr>
        <p:spPr>
          <a:xfrm>
            <a:off x="1003745" y="3752435"/>
            <a:ext cx="109810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Very little</a:t>
            </a:r>
            <a:endParaRPr/>
          </a:p>
        </p:txBody>
      </p:sp>
      <p:grpSp>
        <p:nvGrpSpPr>
          <p:cNvPr id="729" name="Google Shape;729;p5"/>
          <p:cNvGrpSpPr/>
          <p:nvPr/>
        </p:nvGrpSpPr>
        <p:grpSpPr>
          <a:xfrm>
            <a:off x="781246" y="3996275"/>
            <a:ext cx="172935" cy="174020"/>
            <a:chOff x="0" y="0"/>
            <a:chExt cx="1031528" cy="1038001"/>
          </a:xfrm>
        </p:grpSpPr>
        <p:sp>
          <p:nvSpPr>
            <p:cNvPr id="730" name="Google Shape;730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2" name="Google Shape;732;p5"/>
          <p:cNvGrpSpPr/>
          <p:nvPr/>
        </p:nvGrpSpPr>
        <p:grpSpPr>
          <a:xfrm>
            <a:off x="781246" y="3999252"/>
            <a:ext cx="172935" cy="174020"/>
            <a:chOff x="0" y="0"/>
            <a:chExt cx="1031528" cy="1038001"/>
          </a:xfrm>
        </p:grpSpPr>
        <p:sp>
          <p:nvSpPr>
            <p:cNvPr id="733" name="Google Shape;733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5" name="Google Shape;735;p5"/>
          <p:cNvSpPr txBox="1"/>
          <p:nvPr/>
        </p:nvSpPr>
        <p:spPr>
          <a:xfrm>
            <a:off x="1003270" y="4034072"/>
            <a:ext cx="109858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736" name="Google Shape;736;p5"/>
          <p:cNvCxnSpPr/>
          <p:nvPr/>
        </p:nvCxnSpPr>
        <p:spPr>
          <a:xfrm>
            <a:off x="1351714" y="3603054"/>
            <a:ext cx="870586" cy="14893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7" name="Google Shape;737;p5"/>
          <p:cNvSpPr txBox="1"/>
          <p:nvPr/>
        </p:nvSpPr>
        <p:spPr>
          <a:xfrm>
            <a:off x="2344716" y="3537404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By whom:</a:t>
            </a:r>
            <a:endParaRPr/>
          </a:p>
        </p:txBody>
      </p:sp>
      <p:grpSp>
        <p:nvGrpSpPr>
          <p:cNvPr id="738" name="Google Shape;738;p5"/>
          <p:cNvGrpSpPr/>
          <p:nvPr/>
        </p:nvGrpSpPr>
        <p:grpSpPr>
          <a:xfrm>
            <a:off x="1445071" y="5054079"/>
            <a:ext cx="1966940" cy="273561"/>
            <a:chOff x="0" y="0"/>
            <a:chExt cx="11732489" cy="1631751"/>
          </a:xfrm>
        </p:grpSpPr>
        <p:sp>
          <p:nvSpPr>
            <p:cNvPr id="739" name="Google Shape;739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1" name="Google Shape;741;p5"/>
          <p:cNvGrpSpPr/>
          <p:nvPr/>
        </p:nvGrpSpPr>
        <p:grpSpPr>
          <a:xfrm>
            <a:off x="3539861" y="3699949"/>
            <a:ext cx="172935" cy="174020"/>
            <a:chOff x="0" y="0"/>
            <a:chExt cx="1031528" cy="1038001"/>
          </a:xfrm>
        </p:grpSpPr>
        <p:sp>
          <p:nvSpPr>
            <p:cNvPr id="742" name="Google Shape;742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4" name="Google Shape;744;p5"/>
          <p:cNvGrpSpPr/>
          <p:nvPr/>
        </p:nvGrpSpPr>
        <p:grpSpPr>
          <a:xfrm>
            <a:off x="3516335" y="3475560"/>
            <a:ext cx="172935" cy="174020"/>
            <a:chOff x="0" y="0"/>
            <a:chExt cx="1031528" cy="1038001"/>
          </a:xfrm>
        </p:grpSpPr>
        <p:sp>
          <p:nvSpPr>
            <p:cNvPr id="745" name="Google Shape;745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7" name="Google Shape;747;p5"/>
          <p:cNvSpPr txBox="1"/>
          <p:nvPr/>
        </p:nvSpPr>
        <p:spPr>
          <a:xfrm>
            <a:off x="3780000" y="3495712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Hospital delivery room</a:t>
            </a:r>
            <a:endParaRPr/>
          </a:p>
        </p:txBody>
      </p:sp>
      <p:sp>
        <p:nvSpPr>
          <p:cNvPr id="748" name="Google Shape;748;p5"/>
          <p:cNvSpPr txBox="1"/>
          <p:nvPr/>
        </p:nvSpPr>
        <p:spPr>
          <a:xfrm>
            <a:off x="3780000" y="370377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Maternity floor</a:t>
            </a:r>
            <a:endParaRPr/>
          </a:p>
        </p:txBody>
      </p:sp>
      <p:grpSp>
        <p:nvGrpSpPr>
          <p:cNvPr id="749" name="Google Shape;749;p5"/>
          <p:cNvGrpSpPr/>
          <p:nvPr/>
        </p:nvGrpSpPr>
        <p:grpSpPr>
          <a:xfrm>
            <a:off x="1642756" y="6857659"/>
            <a:ext cx="1966940" cy="273561"/>
            <a:chOff x="0" y="0"/>
            <a:chExt cx="11732489" cy="1631751"/>
          </a:xfrm>
        </p:grpSpPr>
        <p:sp>
          <p:nvSpPr>
            <p:cNvPr id="750" name="Google Shape;750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2" name="Google Shape;752;p5"/>
          <p:cNvGrpSpPr/>
          <p:nvPr/>
        </p:nvGrpSpPr>
        <p:grpSpPr>
          <a:xfrm>
            <a:off x="1473223" y="1396648"/>
            <a:ext cx="1966940" cy="273561"/>
            <a:chOff x="0" y="0"/>
            <a:chExt cx="11732489" cy="1631751"/>
          </a:xfrm>
        </p:grpSpPr>
        <p:sp>
          <p:nvSpPr>
            <p:cNvPr id="753" name="Google Shape;753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5" name="Google Shape;755;p5"/>
          <p:cNvGrpSpPr/>
          <p:nvPr/>
        </p:nvGrpSpPr>
        <p:grpSpPr>
          <a:xfrm>
            <a:off x="768149" y="1239139"/>
            <a:ext cx="172935" cy="174020"/>
            <a:chOff x="0" y="0"/>
            <a:chExt cx="1031528" cy="1038001"/>
          </a:xfrm>
        </p:grpSpPr>
        <p:sp>
          <p:nvSpPr>
            <p:cNvPr id="756" name="Google Shape;756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8" name="Google Shape;758;p5"/>
          <p:cNvGrpSpPr/>
          <p:nvPr/>
        </p:nvGrpSpPr>
        <p:grpSpPr>
          <a:xfrm>
            <a:off x="768149" y="1718564"/>
            <a:ext cx="172935" cy="174020"/>
            <a:chOff x="0" y="0"/>
            <a:chExt cx="1031528" cy="1038001"/>
          </a:xfrm>
        </p:grpSpPr>
        <p:sp>
          <p:nvSpPr>
            <p:cNvPr id="759" name="Google Shape;759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61" name="Google Shape;761;p5"/>
          <p:cNvGrpSpPr/>
          <p:nvPr/>
        </p:nvGrpSpPr>
        <p:grpSpPr>
          <a:xfrm>
            <a:off x="768149" y="1477869"/>
            <a:ext cx="172935" cy="174020"/>
            <a:chOff x="0" y="0"/>
            <a:chExt cx="1031528" cy="1038001"/>
          </a:xfrm>
        </p:grpSpPr>
        <p:sp>
          <p:nvSpPr>
            <p:cNvPr id="762" name="Google Shape;762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4" name="Google Shape;764;p5"/>
          <p:cNvSpPr txBox="1"/>
          <p:nvPr/>
        </p:nvSpPr>
        <p:spPr>
          <a:xfrm>
            <a:off x="62843" y="958553"/>
            <a:ext cx="3920430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lactation during the hospital stay</a:t>
            </a:r>
            <a:endParaRPr/>
          </a:p>
        </p:txBody>
      </p:sp>
      <p:grpSp>
        <p:nvGrpSpPr>
          <p:cNvPr id="765" name="Google Shape;765;p5"/>
          <p:cNvGrpSpPr/>
          <p:nvPr/>
        </p:nvGrpSpPr>
        <p:grpSpPr>
          <a:xfrm>
            <a:off x="1653872" y="5448290"/>
            <a:ext cx="1966940" cy="273561"/>
            <a:chOff x="0" y="0"/>
            <a:chExt cx="11732489" cy="1631751"/>
          </a:xfrm>
        </p:grpSpPr>
        <p:sp>
          <p:nvSpPr>
            <p:cNvPr id="766" name="Google Shape;766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68" name="Google Shape;768;p5"/>
          <p:cNvGrpSpPr/>
          <p:nvPr/>
        </p:nvGrpSpPr>
        <p:grpSpPr>
          <a:xfrm>
            <a:off x="747462" y="5224646"/>
            <a:ext cx="172935" cy="174020"/>
            <a:chOff x="0" y="0"/>
            <a:chExt cx="1031528" cy="1038001"/>
          </a:xfrm>
        </p:grpSpPr>
        <p:sp>
          <p:nvSpPr>
            <p:cNvPr id="769" name="Google Shape;769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71" name="Google Shape;771;p5"/>
          <p:cNvGrpSpPr/>
          <p:nvPr/>
        </p:nvGrpSpPr>
        <p:grpSpPr>
          <a:xfrm>
            <a:off x="747462" y="5704071"/>
            <a:ext cx="172935" cy="174020"/>
            <a:chOff x="0" y="0"/>
            <a:chExt cx="1031528" cy="1038001"/>
          </a:xfrm>
        </p:grpSpPr>
        <p:sp>
          <p:nvSpPr>
            <p:cNvPr id="772" name="Google Shape;772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74" name="Google Shape;774;p5"/>
          <p:cNvGrpSpPr/>
          <p:nvPr/>
        </p:nvGrpSpPr>
        <p:grpSpPr>
          <a:xfrm>
            <a:off x="747462" y="5463376"/>
            <a:ext cx="172935" cy="174020"/>
            <a:chOff x="0" y="0"/>
            <a:chExt cx="1031528" cy="1038001"/>
          </a:xfrm>
        </p:grpSpPr>
        <p:sp>
          <p:nvSpPr>
            <p:cNvPr id="775" name="Google Shape;775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77" name="Google Shape;777;p5"/>
          <p:cNvSpPr txBox="1"/>
          <p:nvPr/>
        </p:nvSpPr>
        <p:spPr>
          <a:xfrm>
            <a:off x="977547" y="522464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778" name="Google Shape;778;p5"/>
          <p:cNvSpPr txBox="1"/>
          <p:nvPr/>
        </p:nvSpPr>
        <p:spPr>
          <a:xfrm>
            <a:off x="998234" y="5692694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779" name="Google Shape;779;p5"/>
          <p:cNvSpPr txBox="1"/>
          <p:nvPr/>
        </p:nvSpPr>
        <p:spPr>
          <a:xfrm>
            <a:off x="998234" y="5451999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780" name="Google Shape;780;p5"/>
          <p:cNvSpPr txBox="1"/>
          <p:nvPr/>
        </p:nvSpPr>
        <p:spPr>
          <a:xfrm>
            <a:off x="363408" y="5022303"/>
            <a:ext cx="412283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pacifiers during the hospital stay (frequency):</a:t>
            </a:r>
            <a:endParaRPr/>
          </a:p>
        </p:txBody>
      </p:sp>
      <p:grpSp>
        <p:nvGrpSpPr>
          <p:cNvPr id="781" name="Google Shape;781;p5"/>
          <p:cNvGrpSpPr/>
          <p:nvPr/>
        </p:nvGrpSpPr>
        <p:grpSpPr>
          <a:xfrm>
            <a:off x="1653872" y="6545347"/>
            <a:ext cx="1966940" cy="273561"/>
            <a:chOff x="0" y="0"/>
            <a:chExt cx="11732489" cy="1631751"/>
          </a:xfrm>
        </p:grpSpPr>
        <p:sp>
          <p:nvSpPr>
            <p:cNvPr id="782" name="Google Shape;782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84" name="Google Shape;784;p5"/>
          <p:cNvGrpSpPr/>
          <p:nvPr/>
        </p:nvGrpSpPr>
        <p:grpSpPr>
          <a:xfrm>
            <a:off x="747462" y="6178829"/>
            <a:ext cx="172935" cy="174020"/>
            <a:chOff x="0" y="0"/>
            <a:chExt cx="1031528" cy="1038001"/>
          </a:xfrm>
        </p:grpSpPr>
        <p:sp>
          <p:nvSpPr>
            <p:cNvPr id="785" name="Google Shape;785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87" name="Google Shape;787;p5"/>
          <p:cNvGrpSpPr/>
          <p:nvPr/>
        </p:nvGrpSpPr>
        <p:grpSpPr>
          <a:xfrm>
            <a:off x="747462" y="6658254"/>
            <a:ext cx="172935" cy="174020"/>
            <a:chOff x="0" y="0"/>
            <a:chExt cx="1031528" cy="1038001"/>
          </a:xfrm>
        </p:grpSpPr>
        <p:sp>
          <p:nvSpPr>
            <p:cNvPr id="788" name="Google Shape;788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90" name="Google Shape;790;p5"/>
          <p:cNvGrpSpPr/>
          <p:nvPr/>
        </p:nvGrpSpPr>
        <p:grpSpPr>
          <a:xfrm>
            <a:off x="747462" y="6417559"/>
            <a:ext cx="172935" cy="174020"/>
            <a:chOff x="0" y="0"/>
            <a:chExt cx="1031528" cy="1038001"/>
          </a:xfrm>
        </p:grpSpPr>
        <p:sp>
          <p:nvSpPr>
            <p:cNvPr id="791" name="Google Shape;791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93" name="Google Shape;793;p5"/>
          <p:cNvSpPr txBox="1"/>
          <p:nvPr/>
        </p:nvSpPr>
        <p:spPr>
          <a:xfrm>
            <a:off x="575697" y="5975729"/>
            <a:ext cx="419546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nipple shields during the hospital stay (frequency):</a:t>
            </a:r>
            <a:endParaRPr/>
          </a:p>
        </p:txBody>
      </p:sp>
      <p:grpSp>
        <p:nvGrpSpPr>
          <p:cNvPr id="794" name="Google Shape;794;p5"/>
          <p:cNvGrpSpPr/>
          <p:nvPr/>
        </p:nvGrpSpPr>
        <p:grpSpPr>
          <a:xfrm>
            <a:off x="1621558" y="7499530"/>
            <a:ext cx="1966940" cy="273561"/>
            <a:chOff x="0" y="0"/>
            <a:chExt cx="11732489" cy="1631751"/>
          </a:xfrm>
        </p:grpSpPr>
        <p:sp>
          <p:nvSpPr>
            <p:cNvPr id="795" name="Google Shape;795;p5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97" name="Google Shape;797;p5"/>
          <p:cNvGrpSpPr/>
          <p:nvPr/>
        </p:nvGrpSpPr>
        <p:grpSpPr>
          <a:xfrm>
            <a:off x="715149" y="7275886"/>
            <a:ext cx="172935" cy="174020"/>
            <a:chOff x="0" y="0"/>
            <a:chExt cx="1031528" cy="1038001"/>
          </a:xfrm>
        </p:grpSpPr>
        <p:sp>
          <p:nvSpPr>
            <p:cNvPr id="798" name="Google Shape;798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00" name="Google Shape;800;p5"/>
          <p:cNvGrpSpPr/>
          <p:nvPr/>
        </p:nvGrpSpPr>
        <p:grpSpPr>
          <a:xfrm>
            <a:off x="715149" y="7755311"/>
            <a:ext cx="172935" cy="174020"/>
            <a:chOff x="0" y="0"/>
            <a:chExt cx="1031528" cy="1038001"/>
          </a:xfrm>
        </p:grpSpPr>
        <p:sp>
          <p:nvSpPr>
            <p:cNvPr id="801" name="Google Shape;801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03" name="Google Shape;803;p5"/>
          <p:cNvGrpSpPr/>
          <p:nvPr/>
        </p:nvGrpSpPr>
        <p:grpSpPr>
          <a:xfrm>
            <a:off x="715149" y="7514616"/>
            <a:ext cx="172935" cy="174020"/>
            <a:chOff x="0" y="0"/>
            <a:chExt cx="1031528" cy="1038001"/>
          </a:xfrm>
        </p:grpSpPr>
        <p:sp>
          <p:nvSpPr>
            <p:cNvPr id="804" name="Google Shape;804;p5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6" name="Google Shape;806;p5"/>
          <p:cNvSpPr txBox="1"/>
          <p:nvPr/>
        </p:nvSpPr>
        <p:spPr>
          <a:xfrm>
            <a:off x="422939" y="7020874"/>
            <a:ext cx="400377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bottle during the hospital stay (frequency):</a:t>
            </a:r>
            <a:endParaRPr/>
          </a:p>
        </p:txBody>
      </p:sp>
      <p:sp>
        <p:nvSpPr>
          <p:cNvPr id="807" name="Google Shape;807;p5"/>
          <p:cNvSpPr txBox="1"/>
          <p:nvPr/>
        </p:nvSpPr>
        <p:spPr>
          <a:xfrm>
            <a:off x="967814" y="726359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808" name="Google Shape;808;p5"/>
          <p:cNvSpPr txBox="1"/>
          <p:nvPr/>
        </p:nvSpPr>
        <p:spPr>
          <a:xfrm>
            <a:off x="964811" y="7774854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809" name="Google Shape;809;p5"/>
          <p:cNvSpPr txBox="1"/>
          <p:nvPr/>
        </p:nvSpPr>
        <p:spPr>
          <a:xfrm>
            <a:off x="964811" y="7534159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810" name="Google Shape;810;p5"/>
          <p:cNvSpPr txBox="1"/>
          <p:nvPr/>
        </p:nvSpPr>
        <p:spPr>
          <a:xfrm>
            <a:off x="1038971" y="620703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811" name="Google Shape;811;p5"/>
          <p:cNvSpPr txBox="1"/>
          <p:nvPr/>
        </p:nvSpPr>
        <p:spPr>
          <a:xfrm>
            <a:off x="1031479" y="669649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812" name="Google Shape;812;p5"/>
          <p:cNvSpPr txBox="1"/>
          <p:nvPr/>
        </p:nvSpPr>
        <p:spPr>
          <a:xfrm>
            <a:off x="1031479" y="6455803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813" name="Google Shape;813;p5"/>
          <p:cNvSpPr txBox="1"/>
          <p:nvPr/>
        </p:nvSpPr>
        <p:spPr>
          <a:xfrm>
            <a:off x="1054099" y="1260145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Exclusive breastfeeding (EBF)</a:t>
            </a:r>
            <a:endParaRPr/>
          </a:p>
        </p:txBody>
      </p:sp>
      <p:sp>
        <p:nvSpPr>
          <p:cNvPr id="814" name="Google Shape;814;p5"/>
          <p:cNvSpPr txBox="1"/>
          <p:nvPr/>
        </p:nvSpPr>
        <p:spPr>
          <a:xfrm>
            <a:off x="1054099" y="173957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Artificial feeding</a:t>
            </a:r>
            <a:endParaRPr/>
          </a:p>
        </p:txBody>
      </p:sp>
      <p:sp>
        <p:nvSpPr>
          <p:cNvPr id="815" name="Google Shape;815;p5"/>
          <p:cNvSpPr txBox="1"/>
          <p:nvPr/>
        </p:nvSpPr>
        <p:spPr>
          <a:xfrm>
            <a:off x="1054099" y="149887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Mixed lactation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0" name="Google Shape;820;p6"/>
          <p:cNvGrpSpPr/>
          <p:nvPr/>
        </p:nvGrpSpPr>
        <p:grpSpPr>
          <a:xfrm>
            <a:off x="0" y="-112875"/>
            <a:ext cx="7556537" cy="2520041"/>
            <a:chOff x="0" y="0"/>
            <a:chExt cx="2838349" cy="903111"/>
          </a:xfrm>
        </p:grpSpPr>
        <p:sp>
          <p:nvSpPr>
            <p:cNvPr id="821" name="Google Shape;821;p6"/>
            <p:cNvSpPr/>
            <p:nvPr/>
          </p:nvSpPr>
          <p:spPr>
            <a:xfrm>
              <a:off x="0" y="0"/>
              <a:ext cx="2838349" cy="903111"/>
            </a:xfrm>
            <a:custGeom>
              <a:avLst/>
              <a:gdLst/>
              <a:ahLst/>
              <a:cxnLst/>
              <a:rect l="l" t="t" r="r" b="b"/>
              <a:pathLst>
                <a:path w="2838349" h="903111" extrusionOk="0">
                  <a:moveTo>
                    <a:pt x="0" y="0"/>
                  </a:moveTo>
                  <a:lnTo>
                    <a:pt x="2838349" y="0"/>
                  </a:lnTo>
                  <a:lnTo>
                    <a:pt x="2838349" y="903111"/>
                  </a:lnTo>
                  <a:lnTo>
                    <a:pt x="0" y="903111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2" name="Google Shape;822;p6"/>
            <p:cNvSpPr txBox="1"/>
            <p:nvPr/>
          </p:nvSpPr>
          <p:spPr>
            <a:xfrm>
              <a:off x="0" y="0"/>
              <a:ext cx="2838349" cy="90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3" name="Google Shape;823;p6"/>
          <p:cNvSpPr txBox="1"/>
          <p:nvPr/>
        </p:nvSpPr>
        <p:spPr>
          <a:xfrm>
            <a:off x="826407" y="1583083"/>
            <a:ext cx="1750072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Protocol Number</a:t>
            </a:r>
            <a:endParaRPr/>
          </a:p>
        </p:txBody>
      </p:sp>
      <p:grpSp>
        <p:nvGrpSpPr>
          <p:cNvPr id="824" name="Google Shape;824;p6"/>
          <p:cNvGrpSpPr/>
          <p:nvPr/>
        </p:nvGrpSpPr>
        <p:grpSpPr>
          <a:xfrm>
            <a:off x="2472305" y="1540101"/>
            <a:ext cx="1180569" cy="315397"/>
            <a:chOff x="0" y="0"/>
            <a:chExt cx="7041908" cy="1881294"/>
          </a:xfrm>
        </p:grpSpPr>
        <p:sp>
          <p:nvSpPr>
            <p:cNvPr id="825" name="Google Shape;825;p6"/>
            <p:cNvSpPr/>
            <p:nvPr/>
          </p:nvSpPr>
          <p:spPr>
            <a:xfrm>
              <a:off x="0" y="0"/>
              <a:ext cx="7041908" cy="1881294"/>
            </a:xfrm>
            <a:custGeom>
              <a:avLst/>
              <a:gdLst/>
              <a:ahLst/>
              <a:cxnLst/>
              <a:rect l="l" t="t" r="r" b="b"/>
              <a:pathLst>
                <a:path w="7041908" h="1881294" extrusionOk="0">
                  <a:moveTo>
                    <a:pt x="32789" y="0"/>
                  </a:moveTo>
                  <a:lnTo>
                    <a:pt x="7009119" y="0"/>
                  </a:lnTo>
                  <a:cubicBezTo>
                    <a:pt x="7027228" y="0"/>
                    <a:pt x="7041908" y="14680"/>
                    <a:pt x="7041908" y="32789"/>
                  </a:cubicBezTo>
                  <a:lnTo>
                    <a:pt x="7041908" y="1848505"/>
                  </a:lnTo>
                  <a:cubicBezTo>
                    <a:pt x="7041908" y="1857201"/>
                    <a:pt x="7038453" y="1865541"/>
                    <a:pt x="7032305" y="1871690"/>
                  </a:cubicBezTo>
                  <a:cubicBezTo>
                    <a:pt x="7026156" y="1877839"/>
                    <a:pt x="7017815" y="1881294"/>
                    <a:pt x="7009119" y="1881294"/>
                  </a:cubicBezTo>
                  <a:lnTo>
                    <a:pt x="32789" y="1881294"/>
                  </a:lnTo>
                  <a:cubicBezTo>
                    <a:pt x="14680" y="1881294"/>
                    <a:pt x="0" y="1866613"/>
                    <a:pt x="0" y="1848505"/>
                  </a:cubicBezTo>
                  <a:lnTo>
                    <a:pt x="0" y="32789"/>
                  </a:lnTo>
                  <a:cubicBezTo>
                    <a:pt x="0" y="24093"/>
                    <a:pt x="3455" y="15753"/>
                    <a:pt x="9604" y="9604"/>
                  </a:cubicBezTo>
                  <a:cubicBezTo>
                    <a:pt x="15753" y="3455"/>
                    <a:pt x="24093" y="0"/>
                    <a:pt x="327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6"/>
            <p:cNvSpPr txBox="1"/>
            <p:nvPr/>
          </p:nvSpPr>
          <p:spPr>
            <a:xfrm>
              <a:off x="0" y="0"/>
              <a:ext cx="7041908" cy="18812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27" name="Google Shape;827;p6"/>
          <p:cNvGrpSpPr/>
          <p:nvPr/>
        </p:nvGrpSpPr>
        <p:grpSpPr>
          <a:xfrm>
            <a:off x="1701444" y="1941223"/>
            <a:ext cx="1966940" cy="273561"/>
            <a:chOff x="0" y="0"/>
            <a:chExt cx="11732489" cy="1631751"/>
          </a:xfrm>
        </p:grpSpPr>
        <p:sp>
          <p:nvSpPr>
            <p:cNvPr id="828" name="Google Shape;828;p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0" name="Google Shape;830;p6"/>
          <p:cNvGrpSpPr/>
          <p:nvPr/>
        </p:nvGrpSpPr>
        <p:grpSpPr>
          <a:xfrm>
            <a:off x="4131750" y="1375500"/>
            <a:ext cx="2903972" cy="918464"/>
            <a:chOff x="0" y="0"/>
            <a:chExt cx="17122476" cy="4293896"/>
          </a:xfrm>
        </p:grpSpPr>
        <p:sp>
          <p:nvSpPr>
            <p:cNvPr id="831" name="Google Shape;831;p6"/>
            <p:cNvSpPr/>
            <p:nvPr/>
          </p:nvSpPr>
          <p:spPr>
            <a:xfrm>
              <a:off x="0" y="0"/>
              <a:ext cx="17122476" cy="4293896"/>
            </a:xfrm>
            <a:custGeom>
              <a:avLst/>
              <a:gdLst/>
              <a:ahLst/>
              <a:cxnLst/>
              <a:rect l="l" t="t" r="r" b="b"/>
              <a:pathLst>
                <a:path w="17122476" h="4293896" extrusionOk="0">
                  <a:moveTo>
                    <a:pt x="13485" y="0"/>
                  </a:moveTo>
                  <a:lnTo>
                    <a:pt x="17108991" y="0"/>
                  </a:lnTo>
                  <a:cubicBezTo>
                    <a:pt x="17116439" y="0"/>
                    <a:pt x="17122476" y="6037"/>
                    <a:pt x="17122476" y="13485"/>
                  </a:cubicBezTo>
                  <a:lnTo>
                    <a:pt x="17122476" y="4280411"/>
                  </a:lnTo>
                  <a:cubicBezTo>
                    <a:pt x="17122476" y="4287858"/>
                    <a:pt x="17116439" y="4293896"/>
                    <a:pt x="17108991" y="4293896"/>
                  </a:cubicBezTo>
                  <a:lnTo>
                    <a:pt x="13485" y="4293896"/>
                  </a:lnTo>
                  <a:cubicBezTo>
                    <a:pt x="6037" y="4293896"/>
                    <a:pt x="0" y="4287858"/>
                    <a:pt x="0" y="4280411"/>
                  </a:cubicBezTo>
                  <a:lnTo>
                    <a:pt x="0" y="13485"/>
                  </a:lnTo>
                  <a:cubicBezTo>
                    <a:pt x="0" y="6037"/>
                    <a:pt x="6037" y="0"/>
                    <a:pt x="134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6"/>
            <p:cNvSpPr txBox="1"/>
            <p:nvPr/>
          </p:nvSpPr>
          <p:spPr>
            <a:xfrm>
              <a:off x="0" y="0"/>
              <a:ext cx="17122476" cy="429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3" name="Google Shape;833;p6"/>
          <p:cNvSpPr txBox="1"/>
          <p:nvPr/>
        </p:nvSpPr>
        <p:spPr>
          <a:xfrm>
            <a:off x="826407" y="1989995"/>
            <a:ext cx="58596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Date</a:t>
            </a:r>
            <a:endParaRPr/>
          </a:p>
        </p:txBody>
      </p:sp>
      <p:sp>
        <p:nvSpPr>
          <p:cNvPr id="834" name="Google Shape;834;p6"/>
          <p:cNvSpPr txBox="1"/>
          <p:nvPr/>
        </p:nvSpPr>
        <p:spPr>
          <a:xfrm>
            <a:off x="613112" y="4975"/>
            <a:ext cx="61338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Follow-up questionnaire </a:t>
            </a:r>
            <a:endParaRPr sz="29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 days after childbirth</a:t>
            </a:r>
            <a:endParaRPr/>
          </a:p>
        </p:txBody>
      </p:sp>
      <p:sp>
        <p:nvSpPr>
          <p:cNvPr id="835" name="Google Shape;835;p6"/>
          <p:cNvSpPr txBox="1"/>
          <p:nvPr/>
        </p:nvSpPr>
        <p:spPr>
          <a:xfrm>
            <a:off x="4183200" y="1500000"/>
            <a:ext cx="28011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(All the information collected in this questionnaire will be used only for statistical purposes, guaranteeing the confidentiality of the data)</a:t>
            </a:r>
            <a:endParaRPr/>
          </a:p>
        </p:txBody>
      </p:sp>
      <p:grpSp>
        <p:nvGrpSpPr>
          <p:cNvPr id="836" name="Google Shape;836;p6"/>
          <p:cNvGrpSpPr/>
          <p:nvPr/>
        </p:nvGrpSpPr>
        <p:grpSpPr>
          <a:xfrm>
            <a:off x="1637092" y="2683338"/>
            <a:ext cx="1966940" cy="273561"/>
            <a:chOff x="0" y="0"/>
            <a:chExt cx="11732489" cy="1631751"/>
          </a:xfrm>
        </p:grpSpPr>
        <p:sp>
          <p:nvSpPr>
            <p:cNvPr id="837" name="Google Shape;837;p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9" name="Google Shape;839;p6"/>
          <p:cNvGrpSpPr/>
          <p:nvPr/>
        </p:nvGrpSpPr>
        <p:grpSpPr>
          <a:xfrm>
            <a:off x="1451206" y="3624598"/>
            <a:ext cx="1966940" cy="273561"/>
            <a:chOff x="0" y="0"/>
            <a:chExt cx="11732489" cy="1631751"/>
          </a:xfrm>
        </p:grpSpPr>
        <p:sp>
          <p:nvSpPr>
            <p:cNvPr id="840" name="Google Shape;840;p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2" name="Google Shape;842;p6"/>
          <p:cNvGrpSpPr/>
          <p:nvPr/>
        </p:nvGrpSpPr>
        <p:grpSpPr>
          <a:xfrm>
            <a:off x="746132" y="3467089"/>
            <a:ext cx="172935" cy="174020"/>
            <a:chOff x="0" y="0"/>
            <a:chExt cx="1031528" cy="1038001"/>
          </a:xfrm>
        </p:grpSpPr>
        <p:sp>
          <p:nvSpPr>
            <p:cNvPr id="843" name="Google Shape;843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5" name="Google Shape;845;p6"/>
          <p:cNvGrpSpPr/>
          <p:nvPr/>
        </p:nvGrpSpPr>
        <p:grpSpPr>
          <a:xfrm>
            <a:off x="746132" y="3946514"/>
            <a:ext cx="172935" cy="174020"/>
            <a:chOff x="0" y="0"/>
            <a:chExt cx="1031528" cy="1038001"/>
          </a:xfrm>
        </p:grpSpPr>
        <p:sp>
          <p:nvSpPr>
            <p:cNvPr id="846" name="Google Shape;846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8" name="Google Shape;848;p6"/>
          <p:cNvGrpSpPr/>
          <p:nvPr/>
        </p:nvGrpSpPr>
        <p:grpSpPr>
          <a:xfrm>
            <a:off x="746132" y="3705819"/>
            <a:ext cx="172935" cy="174020"/>
            <a:chOff x="0" y="0"/>
            <a:chExt cx="1031528" cy="1038001"/>
          </a:xfrm>
        </p:grpSpPr>
        <p:sp>
          <p:nvSpPr>
            <p:cNvPr id="849" name="Google Shape;849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1" name="Google Shape;851;p6"/>
          <p:cNvSpPr txBox="1"/>
          <p:nvPr/>
        </p:nvSpPr>
        <p:spPr>
          <a:xfrm>
            <a:off x="976217" y="3467089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Exclusive breastfeeding (EBF)</a:t>
            </a:r>
            <a:endParaRPr/>
          </a:p>
        </p:txBody>
      </p:sp>
      <p:sp>
        <p:nvSpPr>
          <p:cNvPr id="852" name="Google Shape;852;p6"/>
          <p:cNvSpPr txBox="1"/>
          <p:nvPr/>
        </p:nvSpPr>
        <p:spPr>
          <a:xfrm>
            <a:off x="976217" y="3946514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Artificial feeding</a:t>
            </a:r>
            <a:endParaRPr/>
          </a:p>
        </p:txBody>
      </p:sp>
      <p:sp>
        <p:nvSpPr>
          <p:cNvPr id="853" name="Google Shape;853;p6"/>
          <p:cNvSpPr txBox="1"/>
          <p:nvPr/>
        </p:nvSpPr>
        <p:spPr>
          <a:xfrm>
            <a:off x="976217" y="3705819"/>
            <a:ext cx="6520800" cy="1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Mixed lactation</a:t>
            </a:r>
            <a:endParaRPr/>
          </a:p>
        </p:txBody>
      </p:sp>
      <p:sp>
        <p:nvSpPr>
          <p:cNvPr id="854" name="Google Shape;854;p6"/>
          <p:cNvSpPr txBox="1"/>
          <p:nvPr/>
        </p:nvSpPr>
        <p:spPr>
          <a:xfrm>
            <a:off x="379221" y="3198611"/>
            <a:ext cx="345072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Type of lactation during these first 15 days</a:t>
            </a:r>
            <a:endParaRPr/>
          </a:p>
        </p:txBody>
      </p:sp>
      <p:grpSp>
        <p:nvGrpSpPr>
          <p:cNvPr id="855" name="Google Shape;855;p6"/>
          <p:cNvGrpSpPr/>
          <p:nvPr/>
        </p:nvGrpSpPr>
        <p:grpSpPr>
          <a:xfrm>
            <a:off x="314904" y="2653550"/>
            <a:ext cx="5920052" cy="252828"/>
            <a:chOff x="0" y="0"/>
            <a:chExt cx="1190798" cy="90600"/>
          </a:xfrm>
        </p:grpSpPr>
        <p:sp>
          <p:nvSpPr>
            <p:cNvPr id="856" name="Google Shape;856;p6"/>
            <p:cNvSpPr/>
            <p:nvPr/>
          </p:nvSpPr>
          <p:spPr>
            <a:xfrm>
              <a:off x="0" y="0"/>
              <a:ext cx="1190798" cy="90600"/>
            </a:xfrm>
            <a:custGeom>
              <a:avLst/>
              <a:gdLst/>
              <a:ahLst/>
              <a:cxnLst/>
              <a:rect l="l" t="t" r="r" b="b"/>
              <a:pathLst>
                <a:path w="1190798" h="90600" extrusionOk="0">
                  <a:moveTo>
                    <a:pt x="0" y="0"/>
                  </a:moveTo>
                  <a:lnTo>
                    <a:pt x="1190798" y="0"/>
                  </a:lnTo>
                  <a:lnTo>
                    <a:pt x="1190798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57" name="Google Shape;857;p6"/>
            <p:cNvSpPr txBox="1"/>
            <p:nvPr/>
          </p:nvSpPr>
          <p:spPr>
            <a:xfrm>
              <a:off x="0" y="0"/>
              <a:ext cx="1190798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8" name="Google Shape;858;p6"/>
          <p:cNvSpPr txBox="1"/>
          <p:nvPr/>
        </p:nvSpPr>
        <p:spPr>
          <a:xfrm>
            <a:off x="379199" y="2650575"/>
            <a:ext cx="56901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990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300">
                <a:solidFill>
                  <a:schemeClr val="dk1"/>
                </a:solidFill>
              </a:rPr>
              <a:t>CURRENT LACTATION DATA (currently breastfeeding or tried to breastfeed)</a:t>
            </a:r>
            <a:endParaRPr sz="13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99" b="1"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859" name="Google Shape;859;p6"/>
          <p:cNvGrpSpPr/>
          <p:nvPr/>
        </p:nvGrpSpPr>
        <p:grpSpPr>
          <a:xfrm>
            <a:off x="653834" y="4536112"/>
            <a:ext cx="172935" cy="174020"/>
            <a:chOff x="0" y="0"/>
            <a:chExt cx="1031528" cy="1038001"/>
          </a:xfrm>
        </p:grpSpPr>
        <p:sp>
          <p:nvSpPr>
            <p:cNvPr id="860" name="Google Shape;860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2" name="Google Shape;862;p6"/>
          <p:cNvGrpSpPr/>
          <p:nvPr/>
        </p:nvGrpSpPr>
        <p:grpSpPr>
          <a:xfrm>
            <a:off x="653834" y="5015537"/>
            <a:ext cx="172935" cy="174020"/>
            <a:chOff x="0" y="0"/>
            <a:chExt cx="1031528" cy="1038001"/>
          </a:xfrm>
        </p:grpSpPr>
        <p:sp>
          <p:nvSpPr>
            <p:cNvPr id="863" name="Google Shape;863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5" name="Google Shape;865;p6"/>
          <p:cNvGrpSpPr/>
          <p:nvPr/>
        </p:nvGrpSpPr>
        <p:grpSpPr>
          <a:xfrm>
            <a:off x="653834" y="4774842"/>
            <a:ext cx="172935" cy="174020"/>
            <a:chOff x="0" y="0"/>
            <a:chExt cx="1031528" cy="1038001"/>
          </a:xfrm>
        </p:grpSpPr>
        <p:sp>
          <p:nvSpPr>
            <p:cNvPr id="866" name="Google Shape;866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8" name="Google Shape;868;p6"/>
          <p:cNvSpPr txBox="1"/>
          <p:nvPr/>
        </p:nvSpPr>
        <p:spPr>
          <a:xfrm>
            <a:off x="883919" y="4536112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have not had any problems.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69" name="Google Shape;869;p6"/>
          <p:cNvSpPr txBox="1"/>
          <p:nvPr/>
        </p:nvSpPr>
        <p:spPr>
          <a:xfrm>
            <a:off x="883919" y="5015537"/>
            <a:ext cx="486716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70" name="Google Shape;870;p6"/>
          <p:cNvSpPr txBox="1"/>
          <p:nvPr/>
        </p:nvSpPr>
        <p:spPr>
          <a:xfrm>
            <a:off x="883919" y="477484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mastitis.</a:t>
            </a:r>
            <a:endParaRPr/>
          </a:p>
        </p:txBody>
      </p:sp>
      <p:sp>
        <p:nvSpPr>
          <p:cNvPr id="871" name="Google Shape;871;p6"/>
          <p:cNvSpPr txBox="1"/>
          <p:nvPr/>
        </p:nvSpPr>
        <p:spPr>
          <a:xfrm>
            <a:off x="510671" y="4250951"/>
            <a:ext cx="7052429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Problems associated with breastfeeding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872" name="Google Shape;872;p6"/>
          <p:cNvGrpSpPr/>
          <p:nvPr/>
        </p:nvGrpSpPr>
        <p:grpSpPr>
          <a:xfrm>
            <a:off x="653834" y="5256232"/>
            <a:ext cx="172935" cy="174020"/>
            <a:chOff x="0" y="0"/>
            <a:chExt cx="1031528" cy="1038001"/>
          </a:xfrm>
        </p:grpSpPr>
        <p:sp>
          <p:nvSpPr>
            <p:cNvPr id="873" name="Google Shape;873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5" name="Google Shape;875;p6"/>
          <p:cNvGrpSpPr/>
          <p:nvPr/>
        </p:nvGrpSpPr>
        <p:grpSpPr>
          <a:xfrm>
            <a:off x="653834" y="5735656"/>
            <a:ext cx="172935" cy="174020"/>
            <a:chOff x="0" y="0"/>
            <a:chExt cx="1031528" cy="1038001"/>
          </a:xfrm>
        </p:grpSpPr>
        <p:sp>
          <p:nvSpPr>
            <p:cNvPr id="876" name="Google Shape;876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8" name="Google Shape;878;p6"/>
          <p:cNvGrpSpPr/>
          <p:nvPr/>
        </p:nvGrpSpPr>
        <p:grpSpPr>
          <a:xfrm>
            <a:off x="653834" y="5494962"/>
            <a:ext cx="172935" cy="174020"/>
            <a:chOff x="0" y="0"/>
            <a:chExt cx="1031528" cy="1038001"/>
          </a:xfrm>
        </p:grpSpPr>
        <p:sp>
          <p:nvSpPr>
            <p:cNvPr id="879" name="Google Shape;879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1" name="Google Shape;881;p6"/>
          <p:cNvSpPr txBox="1"/>
          <p:nvPr/>
        </p:nvSpPr>
        <p:spPr>
          <a:xfrm>
            <a:off x="883919" y="5256232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82" name="Google Shape;882;p6"/>
          <p:cNvSpPr txBox="1"/>
          <p:nvPr/>
        </p:nvSpPr>
        <p:spPr>
          <a:xfrm>
            <a:off x="883919" y="5735656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Shame to breastfeed in public.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83" name="Google Shape;883;p6"/>
          <p:cNvSpPr txBox="1"/>
          <p:nvPr/>
        </p:nvSpPr>
        <p:spPr>
          <a:xfrm>
            <a:off x="883919" y="5494962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884" name="Google Shape;884;p6"/>
          <p:cNvGrpSpPr/>
          <p:nvPr/>
        </p:nvGrpSpPr>
        <p:grpSpPr>
          <a:xfrm>
            <a:off x="668554" y="5976351"/>
            <a:ext cx="172935" cy="174020"/>
            <a:chOff x="0" y="0"/>
            <a:chExt cx="1031528" cy="1038001"/>
          </a:xfrm>
        </p:grpSpPr>
        <p:sp>
          <p:nvSpPr>
            <p:cNvPr id="885" name="Google Shape;885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7" name="Google Shape;887;p6"/>
          <p:cNvSpPr txBox="1"/>
          <p:nvPr/>
        </p:nvSpPr>
        <p:spPr>
          <a:xfrm>
            <a:off x="898639" y="601818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888" name="Google Shape;888;p6"/>
          <p:cNvGrpSpPr/>
          <p:nvPr/>
        </p:nvGrpSpPr>
        <p:grpSpPr>
          <a:xfrm>
            <a:off x="613092" y="6546899"/>
            <a:ext cx="172935" cy="174020"/>
            <a:chOff x="0" y="0"/>
            <a:chExt cx="1031528" cy="1038001"/>
          </a:xfrm>
        </p:grpSpPr>
        <p:sp>
          <p:nvSpPr>
            <p:cNvPr id="889" name="Google Shape;889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1" name="Google Shape;891;p6"/>
          <p:cNvGrpSpPr/>
          <p:nvPr/>
        </p:nvGrpSpPr>
        <p:grpSpPr>
          <a:xfrm>
            <a:off x="613092" y="7026324"/>
            <a:ext cx="172935" cy="174020"/>
            <a:chOff x="0" y="0"/>
            <a:chExt cx="1031528" cy="1038001"/>
          </a:xfrm>
        </p:grpSpPr>
        <p:sp>
          <p:nvSpPr>
            <p:cNvPr id="892" name="Google Shape;892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4" name="Google Shape;894;p6"/>
          <p:cNvGrpSpPr/>
          <p:nvPr/>
        </p:nvGrpSpPr>
        <p:grpSpPr>
          <a:xfrm>
            <a:off x="613092" y="6785629"/>
            <a:ext cx="172935" cy="174020"/>
            <a:chOff x="0" y="0"/>
            <a:chExt cx="1031528" cy="1038001"/>
          </a:xfrm>
        </p:grpSpPr>
        <p:sp>
          <p:nvSpPr>
            <p:cNvPr id="895" name="Google Shape;895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7" name="Google Shape;897;p6"/>
          <p:cNvSpPr txBox="1"/>
          <p:nvPr/>
        </p:nvSpPr>
        <p:spPr>
          <a:xfrm>
            <a:off x="843177" y="6546899"/>
            <a:ext cx="592008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Physical problems in the breast: pain, cracked nipples, engorgement, mastitis</a:t>
            </a:r>
            <a:endParaRPr/>
          </a:p>
        </p:txBody>
      </p:sp>
      <p:sp>
        <p:nvSpPr>
          <p:cNvPr id="898" name="Google Shape;898;p6"/>
          <p:cNvSpPr txBox="1"/>
          <p:nvPr/>
        </p:nvSpPr>
        <p:spPr>
          <a:xfrm>
            <a:off x="843177" y="7026324"/>
            <a:ext cx="4907904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Feeling of not having enough milk.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899" name="Google Shape;899;p6"/>
          <p:cNvSpPr txBox="1"/>
          <p:nvPr/>
        </p:nvSpPr>
        <p:spPr>
          <a:xfrm>
            <a:off x="843177" y="6785629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Baby not gaining enough weight.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00" name="Google Shape;900;p6"/>
          <p:cNvSpPr txBox="1"/>
          <p:nvPr/>
        </p:nvSpPr>
        <p:spPr>
          <a:xfrm>
            <a:off x="466829" y="6315441"/>
            <a:ext cx="7052429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case of quitting, what were the reasons (more than one option can be marked)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901" name="Google Shape;901;p6"/>
          <p:cNvGrpSpPr/>
          <p:nvPr/>
        </p:nvGrpSpPr>
        <p:grpSpPr>
          <a:xfrm>
            <a:off x="613092" y="7267019"/>
            <a:ext cx="172935" cy="174020"/>
            <a:chOff x="0" y="0"/>
            <a:chExt cx="1031528" cy="1038001"/>
          </a:xfrm>
        </p:grpSpPr>
        <p:sp>
          <p:nvSpPr>
            <p:cNvPr id="902" name="Google Shape;902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4" name="Google Shape;904;p6"/>
          <p:cNvGrpSpPr/>
          <p:nvPr/>
        </p:nvGrpSpPr>
        <p:grpSpPr>
          <a:xfrm>
            <a:off x="613092" y="7746444"/>
            <a:ext cx="172935" cy="174020"/>
            <a:chOff x="0" y="0"/>
            <a:chExt cx="1031528" cy="1038001"/>
          </a:xfrm>
        </p:grpSpPr>
        <p:sp>
          <p:nvSpPr>
            <p:cNvPr id="905" name="Google Shape;905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7" name="Google Shape;907;p6"/>
          <p:cNvGrpSpPr/>
          <p:nvPr/>
        </p:nvGrpSpPr>
        <p:grpSpPr>
          <a:xfrm>
            <a:off x="613092" y="7505749"/>
            <a:ext cx="172935" cy="174020"/>
            <a:chOff x="0" y="0"/>
            <a:chExt cx="1031528" cy="1038001"/>
          </a:xfrm>
        </p:grpSpPr>
        <p:sp>
          <p:nvSpPr>
            <p:cNvPr id="908" name="Google Shape;908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10" name="Google Shape;910;p6"/>
          <p:cNvSpPr txBox="1"/>
          <p:nvPr/>
        </p:nvSpPr>
        <p:spPr>
          <a:xfrm>
            <a:off x="843177" y="7267019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Lack of support, information.</a:t>
            </a:r>
            <a:endParaRPr/>
          </a:p>
        </p:txBody>
      </p:sp>
      <p:sp>
        <p:nvSpPr>
          <p:cNvPr id="911" name="Google Shape;911;p6"/>
          <p:cNvSpPr txBox="1"/>
          <p:nvPr/>
        </p:nvSpPr>
        <p:spPr>
          <a:xfrm>
            <a:off x="843177" y="7746444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 or hospital admission of the mother.</a:t>
            </a:r>
            <a:endParaRPr/>
          </a:p>
        </p:txBody>
      </p:sp>
      <p:sp>
        <p:nvSpPr>
          <p:cNvPr id="912" name="Google Shape;912;p6"/>
          <p:cNvSpPr txBox="1"/>
          <p:nvPr/>
        </p:nvSpPr>
        <p:spPr>
          <a:xfrm>
            <a:off x="843177" y="7505749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Illness of the baby or hospital admission of the baby.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913" name="Google Shape;913;p6"/>
          <p:cNvGrpSpPr/>
          <p:nvPr/>
        </p:nvGrpSpPr>
        <p:grpSpPr>
          <a:xfrm>
            <a:off x="627812" y="7987139"/>
            <a:ext cx="172935" cy="174020"/>
            <a:chOff x="0" y="0"/>
            <a:chExt cx="1031528" cy="1038001"/>
          </a:xfrm>
        </p:grpSpPr>
        <p:sp>
          <p:nvSpPr>
            <p:cNvPr id="914" name="Google Shape;914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16" name="Google Shape;916;p6"/>
          <p:cNvSpPr txBox="1"/>
          <p:nvPr/>
        </p:nvSpPr>
        <p:spPr>
          <a:xfrm>
            <a:off x="857896" y="7987139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917" name="Google Shape;917;p6"/>
          <p:cNvSpPr txBox="1"/>
          <p:nvPr/>
        </p:nvSpPr>
        <p:spPr>
          <a:xfrm>
            <a:off x="379221" y="8300718"/>
            <a:ext cx="5690039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have pain in the breasts</a:t>
            </a:r>
            <a:endParaRPr/>
          </a:p>
        </p:txBody>
      </p:sp>
      <p:grpSp>
        <p:nvGrpSpPr>
          <p:cNvPr id="918" name="Google Shape;918;p6"/>
          <p:cNvGrpSpPr/>
          <p:nvPr/>
        </p:nvGrpSpPr>
        <p:grpSpPr>
          <a:xfrm>
            <a:off x="2137426" y="8632061"/>
            <a:ext cx="836510" cy="273561"/>
            <a:chOff x="0" y="0"/>
            <a:chExt cx="4989649" cy="1631751"/>
          </a:xfrm>
        </p:grpSpPr>
        <p:sp>
          <p:nvSpPr>
            <p:cNvPr id="919" name="Google Shape;919;p6"/>
            <p:cNvSpPr/>
            <p:nvPr/>
          </p:nvSpPr>
          <p:spPr>
            <a:xfrm>
              <a:off x="0" y="0"/>
              <a:ext cx="4989649" cy="1631751"/>
            </a:xfrm>
            <a:custGeom>
              <a:avLst/>
              <a:gdLst/>
              <a:ahLst/>
              <a:cxnLst/>
              <a:rect l="l" t="t" r="r" b="b"/>
              <a:pathLst>
                <a:path w="4989649" h="1631751" extrusionOk="0">
                  <a:moveTo>
                    <a:pt x="46275" y="0"/>
                  </a:moveTo>
                  <a:lnTo>
                    <a:pt x="4943373" y="0"/>
                  </a:lnTo>
                  <a:cubicBezTo>
                    <a:pt x="4955646" y="0"/>
                    <a:pt x="4967417" y="4875"/>
                    <a:pt x="4976095" y="13554"/>
                  </a:cubicBezTo>
                  <a:cubicBezTo>
                    <a:pt x="4984773" y="22232"/>
                    <a:pt x="4989649" y="34002"/>
                    <a:pt x="4989649" y="46275"/>
                  </a:cubicBezTo>
                  <a:lnTo>
                    <a:pt x="4989649" y="1585476"/>
                  </a:lnTo>
                  <a:cubicBezTo>
                    <a:pt x="4989649" y="1611033"/>
                    <a:pt x="4968930" y="1631751"/>
                    <a:pt x="4943373" y="1631751"/>
                  </a:cubicBezTo>
                  <a:lnTo>
                    <a:pt x="46275" y="1631751"/>
                  </a:lnTo>
                  <a:cubicBezTo>
                    <a:pt x="34002" y="1631751"/>
                    <a:pt x="22232" y="1626876"/>
                    <a:pt x="13554" y="1618197"/>
                  </a:cubicBezTo>
                  <a:cubicBezTo>
                    <a:pt x="4875" y="1609519"/>
                    <a:pt x="0" y="1597749"/>
                    <a:pt x="0" y="1585476"/>
                  </a:cubicBezTo>
                  <a:lnTo>
                    <a:pt x="0" y="46275"/>
                  </a:lnTo>
                  <a:cubicBezTo>
                    <a:pt x="0" y="34002"/>
                    <a:pt x="4875" y="22232"/>
                    <a:pt x="13554" y="13554"/>
                  </a:cubicBezTo>
                  <a:cubicBezTo>
                    <a:pt x="22232" y="4875"/>
                    <a:pt x="34002" y="0"/>
                    <a:pt x="462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6"/>
            <p:cNvSpPr txBox="1"/>
            <p:nvPr/>
          </p:nvSpPr>
          <p:spPr>
            <a:xfrm>
              <a:off x="0" y="0"/>
              <a:ext cx="498964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1" name="Google Shape;921;p6"/>
          <p:cNvGrpSpPr/>
          <p:nvPr/>
        </p:nvGrpSpPr>
        <p:grpSpPr>
          <a:xfrm>
            <a:off x="631311" y="8638272"/>
            <a:ext cx="172935" cy="174020"/>
            <a:chOff x="0" y="0"/>
            <a:chExt cx="1031528" cy="1038001"/>
          </a:xfrm>
        </p:grpSpPr>
        <p:sp>
          <p:nvSpPr>
            <p:cNvPr id="922" name="Google Shape;922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4" name="Google Shape;924;p6"/>
          <p:cNvGrpSpPr/>
          <p:nvPr/>
        </p:nvGrpSpPr>
        <p:grpSpPr>
          <a:xfrm>
            <a:off x="631311" y="8641249"/>
            <a:ext cx="172935" cy="174020"/>
            <a:chOff x="0" y="0"/>
            <a:chExt cx="1031528" cy="1038001"/>
          </a:xfrm>
        </p:grpSpPr>
        <p:sp>
          <p:nvSpPr>
            <p:cNvPr id="925" name="Google Shape;925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7" name="Google Shape;927;p6"/>
          <p:cNvGrpSpPr/>
          <p:nvPr/>
        </p:nvGrpSpPr>
        <p:grpSpPr>
          <a:xfrm>
            <a:off x="638897" y="8891469"/>
            <a:ext cx="172935" cy="174020"/>
            <a:chOff x="0" y="0"/>
            <a:chExt cx="1031528" cy="1038001"/>
          </a:xfrm>
        </p:grpSpPr>
        <p:sp>
          <p:nvSpPr>
            <p:cNvPr id="928" name="Google Shape;928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515764" y="0"/>
                  </a:moveTo>
                  <a:lnTo>
                    <a:pt x="515764" y="0"/>
                  </a:lnTo>
                  <a:cubicBezTo>
                    <a:pt x="652553" y="0"/>
                    <a:pt x="783740" y="54339"/>
                    <a:pt x="880464" y="151064"/>
                  </a:cubicBezTo>
                  <a:cubicBezTo>
                    <a:pt x="977189" y="247788"/>
                    <a:pt x="1031528" y="378975"/>
                    <a:pt x="1031528" y="515764"/>
                  </a:cubicBezTo>
                  <a:lnTo>
                    <a:pt x="1031528" y="522237"/>
                  </a:lnTo>
                  <a:cubicBezTo>
                    <a:pt x="1031528" y="659026"/>
                    <a:pt x="977189" y="790213"/>
                    <a:pt x="880464" y="886938"/>
                  </a:cubicBezTo>
                  <a:cubicBezTo>
                    <a:pt x="783740" y="983662"/>
                    <a:pt x="652553" y="1038001"/>
                    <a:pt x="515764" y="1038001"/>
                  </a:cubicBezTo>
                  <a:lnTo>
                    <a:pt x="515764" y="1038001"/>
                  </a:lnTo>
                  <a:cubicBezTo>
                    <a:pt x="230915" y="1038001"/>
                    <a:pt x="0" y="807086"/>
                    <a:pt x="0" y="522237"/>
                  </a:cubicBezTo>
                  <a:lnTo>
                    <a:pt x="0" y="515764"/>
                  </a:lnTo>
                  <a:cubicBezTo>
                    <a:pt x="0" y="230915"/>
                    <a:pt x="230915" y="0"/>
                    <a:pt x="51576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 cmpd="sng">
              <a:solidFill>
                <a:srgbClr val="94806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0" name="Google Shape;930;p6"/>
          <p:cNvSpPr txBox="1"/>
          <p:nvPr/>
        </p:nvSpPr>
        <p:spPr>
          <a:xfrm>
            <a:off x="861396" y="8652257"/>
            <a:ext cx="49858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</a:t>
            </a:r>
            <a:endParaRPr/>
          </a:p>
        </p:txBody>
      </p:sp>
      <p:sp>
        <p:nvSpPr>
          <p:cNvPr id="931" name="Google Shape;931;p6"/>
          <p:cNvSpPr txBox="1"/>
          <p:nvPr/>
        </p:nvSpPr>
        <p:spPr>
          <a:xfrm>
            <a:off x="861396" y="8905622"/>
            <a:ext cx="4552222" cy="17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</a:t>
            </a:r>
            <a:endParaRPr/>
          </a:p>
        </p:txBody>
      </p:sp>
      <p:cxnSp>
        <p:nvCxnSpPr>
          <p:cNvPr id="932" name="Google Shape;932;p6"/>
          <p:cNvCxnSpPr/>
          <p:nvPr/>
        </p:nvCxnSpPr>
        <p:spPr>
          <a:xfrm>
            <a:off x="1199111" y="8723345"/>
            <a:ext cx="881165" cy="14252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33" name="Google Shape;933;p6"/>
          <p:cNvSpPr txBox="1"/>
          <p:nvPr/>
        </p:nvSpPr>
        <p:spPr>
          <a:xfrm>
            <a:off x="2176842" y="8674861"/>
            <a:ext cx="213027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Intensity on a scale of 0-10</a:t>
            </a:r>
            <a:endParaRPr/>
          </a:p>
        </p:txBody>
      </p:sp>
      <p:grpSp>
        <p:nvGrpSpPr>
          <p:cNvPr id="934" name="Google Shape;934;p6"/>
          <p:cNvGrpSpPr/>
          <p:nvPr/>
        </p:nvGrpSpPr>
        <p:grpSpPr>
          <a:xfrm>
            <a:off x="1359983" y="9814113"/>
            <a:ext cx="1966940" cy="273561"/>
            <a:chOff x="0" y="0"/>
            <a:chExt cx="11732489" cy="1631751"/>
          </a:xfrm>
        </p:grpSpPr>
        <p:sp>
          <p:nvSpPr>
            <p:cNvPr id="935" name="Google Shape;935;p6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6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7" name="Google Shape;937;p6"/>
          <p:cNvSpPr txBox="1"/>
          <p:nvPr/>
        </p:nvSpPr>
        <p:spPr>
          <a:xfrm>
            <a:off x="883919" y="9622599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On-demand 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38" name="Google Shape;938;p6"/>
          <p:cNvSpPr txBox="1"/>
          <p:nvPr/>
        </p:nvSpPr>
        <p:spPr>
          <a:xfrm>
            <a:off x="883919" y="10102024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sp>
        <p:nvSpPr>
          <p:cNvPr id="939" name="Google Shape;939;p6"/>
          <p:cNvSpPr txBox="1"/>
          <p:nvPr/>
        </p:nvSpPr>
        <p:spPr>
          <a:xfrm>
            <a:off x="883919" y="9861329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 follow a strict routine, every 3 hours.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40" name="Google Shape;940;p6"/>
          <p:cNvSpPr txBox="1"/>
          <p:nvPr/>
        </p:nvSpPr>
        <p:spPr>
          <a:xfrm>
            <a:off x="152151" y="9339962"/>
            <a:ext cx="2801015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often do you breastfeed: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941" name="Google Shape;941;p6"/>
          <p:cNvGrpSpPr/>
          <p:nvPr/>
        </p:nvGrpSpPr>
        <p:grpSpPr>
          <a:xfrm>
            <a:off x="627812" y="9622599"/>
            <a:ext cx="172935" cy="174020"/>
            <a:chOff x="0" y="0"/>
            <a:chExt cx="1031528" cy="1038001"/>
          </a:xfrm>
        </p:grpSpPr>
        <p:sp>
          <p:nvSpPr>
            <p:cNvPr id="942" name="Google Shape;942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4" name="Google Shape;944;p6"/>
          <p:cNvGrpSpPr/>
          <p:nvPr/>
        </p:nvGrpSpPr>
        <p:grpSpPr>
          <a:xfrm>
            <a:off x="627812" y="9872819"/>
            <a:ext cx="172935" cy="174020"/>
            <a:chOff x="0" y="0"/>
            <a:chExt cx="1031528" cy="1038001"/>
          </a:xfrm>
        </p:grpSpPr>
        <p:sp>
          <p:nvSpPr>
            <p:cNvPr id="945" name="Google Shape;945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7" name="Google Shape;947;p6"/>
          <p:cNvGrpSpPr/>
          <p:nvPr/>
        </p:nvGrpSpPr>
        <p:grpSpPr>
          <a:xfrm>
            <a:off x="638897" y="10123039"/>
            <a:ext cx="172935" cy="174020"/>
            <a:chOff x="0" y="0"/>
            <a:chExt cx="1031528" cy="1038001"/>
          </a:xfrm>
        </p:grpSpPr>
        <p:sp>
          <p:nvSpPr>
            <p:cNvPr id="948" name="Google Shape;948;p6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6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4" name="Google Shape;954;p7"/>
          <p:cNvGrpSpPr/>
          <p:nvPr/>
        </p:nvGrpSpPr>
        <p:grpSpPr>
          <a:xfrm>
            <a:off x="1600986" y="1034040"/>
            <a:ext cx="1966940" cy="273561"/>
            <a:chOff x="0" y="0"/>
            <a:chExt cx="11732489" cy="1631751"/>
          </a:xfrm>
        </p:grpSpPr>
        <p:sp>
          <p:nvSpPr>
            <p:cNvPr id="955" name="Google Shape;955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7" name="Google Shape;957;p7"/>
          <p:cNvGrpSpPr/>
          <p:nvPr/>
        </p:nvGrpSpPr>
        <p:grpSpPr>
          <a:xfrm>
            <a:off x="694576" y="810397"/>
            <a:ext cx="172935" cy="174020"/>
            <a:chOff x="0" y="0"/>
            <a:chExt cx="1031528" cy="1038001"/>
          </a:xfrm>
        </p:grpSpPr>
        <p:sp>
          <p:nvSpPr>
            <p:cNvPr id="958" name="Google Shape;958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0" name="Google Shape;960;p7"/>
          <p:cNvGrpSpPr/>
          <p:nvPr/>
        </p:nvGrpSpPr>
        <p:grpSpPr>
          <a:xfrm>
            <a:off x="694576" y="1289822"/>
            <a:ext cx="172935" cy="174020"/>
            <a:chOff x="0" y="0"/>
            <a:chExt cx="1031528" cy="1038001"/>
          </a:xfrm>
        </p:grpSpPr>
        <p:sp>
          <p:nvSpPr>
            <p:cNvPr id="961" name="Google Shape;961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3" name="Google Shape;963;p7"/>
          <p:cNvGrpSpPr/>
          <p:nvPr/>
        </p:nvGrpSpPr>
        <p:grpSpPr>
          <a:xfrm>
            <a:off x="694576" y="1049127"/>
            <a:ext cx="172935" cy="174020"/>
            <a:chOff x="0" y="0"/>
            <a:chExt cx="1031528" cy="1038001"/>
          </a:xfrm>
        </p:grpSpPr>
        <p:sp>
          <p:nvSpPr>
            <p:cNvPr id="964" name="Google Shape;964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6" name="Google Shape;966;p7"/>
          <p:cNvSpPr txBox="1"/>
          <p:nvPr/>
        </p:nvSpPr>
        <p:spPr>
          <a:xfrm>
            <a:off x="924661" y="810397"/>
            <a:ext cx="3894447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However long it takes, I don't time it.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67" name="Google Shape;967;p7"/>
          <p:cNvSpPr txBox="1"/>
          <p:nvPr/>
        </p:nvSpPr>
        <p:spPr>
          <a:xfrm>
            <a:off x="924661" y="1289822"/>
            <a:ext cx="4907904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30 minutes on each breast.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68" name="Google Shape;968;p7"/>
          <p:cNvSpPr txBox="1"/>
          <p:nvPr/>
        </p:nvSpPr>
        <p:spPr>
          <a:xfrm>
            <a:off x="924661" y="1049127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10 minutes on each breast.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969" name="Google Shape;969;p7"/>
          <p:cNvSpPr txBox="1"/>
          <p:nvPr/>
        </p:nvSpPr>
        <p:spPr>
          <a:xfrm>
            <a:off x="517503" y="544524"/>
            <a:ext cx="32607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long is each breastfeeding session:</a:t>
            </a:r>
            <a:endParaRPr/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970" name="Google Shape;970;p7"/>
          <p:cNvGrpSpPr/>
          <p:nvPr/>
        </p:nvGrpSpPr>
        <p:grpSpPr>
          <a:xfrm>
            <a:off x="709296" y="1575692"/>
            <a:ext cx="172935" cy="174020"/>
            <a:chOff x="0" y="0"/>
            <a:chExt cx="1031528" cy="1038001"/>
          </a:xfrm>
        </p:grpSpPr>
        <p:sp>
          <p:nvSpPr>
            <p:cNvPr id="971" name="Google Shape;971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73" name="Google Shape;973;p7"/>
          <p:cNvSpPr txBox="1"/>
          <p:nvPr/>
        </p:nvSpPr>
        <p:spPr>
          <a:xfrm>
            <a:off x="939380" y="157569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</a:t>
            </a:r>
            <a:endParaRPr/>
          </a:p>
        </p:txBody>
      </p:sp>
      <p:grpSp>
        <p:nvGrpSpPr>
          <p:cNvPr id="974" name="Google Shape;974;p7"/>
          <p:cNvGrpSpPr/>
          <p:nvPr/>
        </p:nvGrpSpPr>
        <p:grpSpPr>
          <a:xfrm>
            <a:off x="4281206" y="2514690"/>
            <a:ext cx="1966940" cy="273561"/>
            <a:chOff x="0" y="0"/>
            <a:chExt cx="11732489" cy="1631751"/>
          </a:xfrm>
        </p:grpSpPr>
        <p:sp>
          <p:nvSpPr>
            <p:cNvPr id="975" name="Google Shape;975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77" name="Google Shape;977;p7"/>
          <p:cNvSpPr txBox="1"/>
          <p:nvPr/>
        </p:nvSpPr>
        <p:spPr>
          <a:xfrm>
            <a:off x="476434" y="5129755"/>
            <a:ext cx="4626011" cy="500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Final: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Follow-up is ended due to stopping breastfeeding:   Yes  /  No</a:t>
            </a:r>
            <a:endParaRPr/>
          </a:p>
        </p:txBody>
      </p:sp>
      <p:grpSp>
        <p:nvGrpSpPr>
          <p:cNvPr id="978" name="Google Shape;978;p7"/>
          <p:cNvGrpSpPr/>
          <p:nvPr/>
        </p:nvGrpSpPr>
        <p:grpSpPr>
          <a:xfrm>
            <a:off x="1600986" y="2388394"/>
            <a:ext cx="1966940" cy="273561"/>
            <a:chOff x="0" y="0"/>
            <a:chExt cx="11732489" cy="1631751"/>
          </a:xfrm>
        </p:grpSpPr>
        <p:sp>
          <p:nvSpPr>
            <p:cNvPr id="979" name="Google Shape;979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1" name="Google Shape;981;p7"/>
          <p:cNvGrpSpPr/>
          <p:nvPr/>
        </p:nvGrpSpPr>
        <p:grpSpPr>
          <a:xfrm>
            <a:off x="694576" y="2164750"/>
            <a:ext cx="172935" cy="174020"/>
            <a:chOff x="0" y="0"/>
            <a:chExt cx="1031528" cy="1038001"/>
          </a:xfrm>
        </p:grpSpPr>
        <p:sp>
          <p:nvSpPr>
            <p:cNvPr id="982" name="Google Shape;982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4" name="Google Shape;984;p7"/>
          <p:cNvGrpSpPr/>
          <p:nvPr/>
        </p:nvGrpSpPr>
        <p:grpSpPr>
          <a:xfrm>
            <a:off x="694576" y="2644175"/>
            <a:ext cx="172935" cy="174020"/>
            <a:chOff x="0" y="0"/>
            <a:chExt cx="1031528" cy="1038001"/>
          </a:xfrm>
        </p:grpSpPr>
        <p:sp>
          <p:nvSpPr>
            <p:cNvPr id="985" name="Google Shape;985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7" name="Google Shape;987;p7"/>
          <p:cNvGrpSpPr/>
          <p:nvPr/>
        </p:nvGrpSpPr>
        <p:grpSpPr>
          <a:xfrm>
            <a:off x="694576" y="2403480"/>
            <a:ext cx="172935" cy="174020"/>
            <a:chOff x="0" y="0"/>
            <a:chExt cx="1031528" cy="1038001"/>
          </a:xfrm>
        </p:grpSpPr>
        <p:sp>
          <p:nvSpPr>
            <p:cNvPr id="988" name="Google Shape;988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90" name="Google Shape;990;p7"/>
          <p:cNvSpPr txBox="1"/>
          <p:nvPr/>
        </p:nvSpPr>
        <p:spPr>
          <a:xfrm>
            <a:off x="924661" y="216475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991" name="Google Shape;991;p7"/>
          <p:cNvSpPr txBox="1"/>
          <p:nvPr/>
        </p:nvSpPr>
        <p:spPr>
          <a:xfrm>
            <a:off x="924661" y="264417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992" name="Google Shape;992;p7"/>
          <p:cNvSpPr txBox="1"/>
          <p:nvPr/>
        </p:nvSpPr>
        <p:spPr>
          <a:xfrm>
            <a:off x="924661" y="240348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993" name="Google Shape;993;p7"/>
          <p:cNvSpPr txBox="1"/>
          <p:nvPr/>
        </p:nvSpPr>
        <p:spPr>
          <a:xfrm>
            <a:off x="310522" y="1962407"/>
            <a:ext cx="412283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pacifiers during the first 15 days (frequency):</a:t>
            </a:r>
            <a:endParaRPr/>
          </a:p>
        </p:txBody>
      </p:sp>
      <p:grpSp>
        <p:nvGrpSpPr>
          <p:cNvPr id="994" name="Google Shape;994;p7"/>
          <p:cNvGrpSpPr/>
          <p:nvPr/>
        </p:nvGrpSpPr>
        <p:grpSpPr>
          <a:xfrm>
            <a:off x="1600986" y="3485451"/>
            <a:ext cx="1966940" cy="273561"/>
            <a:chOff x="0" y="0"/>
            <a:chExt cx="11732489" cy="1631751"/>
          </a:xfrm>
        </p:grpSpPr>
        <p:sp>
          <p:nvSpPr>
            <p:cNvPr id="995" name="Google Shape;995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7" name="Google Shape;997;p7"/>
          <p:cNvGrpSpPr/>
          <p:nvPr/>
        </p:nvGrpSpPr>
        <p:grpSpPr>
          <a:xfrm>
            <a:off x="694576" y="3118933"/>
            <a:ext cx="172935" cy="174020"/>
            <a:chOff x="0" y="0"/>
            <a:chExt cx="1031528" cy="1038001"/>
          </a:xfrm>
        </p:grpSpPr>
        <p:sp>
          <p:nvSpPr>
            <p:cNvPr id="998" name="Google Shape;998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0" name="Google Shape;1000;p7"/>
          <p:cNvGrpSpPr/>
          <p:nvPr/>
        </p:nvGrpSpPr>
        <p:grpSpPr>
          <a:xfrm>
            <a:off x="694576" y="3598358"/>
            <a:ext cx="172935" cy="174020"/>
            <a:chOff x="0" y="0"/>
            <a:chExt cx="1031528" cy="1038001"/>
          </a:xfrm>
        </p:grpSpPr>
        <p:sp>
          <p:nvSpPr>
            <p:cNvPr id="1001" name="Google Shape;1001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3" name="Google Shape;1003;p7"/>
          <p:cNvGrpSpPr/>
          <p:nvPr/>
        </p:nvGrpSpPr>
        <p:grpSpPr>
          <a:xfrm>
            <a:off x="694576" y="3357663"/>
            <a:ext cx="172935" cy="174020"/>
            <a:chOff x="0" y="0"/>
            <a:chExt cx="1031528" cy="1038001"/>
          </a:xfrm>
        </p:grpSpPr>
        <p:sp>
          <p:nvSpPr>
            <p:cNvPr id="1004" name="Google Shape;1004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06" name="Google Shape;1006;p7"/>
          <p:cNvSpPr txBox="1"/>
          <p:nvPr/>
        </p:nvSpPr>
        <p:spPr>
          <a:xfrm>
            <a:off x="522811" y="2915833"/>
            <a:ext cx="4195465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nipple shields during the first 15 days (frequency):</a:t>
            </a:r>
            <a:endParaRPr/>
          </a:p>
        </p:txBody>
      </p:sp>
      <p:grpSp>
        <p:nvGrpSpPr>
          <p:cNvPr id="1007" name="Google Shape;1007;p7"/>
          <p:cNvGrpSpPr/>
          <p:nvPr/>
        </p:nvGrpSpPr>
        <p:grpSpPr>
          <a:xfrm>
            <a:off x="1568672" y="4439634"/>
            <a:ext cx="1966940" cy="273561"/>
            <a:chOff x="0" y="0"/>
            <a:chExt cx="11732489" cy="1631751"/>
          </a:xfrm>
        </p:grpSpPr>
        <p:sp>
          <p:nvSpPr>
            <p:cNvPr id="1008" name="Google Shape;1008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0" name="Google Shape;1010;p7"/>
          <p:cNvGrpSpPr/>
          <p:nvPr/>
        </p:nvGrpSpPr>
        <p:grpSpPr>
          <a:xfrm>
            <a:off x="662263" y="4215990"/>
            <a:ext cx="172935" cy="174020"/>
            <a:chOff x="0" y="0"/>
            <a:chExt cx="1031528" cy="1038001"/>
          </a:xfrm>
        </p:grpSpPr>
        <p:sp>
          <p:nvSpPr>
            <p:cNvPr id="1011" name="Google Shape;1011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3" name="Google Shape;1013;p7"/>
          <p:cNvGrpSpPr/>
          <p:nvPr/>
        </p:nvGrpSpPr>
        <p:grpSpPr>
          <a:xfrm>
            <a:off x="662263" y="4695415"/>
            <a:ext cx="172935" cy="174020"/>
            <a:chOff x="0" y="0"/>
            <a:chExt cx="1031528" cy="1038001"/>
          </a:xfrm>
        </p:grpSpPr>
        <p:sp>
          <p:nvSpPr>
            <p:cNvPr id="1014" name="Google Shape;1014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6" name="Google Shape;1016;p7"/>
          <p:cNvGrpSpPr/>
          <p:nvPr/>
        </p:nvGrpSpPr>
        <p:grpSpPr>
          <a:xfrm>
            <a:off x="662263" y="4454720"/>
            <a:ext cx="172935" cy="174020"/>
            <a:chOff x="0" y="0"/>
            <a:chExt cx="1031528" cy="1038001"/>
          </a:xfrm>
        </p:grpSpPr>
        <p:sp>
          <p:nvSpPr>
            <p:cNvPr id="1017" name="Google Shape;1017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19" name="Google Shape;1019;p7"/>
          <p:cNvSpPr txBox="1"/>
          <p:nvPr/>
        </p:nvSpPr>
        <p:spPr>
          <a:xfrm>
            <a:off x="370053" y="3960978"/>
            <a:ext cx="400377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Use of bottle during the first 15 days (frequency):</a:t>
            </a:r>
            <a:endParaRPr/>
          </a:p>
        </p:txBody>
      </p:sp>
      <p:grpSp>
        <p:nvGrpSpPr>
          <p:cNvPr id="1020" name="Google Shape;1020;p7"/>
          <p:cNvGrpSpPr/>
          <p:nvPr/>
        </p:nvGrpSpPr>
        <p:grpSpPr>
          <a:xfrm>
            <a:off x="457253" y="6191604"/>
            <a:ext cx="3322747" cy="252807"/>
            <a:chOff x="0" y="0"/>
            <a:chExt cx="1190798" cy="90600"/>
          </a:xfrm>
        </p:grpSpPr>
        <p:sp>
          <p:nvSpPr>
            <p:cNvPr id="1021" name="Google Shape;1021;p7"/>
            <p:cNvSpPr/>
            <p:nvPr/>
          </p:nvSpPr>
          <p:spPr>
            <a:xfrm>
              <a:off x="0" y="0"/>
              <a:ext cx="1190798" cy="90600"/>
            </a:xfrm>
            <a:custGeom>
              <a:avLst/>
              <a:gdLst/>
              <a:ahLst/>
              <a:cxnLst/>
              <a:rect l="l" t="t" r="r" b="b"/>
              <a:pathLst>
                <a:path w="1190798" h="90600" extrusionOk="0">
                  <a:moveTo>
                    <a:pt x="0" y="0"/>
                  </a:moveTo>
                  <a:lnTo>
                    <a:pt x="1190798" y="0"/>
                  </a:lnTo>
                  <a:lnTo>
                    <a:pt x="1190798" y="90600"/>
                  </a:lnTo>
                  <a:lnTo>
                    <a:pt x="0" y="90600"/>
                  </a:lnTo>
                  <a:close/>
                </a:path>
              </a:pathLst>
            </a:custGeom>
            <a:solidFill>
              <a:srgbClr val="E7C0DD"/>
            </a:solidFill>
            <a:ln>
              <a:noFill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22" name="Google Shape;1022;p7"/>
            <p:cNvSpPr txBox="1"/>
            <p:nvPr/>
          </p:nvSpPr>
          <p:spPr>
            <a:xfrm>
              <a:off x="0" y="0"/>
              <a:ext cx="1190798" cy="9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3" name="Google Shape;1023;p7"/>
          <p:cNvGrpSpPr/>
          <p:nvPr/>
        </p:nvGrpSpPr>
        <p:grpSpPr>
          <a:xfrm>
            <a:off x="1662410" y="7259738"/>
            <a:ext cx="1966940" cy="273561"/>
            <a:chOff x="0" y="0"/>
            <a:chExt cx="11732489" cy="1631751"/>
          </a:xfrm>
        </p:grpSpPr>
        <p:sp>
          <p:nvSpPr>
            <p:cNvPr id="1024" name="Google Shape;1024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6" name="Google Shape;1026;p7"/>
          <p:cNvGrpSpPr/>
          <p:nvPr/>
        </p:nvGrpSpPr>
        <p:grpSpPr>
          <a:xfrm>
            <a:off x="756000" y="7036095"/>
            <a:ext cx="172935" cy="174020"/>
            <a:chOff x="0" y="0"/>
            <a:chExt cx="1031528" cy="1038001"/>
          </a:xfrm>
        </p:grpSpPr>
        <p:sp>
          <p:nvSpPr>
            <p:cNvPr id="1027" name="Google Shape;1027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9" name="Google Shape;1029;p7"/>
          <p:cNvGrpSpPr/>
          <p:nvPr/>
        </p:nvGrpSpPr>
        <p:grpSpPr>
          <a:xfrm>
            <a:off x="756000" y="7515520"/>
            <a:ext cx="172935" cy="174020"/>
            <a:chOff x="0" y="0"/>
            <a:chExt cx="1031528" cy="1038001"/>
          </a:xfrm>
        </p:grpSpPr>
        <p:sp>
          <p:nvSpPr>
            <p:cNvPr id="1030" name="Google Shape;1030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2" name="Google Shape;1032;p7"/>
          <p:cNvGrpSpPr/>
          <p:nvPr/>
        </p:nvGrpSpPr>
        <p:grpSpPr>
          <a:xfrm>
            <a:off x="756000" y="7274825"/>
            <a:ext cx="172935" cy="174020"/>
            <a:chOff x="0" y="0"/>
            <a:chExt cx="1031528" cy="1038001"/>
          </a:xfrm>
        </p:grpSpPr>
        <p:sp>
          <p:nvSpPr>
            <p:cNvPr id="1033" name="Google Shape;1033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5" name="Google Shape;1035;p7"/>
          <p:cNvSpPr txBox="1"/>
          <p:nvPr/>
        </p:nvSpPr>
        <p:spPr>
          <a:xfrm>
            <a:off x="986085" y="7036095"/>
            <a:ext cx="3894447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Next to the parents, in the same bed.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036" name="Google Shape;1036;p7"/>
          <p:cNvSpPr txBox="1"/>
          <p:nvPr/>
        </p:nvSpPr>
        <p:spPr>
          <a:xfrm>
            <a:off x="986085" y="7515520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another room</a:t>
            </a:r>
            <a:endParaRPr/>
          </a:p>
        </p:txBody>
      </p:sp>
      <p:sp>
        <p:nvSpPr>
          <p:cNvPr id="1037" name="Google Shape;1037;p7"/>
          <p:cNvSpPr txBox="1"/>
          <p:nvPr/>
        </p:nvSpPr>
        <p:spPr>
          <a:xfrm>
            <a:off x="986085" y="727482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In a cot, in the same room as the parents</a:t>
            </a:r>
            <a:endParaRPr/>
          </a:p>
        </p:txBody>
      </p:sp>
      <p:grpSp>
        <p:nvGrpSpPr>
          <p:cNvPr id="1038" name="Google Shape;1038;p7"/>
          <p:cNvGrpSpPr/>
          <p:nvPr/>
        </p:nvGrpSpPr>
        <p:grpSpPr>
          <a:xfrm>
            <a:off x="5102446" y="7267924"/>
            <a:ext cx="1966940" cy="273561"/>
            <a:chOff x="0" y="0"/>
            <a:chExt cx="11732489" cy="1631751"/>
          </a:xfrm>
        </p:grpSpPr>
        <p:sp>
          <p:nvSpPr>
            <p:cNvPr id="1039" name="Google Shape;1039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1" name="Google Shape;1041;p7"/>
          <p:cNvGrpSpPr/>
          <p:nvPr/>
        </p:nvGrpSpPr>
        <p:grpSpPr>
          <a:xfrm>
            <a:off x="4196037" y="7044281"/>
            <a:ext cx="172935" cy="174020"/>
            <a:chOff x="0" y="0"/>
            <a:chExt cx="1031528" cy="1038001"/>
          </a:xfrm>
        </p:grpSpPr>
        <p:sp>
          <p:nvSpPr>
            <p:cNvPr id="1042" name="Google Shape;1042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4" name="Google Shape;1044;p7"/>
          <p:cNvGrpSpPr/>
          <p:nvPr/>
        </p:nvGrpSpPr>
        <p:grpSpPr>
          <a:xfrm>
            <a:off x="4196037" y="7523706"/>
            <a:ext cx="172935" cy="174020"/>
            <a:chOff x="0" y="0"/>
            <a:chExt cx="1031528" cy="1038001"/>
          </a:xfrm>
        </p:grpSpPr>
        <p:sp>
          <p:nvSpPr>
            <p:cNvPr id="1045" name="Google Shape;1045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7" name="Google Shape;1047;p7"/>
          <p:cNvGrpSpPr/>
          <p:nvPr/>
        </p:nvGrpSpPr>
        <p:grpSpPr>
          <a:xfrm>
            <a:off x="4196037" y="7283011"/>
            <a:ext cx="172935" cy="174020"/>
            <a:chOff x="0" y="0"/>
            <a:chExt cx="1031528" cy="1038001"/>
          </a:xfrm>
        </p:grpSpPr>
        <p:sp>
          <p:nvSpPr>
            <p:cNvPr id="1048" name="Google Shape;1048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0" name="Google Shape;1050;p7"/>
          <p:cNvGrpSpPr/>
          <p:nvPr/>
        </p:nvGrpSpPr>
        <p:grpSpPr>
          <a:xfrm>
            <a:off x="1662410" y="8302589"/>
            <a:ext cx="1966940" cy="273561"/>
            <a:chOff x="0" y="0"/>
            <a:chExt cx="11732489" cy="1631751"/>
          </a:xfrm>
        </p:grpSpPr>
        <p:sp>
          <p:nvSpPr>
            <p:cNvPr id="1051" name="Google Shape;1051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3" name="Google Shape;1053;p7"/>
          <p:cNvGrpSpPr/>
          <p:nvPr/>
        </p:nvGrpSpPr>
        <p:grpSpPr>
          <a:xfrm>
            <a:off x="756000" y="8078945"/>
            <a:ext cx="172935" cy="174020"/>
            <a:chOff x="0" y="0"/>
            <a:chExt cx="1031528" cy="1038001"/>
          </a:xfrm>
        </p:grpSpPr>
        <p:sp>
          <p:nvSpPr>
            <p:cNvPr id="1054" name="Google Shape;1054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6" name="Google Shape;1056;p7"/>
          <p:cNvGrpSpPr/>
          <p:nvPr/>
        </p:nvGrpSpPr>
        <p:grpSpPr>
          <a:xfrm>
            <a:off x="756000" y="8558370"/>
            <a:ext cx="172935" cy="174020"/>
            <a:chOff x="0" y="0"/>
            <a:chExt cx="1031528" cy="1038001"/>
          </a:xfrm>
        </p:grpSpPr>
        <p:sp>
          <p:nvSpPr>
            <p:cNvPr id="1057" name="Google Shape;1057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9" name="Google Shape;1059;p7"/>
          <p:cNvGrpSpPr/>
          <p:nvPr/>
        </p:nvGrpSpPr>
        <p:grpSpPr>
          <a:xfrm>
            <a:off x="756000" y="8317675"/>
            <a:ext cx="172935" cy="174020"/>
            <a:chOff x="0" y="0"/>
            <a:chExt cx="1031528" cy="1038001"/>
          </a:xfrm>
        </p:grpSpPr>
        <p:sp>
          <p:nvSpPr>
            <p:cNvPr id="1060" name="Google Shape;1060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2" name="Google Shape;1062;p7"/>
          <p:cNvSpPr txBox="1"/>
          <p:nvPr/>
        </p:nvSpPr>
        <p:spPr>
          <a:xfrm>
            <a:off x="986085" y="8078945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lot.</a:t>
            </a:r>
            <a:endParaRPr/>
          </a:p>
        </p:txBody>
      </p:sp>
      <p:sp>
        <p:nvSpPr>
          <p:cNvPr id="1063" name="Google Shape;1063;p7"/>
          <p:cNvSpPr txBox="1"/>
          <p:nvPr/>
        </p:nvSpPr>
        <p:spPr>
          <a:xfrm>
            <a:off x="986085" y="855837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064" name="Google Shape;1064;p7"/>
          <p:cNvSpPr txBox="1"/>
          <p:nvPr/>
        </p:nvSpPr>
        <p:spPr>
          <a:xfrm>
            <a:off x="986085" y="8317675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 </a:t>
            </a:r>
            <a:endParaRPr/>
          </a:p>
        </p:txBody>
      </p:sp>
      <p:grpSp>
        <p:nvGrpSpPr>
          <p:cNvPr id="1065" name="Google Shape;1065;p7"/>
          <p:cNvGrpSpPr/>
          <p:nvPr/>
        </p:nvGrpSpPr>
        <p:grpSpPr>
          <a:xfrm>
            <a:off x="5102446" y="8310774"/>
            <a:ext cx="1966940" cy="273561"/>
            <a:chOff x="0" y="0"/>
            <a:chExt cx="11732489" cy="1631751"/>
          </a:xfrm>
        </p:grpSpPr>
        <p:sp>
          <p:nvSpPr>
            <p:cNvPr id="1066" name="Google Shape;1066;p7"/>
            <p:cNvSpPr/>
            <p:nvPr/>
          </p:nvSpPr>
          <p:spPr>
            <a:xfrm>
              <a:off x="0" y="0"/>
              <a:ext cx="11732489" cy="1631751"/>
            </a:xfrm>
            <a:custGeom>
              <a:avLst/>
              <a:gdLst/>
              <a:ahLst/>
              <a:cxnLst/>
              <a:rect l="l" t="t" r="r" b="b"/>
              <a:pathLst>
                <a:path w="11732489" h="1631751" extrusionOk="0">
                  <a:moveTo>
                    <a:pt x="19680" y="0"/>
                  </a:moveTo>
                  <a:lnTo>
                    <a:pt x="11712808" y="0"/>
                  </a:lnTo>
                  <a:cubicBezTo>
                    <a:pt x="11723677" y="0"/>
                    <a:pt x="11732489" y="8811"/>
                    <a:pt x="11732489" y="19680"/>
                  </a:cubicBezTo>
                  <a:lnTo>
                    <a:pt x="11732489" y="1612071"/>
                  </a:lnTo>
                  <a:cubicBezTo>
                    <a:pt x="11732489" y="1622940"/>
                    <a:pt x="11723677" y="1631751"/>
                    <a:pt x="11712808" y="1631751"/>
                  </a:cubicBezTo>
                  <a:lnTo>
                    <a:pt x="19680" y="1631751"/>
                  </a:lnTo>
                  <a:cubicBezTo>
                    <a:pt x="14461" y="1631751"/>
                    <a:pt x="9455" y="1629677"/>
                    <a:pt x="5764" y="1625987"/>
                  </a:cubicBezTo>
                  <a:cubicBezTo>
                    <a:pt x="2073" y="1622296"/>
                    <a:pt x="0" y="1617290"/>
                    <a:pt x="0" y="1612071"/>
                  </a:cubicBezTo>
                  <a:lnTo>
                    <a:pt x="0" y="19680"/>
                  </a:lnTo>
                  <a:cubicBezTo>
                    <a:pt x="0" y="8811"/>
                    <a:pt x="8811" y="0"/>
                    <a:pt x="196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7"/>
            <p:cNvSpPr txBox="1"/>
            <p:nvPr/>
          </p:nvSpPr>
          <p:spPr>
            <a:xfrm>
              <a:off x="0" y="0"/>
              <a:ext cx="11732488" cy="1631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8" name="Google Shape;1068;p7"/>
          <p:cNvSpPr txBox="1"/>
          <p:nvPr/>
        </p:nvSpPr>
        <p:spPr>
          <a:xfrm>
            <a:off x="3901474" y="7861456"/>
            <a:ext cx="2489081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How long does the baby sleep: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069" name="Google Shape;1069;p7"/>
          <p:cNvGrpSpPr/>
          <p:nvPr/>
        </p:nvGrpSpPr>
        <p:grpSpPr>
          <a:xfrm>
            <a:off x="4196037" y="8100921"/>
            <a:ext cx="172935" cy="174020"/>
            <a:chOff x="0" y="0"/>
            <a:chExt cx="1031528" cy="1038001"/>
          </a:xfrm>
        </p:grpSpPr>
        <p:sp>
          <p:nvSpPr>
            <p:cNvPr id="1070" name="Google Shape;1070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2" name="Google Shape;1072;p7"/>
          <p:cNvGrpSpPr/>
          <p:nvPr/>
        </p:nvGrpSpPr>
        <p:grpSpPr>
          <a:xfrm>
            <a:off x="4196037" y="8580346"/>
            <a:ext cx="172935" cy="174020"/>
            <a:chOff x="0" y="0"/>
            <a:chExt cx="1031528" cy="1038001"/>
          </a:xfrm>
        </p:grpSpPr>
        <p:sp>
          <p:nvSpPr>
            <p:cNvPr id="1073" name="Google Shape;1073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5" name="Google Shape;1075;p7"/>
          <p:cNvGrpSpPr/>
          <p:nvPr/>
        </p:nvGrpSpPr>
        <p:grpSpPr>
          <a:xfrm>
            <a:off x="4196037" y="8339651"/>
            <a:ext cx="172935" cy="174020"/>
            <a:chOff x="0" y="0"/>
            <a:chExt cx="1031528" cy="1038001"/>
          </a:xfrm>
        </p:grpSpPr>
        <p:sp>
          <p:nvSpPr>
            <p:cNvPr id="1076" name="Google Shape;1076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8" name="Google Shape;1078;p7"/>
          <p:cNvGrpSpPr/>
          <p:nvPr/>
        </p:nvGrpSpPr>
        <p:grpSpPr>
          <a:xfrm>
            <a:off x="756000" y="9309100"/>
            <a:ext cx="172935" cy="174020"/>
            <a:chOff x="0" y="0"/>
            <a:chExt cx="1031528" cy="1038001"/>
          </a:xfrm>
        </p:grpSpPr>
        <p:sp>
          <p:nvSpPr>
            <p:cNvPr id="1079" name="Google Shape;1079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1" name="Google Shape;1081;p7"/>
          <p:cNvGrpSpPr/>
          <p:nvPr/>
        </p:nvGrpSpPr>
        <p:grpSpPr>
          <a:xfrm>
            <a:off x="756000" y="9540149"/>
            <a:ext cx="172935" cy="174020"/>
            <a:chOff x="0" y="0"/>
            <a:chExt cx="1031528" cy="1038001"/>
          </a:xfrm>
        </p:grpSpPr>
        <p:sp>
          <p:nvSpPr>
            <p:cNvPr id="1082" name="Google Shape;1082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4" name="Google Shape;1084;p7"/>
          <p:cNvGrpSpPr/>
          <p:nvPr/>
        </p:nvGrpSpPr>
        <p:grpSpPr>
          <a:xfrm>
            <a:off x="756000" y="9760754"/>
            <a:ext cx="172935" cy="174020"/>
            <a:chOff x="0" y="0"/>
            <a:chExt cx="1031528" cy="1038001"/>
          </a:xfrm>
        </p:grpSpPr>
        <p:sp>
          <p:nvSpPr>
            <p:cNvPr id="1085" name="Google Shape;1085;p7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7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87" name="Google Shape;1087;p7"/>
          <p:cNvSpPr txBox="1"/>
          <p:nvPr/>
        </p:nvSpPr>
        <p:spPr>
          <a:xfrm>
            <a:off x="521578" y="6219265"/>
            <a:ext cx="7038422" cy="179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99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PSYCHO-EMOTIONAL ASPECTS</a:t>
            </a:r>
            <a:endParaRPr/>
          </a:p>
        </p:txBody>
      </p:sp>
      <p:sp>
        <p:nvSpPr>
          <p:cNvPr id="1088" name="Google Shape;1088;p7"/>
          <p:cNvSpPr txBox="1"/>
          <p:nvPr/>
        </p:nvSpPr>
        <p:spPr>
          <a:xfrm>
            <a:off x="541172" y="6747185"/>
            <a:ext cx="2489081" cy="339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 Where does the baby sleep: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089" name="Google Shape;1089;p7"/>
          <p:cNvSpPr txBox="1"/>
          <p:nvPr/>
        </p:nvSpPr>
        <p:spPr>
          <a:xfrm>
            <a:off x="4426121" y="7044281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Stroller, push-chair, or similar.</a:t>
            </a:r>
            <a:endParaRPr/>
          </a:p>
        </p:txBody>
      </p:sp>
      <p:sp>
        <p:nvSpPr>
          <p:cNvPr id="1090" name="Google Shape;1090;p7"/>
          <p:cNvSpPr txBox="1"/>
          <p:nvPr/>
        </p:nvSpPr>
        <p:spPr>
          <a:xfrm>
            <a:off x="4426121" y="752370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Other: …</a:t>
            </a:r>
            <a:endParaRPr/>
          </a:p>
        </p:txBody>
      </p:sp>
      <p:sp>
        <p:nvSpPr>
          <p:cNvPr id="1091" name="Google Shape;1091;p7"/>
          <p:cNvSpPr txBox="1"/>
          <p:nvPr/>
        </p:nvSpPr>
        <p:spPr>
          <a:xfrm>
            <a:off x="4426121" y="7283011"/>
            <a:ext cx="6520922" cy="31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Sling, baby backpack or similar.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1092" name="Google Shape;1092;p7"/>
          <p:cNvSpPr txBox="1"/>
          <p:nvPr/>
        </p:nvSpPr>
        <p:spPr>
          <a:xfrm>
            <a:off x="3440037" y="6775996"/>
            <a:ext cx="3919291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How do you normally transport the baby:</a:t>
            </a:r>
            <a:endParaRPr/>
          </a:p>
        </p:txBody>
      </p:sp>
      <p:sp>
        <p:nvSpPr>
          <p:cNvPr id="1093" name="Google Shape;1093;p7"/>
          <p:cNvSpPr txBox="1"/>
          <p:nvPr/>
        </p:nvSpPr>
        <p:spPr>
          <a:xfrm>
            <a:off x="521578" y="7861456"/>
            <a:ext cx="33227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Do you ask yourself if you are a good mother: </a:t>
            </a:r>
            <a:endParaRPr/>
          </a:p>
        </p:txBody>
      </p:sp>
      <p:sp>
        <p:nvSpPr>
          <p:cNvPr id="1094" name="Google Shape;1094;p7"/>
          <p:cNvSpPr txBox="1"/>
          <p:nvPr/>
        </p:nvSpPr>
        <p:spPr>
          <a:xfrm>
            <a:off x="4426121" y="8100921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</a:t>
            </a:r>
            <a:endParaRPr/>
          </a:p>
        </p:txBody>
      </p:sp>
      <p:sp>
        <p:nvSpPr>
          <p:cNvPr id="1095" name="Google Shape;1095;p7"/>
          <p:cNvSpPr txBox="1"/>
          <p:nvPr/>
        </p:nvSpPr>
        <p:spPr>
          <a:xfrm>
            <a:off x="4426121" y="858034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096" name="Google Shape;1096;p7"/>
          <p:cNvSpPr txBox="1"/>
          <p:nvPr/>
        </p:nvSpPr>
        <p:spPr>
          <a:xfrm>
            <a:off x="4426121" y="8339651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little</a:t>
            </a:r>
            <a:endParaRPr/>
          </a:p>
        </p:txBody>
      </p:sp>
      <p:sp>
        <p:nvSpPr>
          <p:cNvPr id="1097" name="Google Shape;1097;p7"/>
          <p:cNvSpPr txBox="1"/>
          <p:nvPr/>
        </p:nvSpPr>
        <p:spPr>
          <a:xfrm>
            <a:off x="986085" y="930910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lot.</a:t>
            </a:r>
            <a:endParaRPr/>
          </a:p>
        </p:txBody>
      </p:sp>
      <p:sp>
        <p:nvSpPr>
          <p:cNvPr id="1098" name="Google Shape;1098;p7"/>
          <p:cNvSpPr txBox="1"/>
          <p:nvPr/>
        </p:nvSpPr>
        <p:spPr>
          <a:xfrm>
            <a:off x="986085" y="978852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sp>
        <p:nvSpPr>
          <p:cNvPr id="1099" name="Google Shape;1099;p7"/>
          <p:cNvSpPr txBox="1"/>
          <p:nvPr/>
        </p:nvSpPr>
        <p:spPr>
          <a:xfrm>
            <a:off x="986085" y="954783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much.</a:t>
            </a:r>
            <a:endParaRPr/>
          </a:p>
        </p:txBody>
      </p:sp>
      <p:sp>
        <p:nvSpPr>
          <p:cNvPr id="1100" name="Google Shape;1100;p7"/>
          <p:cNvSpPr txBox="1"/>
          <p:nvPr/>
        </p:nvSpPr>
        <p:spPr>
          <a:xfrm>
            <a:off x="517789" y="8897525"/>
            <a:ext cx="6520922" cy="33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Are you concerned about the changes your body has suffered after the pregnancy and birth/C-section? </a:t>
            </a:r>
            <a:endParaRPr/>
          </a:p>
        </p:txBody>
      </p:sp>
      <p:sp>
        <p:nvSpPr>
          <p:cNvPr id="1101" name="Google Shape;1101;p7"/>
          <p:cNvSpPr txBox="1"/>
          <p:nvPr/>
        </p:nvSpPr>
        <p:spPr>
          <a:xfrm>
            <a:off x="914928" y="420370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1102" name="Google Shape;1102;p7"/>
          <p:cNvSpPr txBox="1"/>
          <p:nvPr/>
        </p:nvSpPr>
        <p:spPr>
          <a:xfrm>
            <a:off x="914928" y="468312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1103" name="Google Shape;1103;p7"/>
          <p:cNvSpPr txBox="1"/>
          <p:nvPr/>
        </p:nvSpPr>
        <p:spPr>
          <a:xfrm>
            <a:off x="914928" y="444243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  <p:sp>
        <p:nvSpPr>
          <p:cNvPr id="1104" name="Google Shape;1104;p7"/>
          <p:cNvSpPr txBox="1"/>
          <p:nvPr/>
        </p:nvSpPr>
        <p:spPr>
          <a:xfrm>
            <a:off x="986085" y="3147134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Constantly.</a:t>
            </a:r>
            <a:endParaRPr/>
          </a:p>
        </p:txBody>
      </p:sp>
      <p:sp>
        <p:nvSpPr>
          <p:cNvPr id="1105" name="Google Shape;1105;p7"/>
          <p:cNvSpPr txBox="1"/>
          <p:nvPr/>
        </p:nvSpPr>
        <p:spPr>
          <a:xfrm>
            <a:off x="986085" y="3626559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</a:t>
            </a:r>
            <a:endParaRPr/>
          </a:p>
        </p:txBody>
      </p:sp>
      <p:sp>
        <p:nvSpPr>
          <p:cNvPr id="1106" name="Google Shape;1106;p7"/>
          <p:cNvSpPr txBox="1"/>
          <p:nvPr/>
        </p:nvSpPr>
        <p:spPr>
          <a:xfrm>
            <a:off x="986085" y="3385864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8"/>
          <p:cNvSpPr txBox="1"/>
          <p:nvPr/>
        </p:nvSpPr>
        <p:spPr>
          <a:xfrm>
            <a:off x="218882" y="251948"/>
            <a:ext cx="6890445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Questionnaire of the Edinburgh Postnatal Depression Scale (EPDS).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Taken from the British Journal of Psychiatry June, 1987, Vol. 150 by J.L. Cox, J.M. Holden, R. Sagovsky</a:t>
            </a:r>
            <a:endParaRPr sz="1200" b="0" i="0" u="none" strike="noStrike" cap="none">
              <a:solidFill>
                <a:srgbClr val="00000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grpSp>
        <p:nvGrpSpPr>
          <p:cNvPr id="1112" name="Google Shape;1112;p8"/>
          <p:cNvGrpSpPr/>
          <p:nvPr/>
        </p:nvGrpSpPr>
        <p:grpSpPr>
          <a:xfrm>
            <a:off x="492425" y="1085387"/>
            <a:ext cx="172935" cy="174020"/>
            <a:chOff x="0" y="0"/>
            <a:chExt cx="1031528" cy="1038001"/>
          </a:xfrm>
        </p:grpSpPr>
        <p:sp>
          <p:nvSpPr>
            <p:cNvPr id="1113" name="Google Shape;1113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5" name="Google Shape;1115;p8"/>
          <p:cNvGrpSpPr/>
          <p:nvPr/>
        </p:nvGrpSpPr>
        <p:grpSpPr>
          <a:xfrm>
            <a:off x="492425" y="1564812"/>
            <a:ext cx="172935" cy="174020"/>
            <a:chOff x="0" y="0"/>
            <a:chExt cx="1031528" cy="1038001"/>
          </a:xfrm>
        </p:grpSpPr>
        <p:sp>
          <p:nvSpPr>
            <p:cNvPr id="1116" name="Google Shape;1116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8" name="Google Shape;1118;p8"/>
          <p:cNvGrpSpPr/>
          <p:nvPr/>
        </p:nvGrpSpPr>
        <p:grpSpPr>
          <a:xfrm>
            <a:off x="492425" y="1324117"/>
            <a:ext cx="172935" cy="174020"/>
            <a:chOff x="0" y="0"/>
            <a:chExt cx="1031528" cy="1038001"/>
          </a:xfrm>
        </p:grpSpPr>
        <p:sp>
          <p:nvSpPr>
            <p:cNvPr id="1119" name="Google Shape;1119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21" name="Google Shape;1121;p8"/>
          <p:cNvSpPr txBox="1"/>
          <p:nvPr/>
        </p:nvSpPr>
        <p:spPr>
          <a:xfrm>
            <a:off x="722510" y="108538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As much as I always could </a:t>
            </a:r>
            <a:endParaRPr/>
          </a:p>
        </p:txBody>
      </p:sp>
      <p:sp>
        <p:nvSpPr>
          <p:cNvPr id="1122" name="Google Shape;1122;p8"/>
          <p:cNvSpPr txBox="1"/>
          <p:nvPr/>
        </p:nvSpPr>
        <p:spPr>
          <a:xfrm>
            <a:off x="722510" y="1564812"/>
            <a:ext cx="4907904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Definitely not so much now</a:t>
            </a:r>
            <a:endParaRPr/>
          </a:p>
        </p:txBody>
      </p:sp>
      <p:sp>
        <p:nvSpPr>
          <p:cNvPr id="1123" name="Google Shape;1123;p8"/>
          <p:cNvSpPr txBox="1"/>
          <p:nvPr/>
        </p:nvSpPr>
        <p:spPr>
          <a:xfrm>
            <a:off x="722510" y="1324117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 quite so much now</a:t>
            </a:r>
            <a:endParaRPr/>
          </a:p>
        </p:txBody>
      </p:sp>
      <p:sp>
        <p:nvSpPr>
          <p:cNvPr id="1124" name="Google Shape;1124;p8"/>
          <p:cNvSpPr txBox="1"/>
          <p:nvPr/>
        </p:nvSpPr>
        <p:spPr>
          <a:xfrm>
            <a:off x="258003" y="867898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9085" marR="0" lvl="1" indent="-129541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ublic Sans"/>
              <a:buAutoNum type="arabicPeriod"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I´ve been able to laugh and see the funny side of things:</a:t>
            </a:r>
            <a:endParaRPr/>
          </a:p>
        </p:txBody>
      </p:sp>
      <p:grpSp>
        <p:nvGrpSpPr>
          <p:cNvPr id="1125" name="Google Shape;1125;p8"/>
          <p:cNvGrpSpPr/>
          <p:nvPr/>
        </p:nvGrpSpPr>
        <p:grpSpPr>
          <a:xfrm>
            <a:off x="492425" y="1799127"/>
            <a:ext cx="172935" cy="174020"/>
            <a:chOff x="0" y="0"/>
            <a:chExt cx="1031528" cy="1038001"/>
          </a:xfrm>
        </p:grpSpPr>
        <p:sp>
          <p:nvSpPr>
            <p:cNvPr id="1126" name="Google Shape;1126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28" name="Google Shape;1128;p8"/>
          <p:cNvSpPr txBox="1"/>
          <p:nvPr/>
        </p:nvSpPr>
        <p:spPr>
          <a:xfrm>
            <a:off x="722510" y="179912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at all</a:t>
            </a:r>
            <a:endParaRPr/>
          </a:p>
        </p:txBody>
      </p:sp>
      <p:grpSp>
        <p:nvGrpSpPr>
          <p:cNvPr id="1129" name="Google Shape;1129;p8"/>
          <p:cNvGrpSpPr/>
          <p:nvPr/>
        </p:nvGrpSpPr>
        <p:grpSpPr>
          <a:xfrm>
            <a:off x="492425" y="2412855"/>
            <a:ext cx="172935" cy="174020"/>
            <a:chOff x="0" y="0"/>
            <a:chExt cx="1031528" cy="1038001"/>
          </a:xfrm>
        </p:grpSpPr>
        <p:sp>
          <p:nvSpPr>
            <p:cNvPr id="1130" name="Google Shape;1130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2" name="Google Shape;1132;p8"/>
          <p:cNvGrpSpPr/>
          <p:nvPr/>
        </p:nvGrpSpPr>
        <p:grpSpPr>
          <a:xfrm>
            <a:off x="492425" y="2892280"/>
            <a:ext cx="172935" cy="174020"/>
            <a:chOff x="0" y="0"/>
            <a:chExt cx="1031528" cy="1038001"/>
          </a:xfrm>
        </p:grpSpPr>
        <p:sp>
          <p:nvSpPr>
            <p:cNvPr id="1133" name="Google Shape;1133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5" name="Google Shape;1135;p8"/>
          <p:cNvGrpSpPr/>
          <p:nvPr/>
        </p:nvGrpSpPr>
        <p:grpSpPr>
          <a:xfrm>
            <a:off x="492425" y="2651586"/>
            <a:ext cx="172935" cy="174020"/>
            <a:chOff x="0" y="0"/>
            <a:chExt cx="1031528" cy="1038001"/>
          </a:xfrm>
        </p:grpSpPr>
        <p:sp>
          <p:nvSpPr>
            <p:cNvPr id="1136" name="Google Shape;1136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38" name="Google Shape;1138;p8"/>
          <p:cNvSpPr txBox="1"/>
          <p:nvPr/>
        </p:nvSpPr>
        <p:spPr>
          <a:xfrm>
            <a:off x="722510" y="2412855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As much as I ever did</a:t>
            </a:r>
            <a:endParaRPr/>
          </a:p>
        </p:txBody>
      </p:sp>
      <p:sp>
        <p:nvSpPr>
          <p:cNvPr id="1139" name="Google Shape;1139;p8"/>
          <p:cNvSpPr txBox="1"/>
          <p:nvPr/>
        </p:nvSpPr>
        <p:spPr>
          <a:xfrm>
            <a:off x="722510" y="289228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Definitively less than I used to</a:t>
            </a:r>
            <a:endParaRPr/>
          </a:p>
        </p:txBody>
      </p:sp>
      <p:sp>
        <p:nvSpPr>
          <p:cNvPr id="1140" name="Google Shape;1140;p8"/>
          <p:cNvSpPr txBox="1"/>
          <p:nvPr/>
        </p:nvSpPr>
        <p:spPr>
          <a:xfrm>
            <a:off x="722510" y="265158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Rather less than I used to</a:t>
            </a:r>
            <a:endParaRPr/>
          </a:p>
        </p:txBody>
      </p:sp>
      <p:sp>
        <p:nvSpPr>
          <p:cNvPr id="1141" name="Google Shape;1141;p8"/>
          <p:cNvSpPr txBox="1"/>
          <p:nvPr/>
        </p:nvSpPr>
        <p:spPr>
          <a:xfrm>
            <a:off x="341357" y="2178540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2. I have looked forward with enjoyment to things:</a:t>
            </a:r>
            <a:endParaRPr/>
          </a:p>
        </p:txBody>
      </p:sp>
      <p:grpSp>
        <p:nvGrpSpPr>
          <p:cNvPr id="1142" name="Google Shape;1142;p8"/>
          <p:cNvGrpSpPr/>
          <p:nvPr/>
        </p:nvGrpSpPr>
        <p:grpSpPr>
          <a:xfrm>
            <a:off x="492425" y="3126595"/>
            <a:ext cx="172935" cy="174020"/>
            <a:chOff x="0" y="0"/>
            <a:chExt cx="1031528" cy="1038001"/>
          </a:xfrm>
        </p:grpSpPr>
        <p:sp>
          <p:nvSpPr>
            <p:cNvPr id="1143" name="Google Shape;1143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45" name="Google Shape;1145;p8"/>
          <p:cNvSpPr txBox="1"/>
          <p:nvPr/>
        </p:nvSpPr>
        <p:spPr>
          <a:xfrm>
            <a:off x="722510" y="312659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at all</a:t>
            </a:r>
            <a:endParaRPr/>
          </a:p>
        </p:txBody>
      </p:sp>
      <p:grpSp>
        <p:nvGrpSpPr>
          <p:cNvPr id="1146" name="Google Shape;1146;p8"/>
          <p:cNvGrpSpPr/>
          <p:nvPr/>
        </p:nvGrpSpPr>
        <p:grpSpPr>
          <a:xfrm>
            <a:off x="492425" y="3614276"/>
            <a:ext cx="172935" cy="174020"/>
            <a:chOff x="0" y="0"/>
            <a:chExt cx="1031528" cy="1038001"/>
          </a:xfrm>
        </p:grpSpPr>
        <p:sp>
          <p:nvSpPr>
            <p:cNvPr id="1147" name="Google Shape;1147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9" name="Google Shape;1149;p8"/>
          <p:cNvGrpSpPr/>
          <p:nvPr/>
        </p:nvGrpSpPr>
        <p:grpSpPr>
          <a:xfrm>
            <a:off x="492425" y="4093701"/>
            <a:ext cx="172935" cy="174020"/>
            <a:chOff x="0" y="0"/>
            <a:chExt cx="1031528" cy="1038001"/>
          </a:xfrm>
        </p:grpSpPr>
        <p:sp>
          <p:nvSpPr>
            <p:cNvPr id="1150" name="Google Shape;1150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2" name="Google Shape;1152;p8"/>
          <p:cNvGrpSpPr/>
          <p:nvPr/>
        </p:nvGrpSpPr>
        <p:grpSpPr>
          <a:xfrm>
            <a:off x="492425" y="3853006"/>
            <a:ext cx="172935" cy="174020"/>
            <a:chOff x="0" y="0"/>
            <a:chExt cx="1031528" cy="1038001"/>
          </a:xfrm>
        </p:grpSpPr>
        <p:sp>
          <p:nvSpPr>
            <p:cNvPr id="1153" name="Google Shape;1153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55" name="Google Shape;1155;p8"/>
          <p:cNvSpPr txBox="1"/>
          <p:nvPr/>
        </p:nvSpPr>
        <p:spPr>
          <a:xfrm>
            <a:off x="722510" y="361427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 </a:t>
            </a:r>
            <a:endParaRPr/>
          </a:p>
        </p:txBody>
      </p:sp>
      <p:sp>
        <p:nvSpPr>
          <p:cNvPr id="1156" name="Google Shape;1156;p8"/>
          <p:cNvSpPr txBox="1"/>
          <p:nvPr/>
        </p:nvSpPr>
        <p:spPr>
          <a:xfrm>
            <a:off x="722510" y="4093701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very often </a:t>
            </a:r>
            <a:endParaRPr/>
          </a:p>
        </p:txBody>
      </p:sp>
      <p:sp>
        <p:nvSpPr>
          <p:cNvPr id="1157" name="Google Shape;1157;p8"/>
          <p:cNvSpPr txBox="1"/>
          <p:nvPr/>
        </p:nvSpPr>
        <p:spPr>
          <a:xfrm>
            <a:off x="722510" y="385300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 of the time</a:t>
            </a:r>
            <a:endParaRPr/>
          </a:p>
        </p:txBody>
      </p:sp>
      <p:sp>
        <p:nvSpPr>
          <p:cNvPr id="1158" name="Google Shape;1158;p8"/>
          <p:cNvSpPr txBox="1"/>
          <p:nvPr/>
        </p:nvSpPr>
        <p:spPr>
          <a:xfrm>
            <a:off x="341357" y="3379960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3. I have blamed myself unnecessarily when things went wrong:</a:t>
            </a:r>
            <a:endParaRPr/>
          </a:p>
        </p:txBody>
      </p:sp>
      <p:grpSp>
        <p:nvGrpSpPr>
          <p:cNvPr id="1159" name="Google Shape;1159;p8"/>
          <p:cNvGrpSpPr/>
          <p:nvPr/>
        </p:nvGrpSpPr>
        <p:grpSpPr>
          <a:xfrm>
            <a:off x="492425" y="4328016"/>
            <a:ext cx="172935" cy="174020"/>
            <a:chOff x="0" y="0"/>
            <a:chExt cx="1031528" cy="1038001"/>
          </a:xfrm>
        </p:grpSpPr>
        <p:sp>
          <p:nvSpPr>
            <p:cNvPr id="1160" name="Google Shape;1160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62" name="Google Shape;1162;p8"/>
          <p:cNvSpPr txBox="1"/>
          <p:nvPr/>
        </p:nvSpPr>
        <p:spPr>
          <a:xfrm>
            <a:off x="722510" y="432801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never </a:t>
            </a:r>
            <a:endParaRPr/>
          </a:p>
        </p:txBody>
      </p:sp>
      <p:grpSp>
        <p:nvGrpSpPr>
          <p:cNvPr id="1163" name="Google Shape;1163;p8"/>
          <p:cNvGrpSpPr/>
          <p:nvPr/>
        </p:nvGrpSpPr>
        <p:grpSpPr>
          <a:xfrm>
            <a:off x="480031" y="4815696"/>
            <a:ext cx="172935" cy="174020"/>
            <a:chOff x="0" y="0"/>
            <a:chExt cx="1031528" cy="1038001"/>
          </a:xfrm>
        </p:grpSpPr>
        <p:sp>
          <p:nvSpPr>
            <p:cNvPr id="1164" name="Google Shape;1164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6" name="Google Shape;1166;p8"/>
          <p:cNvGrpSpPr/>
          <p:nvPr/>
        </p:nvGrpSpPr>
        <p:grpSpPr>
          <a:xfrm>
            <a:off x="480031" y="5295121"/>
            <a:ext cx="172935" cy="174020"/>
            <a:chOff x="0" y="0"/>
            <a:chExt cx="1031528" cy="1038001"/>
          </a:xfrm>
        </p:grpSpPr>
        <p:sp>
          <p:nvSpPr>
            <p:cNvPr id="1167" name="Google Shape;1167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9" name="Google Shape;1169;p8"/>
          <p:cNvGrpSpPr/>
          <p:nvPr/>
        </p:nvGrpSpPr>
        <p:grpSpPr>
          <a:xfrm>
            <a:off x="480031" y="5054426"/>
            <a:ext cx="172935" cy="174020"/>
            <a:chOff x="0" y="0"/>
            <a:chExt cx="1031528" cy="1038001"/>
          </a:xfrm>
        </p:grpSpPr>
        <p:sp>
          <p:nvSpPr>
            <p:cNvPr id="1170" name="Google Shape;1170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72" name="Google Shape;1172;p8"/>
          <p:cNvSpPr txBox="1"/>
          <p:nvPr/>
        </p:nvSpPr>
        <p:spPr>
          <a:xfrm>
            <a:off x="710115" y="4815696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</a:t>
            </a:r>
            <a:endParaRPr/>
          </a:p>
        </p:txBody>
      </p:sp>
      <p:sp>
        <p:nvSpPr>
          <p:cNvPr id="1173" name="Google Shape;1173;p8"/>
          <p:cNvSpPr txBox="1"/>
          <p:nvPr/>
        </p:nvSpPr>
        <p:spPr>
          <a:xfrm>
            <a:off x="710115" y="5295121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174" name="Google Shape;1174;p8"/>
          <p:cNvSpPr txBox="1"/>
          <p:nvPr/>
        </p:nvSpPr>
        <p:spPr>
          <a:xfrm>
            <a:off x="710115" y="5054426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ever</a:t>
            </a:r>
            <a:endParaRPr/>
          </a:p>
        </p:txBody>
      </p:sp>
      <p:sp>
        <p:nvSpPr>
          <p:cNvPr id="1175" name="Google Shape;1175;p8"/>
          <p:cNvSpPr txBox="1"/>
          <p:nvPr/>
        </p:nvSpPr>
        <p:spPr>
          <a:xfrm>
            <a:off x="328962" y="458138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4. I have been anxious or worried for no good reason:</a:t>
            </a:r>
            <a:endParaRPr/>
          </a:p>
        </p:txBody>
      </p:sp>
      <p:grpSp>
        <p:nvGrpSpPr>
          <p:cNvPr id="1176" name="Google Shape;1176;p8"/>
          <p:cNvGrpSpPr/>
          <p:nvPr/>
        </p:nvGrpSpPr>
        <p:grpSpPr>
          <a:xfrm>
            <a:off x="480031" y="5529436"/>
            <a:ext cx="172935" cy="174020"/>
            <a:chOff x="0" y="0"/>
            <a:chExt cx="1031528" cy="1038001"/>
          </a:xfrm>
        </p:grpSpPr>
        <p:sp>
          <p:nvSpPr>
            <p:cNvPr id="1177" name="Google Shape;1177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79" name="Google Shape;1179;p8"/>
          <p:cNvSpPr txBox="1"/>
          <p:nvPr/>
        </p:nvSpPr>
        <p:spPr>
          <a:xfrm>
            <a:off x="710115" y="5529436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very often</a:t>
            </a:r>
            <a:endParaRPr/>
          </a:p>
        </p:txBody>
      </p:sp>
      <p:grpSp>
        <p:nvGrpSpPr>
          <p:cNvPr id="1180" name="Google Shape;1180;p8"/>
          <p:cNvGrpSpPr/>
          <p:nvPr/>
        </p:nvGrpSpPr>
        <p:grpSpPr>
          <a:xfrm>
            <a:off x="521708" y="6000290"/>
            <a:ext cx="172935" cy="174020"/>
            <a:chOff x="0" y="0"/>
            <a:chExt cx="1031528" cy="1038001"/>
          </a:xfrm>
        </p:grpSpPr>
        <p:sp>
          <p:nvSpPr>
            <p:cNvPr id="1181" name="Google Shape;1181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3" name="Google Shape;1183;p8"/>
          <p:cNvGrpSpPr/>
          <p:nvPr/>
        </p:nvGrpSpPr>
        <p:grpSpPr>
          <a:xfrm>
            <a:off x="521708" y="6479715"/>
            <a:ext cx="172935" cy="174020"/>
            <a:chOff x="0" y="0"/>
            <a:chExt cx="1031528" cy="1038001"/>
          </a:xfrm>
        </p:grpSpPr>
        <p:sp>
          <p:nvSpPr>
            <p:cNvPr id="1184" name="Google Shape;1184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6" name="Google Shape;1186;p8"/>
          <p:cNvGrpSpPr/>
          <p:nvPr/>
        </p:nvGrpSpPr>
        <p:grpSpPr>
          <a:xfrm>
            <a:off x="521708" y="6239020"/>
            <a:ext cx="172935" cy="174020"/>
            <a:chOff x="0" y="0"/>
            <a:chExt cx="1031528" cy="1038001"/>
          </a:xfrm>
        </p:grpSpPr>
        <p:sp>
          <p:nvSpPr>
            <p:cNvPr id="1187" name="Google Shape;1187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9" name="Google Shape;1189;p8"/>
          <p:cNvSpPr txBox="1"/>
          <p:nvPr/>
        </p:nvSpPr>
        <p:spPr>
          <a:xfrm>
            <a:off x="751792" y="6000290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a lot</a:t>
            </a:r>
            <a:endParaRPr/>
          </a:p>
        </p:txBody>
      </p:sp>
      <p:sp>
        <p:nvSpPr>
          <p:cNvPr id="1190" name="Google Shape;1190;p8"/>
          <p:cNvSpPr txBox="1"/>
          <p:nvPr/>
        </p:nvSpPr>
        <p:spPr>
          <a:xfrm>
            <a:off x="751792" y="6479715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much </a:t>
            </a:r>
            <a:endParaRPr/>
          </a:p>
        </p:txBody>
      </p:sp>
      <p:sp>
        <p:nvSpPr>
          <p:cNvPr id="1191" name="Google Shape;1191;p8"/>
          <p:cNvSpPr txBox="1"/>
          <p:nvPr/>
        </p:nvSpPr>
        <p:spPr>
          <a:xfrm>
            <a:off x="751792" y="6239020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192" name="Google Shape;1192;p8"/>
          <p:cNvSpPr txBox="1"/>
          <p:nvPr/>
        </p:nvSpPr>
        <p:spPr>
          <a:xfrm>
            <a:off x="287286" y="5782801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5. I have felt scared or panicky for no very good reason:</a:t>
            </a:r>
            <a:endParaRPr/>
          </a:p>
        </p:txBody>
      </p:sp>
      <p:grpSp>
        <p:nvGrpSpPr>
          <p:cNvPr id="1193" name="Google Shape;1193;p8"/>
          <p:cNvGrpSpPr/>
          <p:nvPr/>
        </p:nvGrpSpPr>
        <p:grpSpPr>
          <a:xfrm>
            <a:off x="521708" y="6714030"/>
            <a:ext cx="172935" cy="174020"/>
            <a:chOff x="0" y="0"/>
            <a:chExt cx="1031528" cy="1038001"/>
          </a:xfrm>
        </p:grpSpPr>
        <p:sp>
          <p:nvSpPr>
            <p:cNvPr id="1194" name="Google Shape;1194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96" name="Google Shape;1196;p8"/>
          <p:cNvSpPr txBox="1"/>
          <p:nvPr/>
        </p:nvSpPr>
        <p:spPr>
          <a:xfrm>
            <a:off x="751792" y="6714030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 </a:t>
            </a:r>
            <a:endParaRPr/>
          </a:p>
        </p:txBody>
      </p:sp>
      <p:grpSp>
        <p:nvGrpSpPr>
          <p:cNvPr id="1197" name="Google Shape;1197;p8"/>
          <p:cNvGrpSpPr/>
          <p:nvPr/>
        </p:nvGrpSpPr>
        <p:grpSpPr>
          <a:xfrm>
            <a:off x="521708" y="7327758"/>
            <a:ext cx="172935" cy="174020"/>
            <a:chOff x="0" y="0"/>
            <a:chExt cx="1031528" cy="1038001"/>
          </a:xfrm>
        </p:grpSpPr>
        <p:sp>
          <p:nvSpPr>
            <p:cNvPr id="1198" name="Google Shape;1198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0" name="Google Shape;1200;p8"/>
          <p:cNvGrpSpPr/>
          <p:nvPr/>
        </p:nvGrpSpPr>
        <p:grpSpPr>
          <a:xfrm>
            <a:off x="521708" y="7807183"/>
            <a:ext cx="172935" cy="174020"/>
            <a:chOff x="0" y="0"/>
            <a:chExt cx="1031528" cy="1038001"/>
          </a:xfrm>
        </p:grpSpPr>
        <p:sp>
          <p:nvSpPr>
            <p:cNvPr id="1201" name="Google Shape;1201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3" name="Google Shape;1203;p8"/>
          <p:cNvGrpSpPr/>
          <p:nvPr/>
        </p:nvGrpSpPr>
        <p:grpSpPr>
          <a:xfrm>
            <a:off x="521708" y="7566488"/>
            <a:ext cx="172935" cy="174020"/>
            <a:chOff x="0" y="0"/>
            <a:chExt cx="1031528" cy="1038001"/>
          </a:xfrm>
        </p:grpSpPr>
        <p:sp>
          <p:nvSpPr>
            <p:cNvPr id="1204" name="Google Shape;1204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06" name="Google Shape;1206;p8"/>
          <p:cNvSpPr txBox="1"/>
          <p:nvPr/>
        </p:nvSpPr>
        <p:spPr>
          <a:xfrm>
            <a:off x="751792" y="7327758"/>
            <a:ext cx="389444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 I haven´t been able to cope at all</a:t>
            </a:r>
            <a:endParaRPr/>
          </a:p>
        </p:txBody>
      </p:sp>
      <p:sp>
        <p:nvSpPr>
          <p:cNvPr id="1207" name="Google Shape;1207;p8"/>
          <p:cNvSpPr txBox="1"/>
          <p:nvPr/>
        </p:nvSpPr>
        <p:spPr>
          <a:xfrm>
            <a:off x="751792" y="780718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most of the time I have coped quite well</a:t>
            </a:r>
            <a:endParaRPr/>
          </a:p>
        </p:txBody>
      </p:sp>
      <p:sp>
        <p:nvSpPr>
          <p:cNvPr id="1208" name="Google Shape;1208;p8"/>
          <p:cNvSpPr txBox="1"/>
          <p:nvPr/>
        </p:nvSpPr>
        <p:spPr>
          <a:xfrm>
            <a:off x="751792" y="7566488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I haven´t been coping as well as usual</a:t>
            </a:r>
            <a:endParaRPr/>
          </a:p>
        </p:txBody>
      </p:sp>
      <p:sp>
        <p:nvSpPr>
          <p:cNvPr id="1209" name="Google Shape;1209;p8"/>
          <p:cNvSpPr txBox="1"/>
          <p:nvPr/>
        </p:nvSpPr>
        <p:spPr>
          <a:xfrm>
            <a:off x="370639" y="7093443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6. Things have been getting on top of me:</a:t>
            </a:r>
            <a:endParaRPr/>
          </a:p>
        </p:txBody>
      </p:sp>
      <p:grpSp>
        <p:nvGrpSpPr>
          <p:cNvPr id="1210" name="Google Shape;1210;p8"/>
          <p:cNvGrpSpPr/>
          <p:nvPr/>
        </p:nvGrpSpPr>
        <p:grpSpPr>
          <a:xfrm>
            <a:off x="521708" y="8041498"/>
            <a:ext cx="172935" cy="174020"/>
            <a:chOff x="0" y="0"/>
            <a:chExt cx="1031528" cy="1038001"/>
          </a:xfrm>
        </p:grpSpPr>
        <p:sp>
          <p:nvSpPr>
            <p:cNvPr id="1211" name="Google Shape;1211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3" name="Google Shape;1213;p8"/>
          <p:cNvSpPr txBox="1"/>
          <p:nvPr/>
        </p:nvSpPr>
        <p:spPr>
          <a:xfrm>
            <a:off x="751792" y="804149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I have been coping as well as ever</a:t>
            </a:r>
            <a:endParaRPr/>
          </a:p>
        </p:txBody>
      </p:sp>
      <p:grpSp>
        <p:nvGrpSpPr>
          <p:cNvPr id="1214" name="Google Shape;1214;p8"/>
          <p:cNvGrpSpPr/>
          <p:nvPr/>
        </p:nvGrpSpPr>
        <p:grpSpPr>
          <a:xfrm>
            <a:off x="478271" y="8750828"/>
            <a:ext cx="172884" cy="173969"/>
            <a:chOff x="0" y="0"/>
            <a:chExt cx="1031528" cy="1038001"/>
          </a:xfrm>
        </p:grpSpPr>
        <p:sp>
          <p:nvSpPr>
            <p:cNvPr id="1215" name="Google Shape;1215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7" name="Google Shape;1217;p8"/>
          <p:cNvGrpSpPr/>
          <p:nvPr/>
        </p:nvGrpSpPr>
        <p:grpSpPr>
          <a:xfrm>
            <a:off x="478271" y="9230253"/>
            <a:ext cx="172884" cy="173969"/>
            <a:chOff x="0" y="0"/>
            <a:chExt cx="1031528" cy="1038001"/>
          </a:xfrm>
        </p:grpSpPr>
        <p:sp>
          <p:nvSpPr>
            <p:cNvPr id="1218" name="Google Shape;1218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0" name="Google Shape;1220;p8"/>
          <p:cNvGrpSpPr/>
          <p:nvPr/>
        </p:nvGrpSpPr>
        <p:grpSpPr>
          <a:xfrm>
            <a:off x="478271" y="8989559"/>
            <a:ext cx="172884" cy="173969"/>
            <a:chOff x="0" y="0"/>
            <a:chExt cx="1031528" cy="1038001"/>
          </a:xfrm>
        </p:grpSpPr>
        <p:sp>
          <p:nvSpPr>
            <p:cNvPr id="1221" name="Google Shape;1221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3" name="Google Shape;1223;p8"/>
          <p:cNvSpPr txBox="1"/>
          <p:nvPr/>
        </p:nvSpPr>
        <p:spPr>
          <a:xfrm>
            <a:off x="708354" y="8750828"/>
            <a:ext cx="3894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224" name="Google Shape;1224;p8"/>
          <p:cNvSpPr txBox="1"/>
          <p:nvPr/>
        </p:nvSpPr>
        <p:spPr>
          <a:xfrm>
            <a:off x="708354" y="9230253"/>
            <a:ext cx="4908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very often </a:t>
            </a:r>
            <a:endParaRPr/>
          </a:p>
        </p:txBody>
      </p:sp>
      <p:sp>
        <p:nvSpPr>
          <p:cNvPr id="1225" name="Google Shape;1225;p8"/>
          <p:cNvSpPr txBox="1"/>
          <p:nvPr/>
        </p:nvSpPr>
        <p:spPr>
          <a:xfrm>
            <a:off x="708354" y="8989559"/>
            <a:ext cx="6520800" cy="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sometimes </a:t>
            </a:r>
            <a:endParaRPr/>
          </a:p>
        </p:txBody>
      </p:sp>
      <p:sp>
        <p:nvSpPr>
          <p:cNvPr id="1226" name="Google Shape;1226;p8"/>
          <p:cNvSpPr txBox="1"/>
          <p:nvPr/>
        </p:nvSpPr>
        <p:spPr>
          <a:xfrm>
            <a:off x="327201" y="8516513"/>
            <a:ext cx="65478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7. I have been so unhappy that I have had difficulty sleeping:</a:t>
            </a:r>
            <a:endParaRPr/>
          </a:p>
        </p:txBody>
      </p:sp>
      <p:grpSp>
        <p:nvGrpSpPr>
          <p:cNvPr id="1227" name="Google Shape;1227;p8"/>
          <p:cNvGrpSpPr/>
          <p:nvPr/>
        </p:nvGrpSpPr>
        <p:grpSpPr>
          <a:xfrm>
            <a:off x="478271" y="9464568"/>
            <a:ext cx="172884" cy="173969"/>
            <a:chOff x="0" y="0"/>
            <a:chExt cx="1031528" cy="1038001"/>
          </a:xfrm>
        </p:grpSpPr>
        <p:sp>
          <p:nvSpPr>
            <p:cNvPr id="1228" name="Google Shape;1228;p8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8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0" name="Google Shape;1230;p8"/>
          <p:cNvSpPr txBox="1"/>
          <p:nvPr/>
        </p:nvSpPr>
        <p:spPr>
          <a:xfrm>
            <a:off x="708354" y="9471876"/>
            <a:ext cx="49080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5" name="Google Shape;1235;p9"/>
          <p:cNvGrpSpPr/>
          <p:nvPr/>
        </p:nvGrpSpPr>
        <p:grpSpPr>
          <a:xfrm>
            <a:off x="480031" y="525742"/>
            <a:ext cx="172935" cy="174020"/>
            <a:chOff x="0" y="0"/>
            <a:chExt cx="1031528" cy="1038001"/>
          </a:xfrm>
        </p:grpSpPr>
        <p:sp>
          <p:nvSpPr>
            <p:cNvPr id="1236" name="Google Shape;1236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9"/>
          <p:cNvGrpSpPr/>
          <p:nvPr/>
        </p:nvGrpSpPr>
        <p:grpSpPr>
          <a:xfrm>
            <a:off x="480031" y="1005167"/>
            <a:ext cx="172935" cy="174020"/>
            <a:chOff x="0" y="0"/>
            <a:chExt cx="1031528" cy="1038001"/>
          </a:xfrm>
        </p:grpSpPr>
        <p:sp>
          <p:nvSpPr>
            <p:cNvPr id="1239" name="Google Shape;1239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1" name="Google Shape;1241;p9"/>
          <p:cNvGrpSpPr/>
          <p:nvPr/>
        </p:nvGrpSpPr>
        <p:grpSpPr>
          <a:xfrm>
            <a:off x="480031" y="764472"/>
            <a:ext cx="172935" cy="174020"/>
            <a:chOff x="0" y="0"/>
            <a:chExt cx="1031528" cy="1038001"/>
          </a:xfrm>
        </p:grpSpPr>
        <p:sp>
          <p:nvSpPr>
            <p:cNvPr id="1242" name="Google Shape;1242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44" name="Google Shape;1244;p9"/>
          <p:cNvSpPr txBox="1"/>
          <p:nvPr/>
        </p:nvSpPr>
        <p:spPr>
          <a:xfrm>
            <a:off x="710115" y="525742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245" name="Google Shape;1245;p9"/>
          <p:cNvSpPr txBox="1"/>
          <p:nvPr/>
        </p:nvSpPr>
        <p:spPr>
          <a:xfrm>
            <a:off x="710115" y="100516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Not ver often </a:t>
            </a:r>
            <a:endParaRPr/>
          </a:p>
        </p:txBody>
      </p:sp>
      <p:sp>
        <p:nvSpPr>
          <p:cNvPr id="1246" name="Google Shape;1246;p9"/>
          <p:cNvSpPr txBox="1"/>
          <p:nvPr/>
        </p:nvSpPr>
        <p:spPr>
          <a:xfrm>
            <a:off x="710115" y="764472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</a:t>
            </a:r>
            <a:endParaRPr/>
          </a:p>
        </p:txBody>
      </p:sp>
      <p:sp>
        <p:nvSpPr>
          <p:cNvPr id="1247" name="Google Shape;1247;p9"/>
          <p:cNvSpPr txBox="1"/>
          <p:nvPr/>
        </p:nvSpPr>
        <p:spPr>
          <a:xfrm>
            <a:off x="328962" y="291427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8. I have felt sad or miserable:</a:t>
            </a:r>
            <a:endParaRPr/>
          </a:p>
        </p:txBody>
      </p:sp>
      <p:grpSp>
        <p:nvGrpSpPr>
          <p:cNvPr id="1248" name="Google Shape;1248;p9"/>
          <p:cNvGrpSpPr/>
          <p:nvPr/>
        </p:nvGrpSpPr>
        <p:grpSpPr>
          <a:xfrm>
            <a:off x="480031" y="1239482"/>
            <a:ext cx="172935" cy="174020"/>
            <a:chOff x="0" y="0"/>
            <a:chExt cx="1031528" cy="1038001"/>
          </a:xfrm>
        </p:grpSpPr>
        <p:sp>
          <p:nvSpPr>
            <p:cNvPr id="1249" name="Google Shape;1249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51" name="Google Shape;1251;p9"/>
          <p:cNvSpPr txBox="1"/>
          <p:nvPr/>
        </p:nvSpPr>
        <p:spPr>
          <a:xfrm>
            <a:off x="710115" y="123948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not at all </a:t>
            </a:r>
            <a:endParaRPr/>
          </a:p>
        </p:txBody>
      </p:sp>
      <p:grpSp>
        <p:nvGrpSpPr>
          <p:cNvPr id="1252" name="Google Shape;1252;p9"/>
          <p:cNvGrpSpPr/>
          <p:nvPr/>
        </p:nvGrpSpPr>
        <p:grpSpPr>
          <a:xfrm>
            <a:off x="480031" y="1850987"/>
            <a:ext cx="172935" cy="174020"/>
            <a:chOff x="0" y="0"/>
            <a:chExt cx="1031528" cy="1038001"/>
          </a:xfrm>
        </p:grpSpPr>
        <p:sp>
          <p:nvSpPr>
            <p:cNvPr id="1253" name="Google Shape;1253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5" name="Google Shape;1255;p9"/>
          <p:cNvGrpSpPr/>
          <p:nvPr/>
        </p:nvGrpSpPr>
        <p:grpSpPr>
          <a:xfrm>
            <a:off x="480031" y="2330412"/>
            <a:ext cx="172935" cy="174020"/>
            <a:chOff x="0" y="0"/>
            <a:chExt cx="1031528" cy="1038001"/>
          </a:xfrm>
        </p:grpSpPr>
        <p:sp>
          <p:nvSpPr>
            <p:cNvPr id="1256" name="Google Shape;1256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8" name="Google Shape;1258;p9"/>
          <p:cNvGrpSpPr/>
          <p:nvPr/>
        </p:nvGrpSpPr>
        <p:grpSpPr>
          <a:xfrm>
            <a:off x="480031" y="2089718"/>
            <a:ext cx="172935" cy="174020"/>
            <a:chOff x="0" y="0"/>
            <a:chExt cx="1031528" cy="1038001"/>
          </a:xfrm>
        </p:grpSpPr>
        <p:sp>
          <p:nvSpPr>
            <p:cNvPr id="1259" name="Google Shape;1259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61" name="Google Shape;1261;p9"/>
          <p:cNvSpPr txBox="1"/>
          <p:nvPr/>
        </p:nvSpPr>
        <p:spPr>
          <a:xfrm>
            <a:off x="710115" y="1850987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most of the time</a:t>
            </a:r>
            <a:endParaRPr/>
          </a:p>
        </p:txBody>
      </p:sp>
      <p:sp>
        <p:nvSpPr>
          <p:cNvPr id="1262" name="Google Shape;1262;p9"/>
          <p:cNvSpPr txBox="1"/>
          <p:nvPr/>
        </p:nvSpPr>
        <p:spPr>
          <a:xfrm>
            <a:off x="710115" y="2330412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Only occasionally</a:t>
            </a:r>
            <a:endParaRPr/>
          </a:p>
        </p:txBody>
      </p:sp>
      <p:sp>
        <p:nvSpPr>
          <p:cNvPr id="1263" name="Google Shape;1263;p9"/>
          <p:cNvSpPr txBox="1"/>
          <p:nvPr/>
        </p:nvSpPr>
        <p:spPr>
          <a:xfrm>
            <a:off x="710115" y="2089718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 </a:t>
            </a:r>
            <a:endParaRPr/>
          </a:p>
        </p:txBody>
      </p:sp>
      <p:sp>
        <p:nvSpPr>
          <p:cNvPr id="1264" name="Google Shape;1264;p9"/>
          <p:cNvSpPr txBox="1"/>
          <p:nvPr/>
        </p:nvSpPr>
        <p:spPr>
          <a:xfrm>
            <a:off x="328962" y="1616672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9. I have been so unhappy that I have been crying:</a:t>
            </a:r>
            <a:endParaRPr/>
          </a:p>
        </p:txBody>
      </p:sp>
      <p:grpSp>
        <p:nvGrpSpPr>
          <p:cNvPr id="1265" name="Google Shape;1265;p9"/>
          <p:cNvGrpSpPr/>
          <p:nvPr/>
        </p:nvGrpSpPr>
        <p:grpSpPr>
          <a:xfrm>
            <a:off x="480031" y="2564727"/>
            <a:ext cx="172935" cy="174020"/>
            <a:chOff x="0" y="0"/>
            <a:chExt cx="1031528" cy="1038001"/>
          </a:xfrm>
        </p:grpSpPr>
        <p:sp>
          <p:nvSpPr>
            <p:cNvPr id="1266" name="Google Shape;1266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68" name="Google Shape;1268;p9"/>
          <p:cNvSpPr txBox="1"/>
          <p:nvPr/>
        </p:nvSpPr>
        <p:spPr>
          <a:xfrm>
            <a:off x="710115" y="2564727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No, never </a:t>
            </a:r>
            <a:endParaRPr/>
          </a:p>
        </p:txBody>
      </p:sp>
      <p:grpSp>
        <p:nvGrpSpPr>
          <p:cNvPr id="1269" name="Google Shape;1269;p9"/>
          <p:cNvGrpSpPr/>
          <p:nvPr/>
        </p:nvGrpSpPr>
        <p:grpSpPr>
          <a:xfrm>
            <a:off x="480031" y="3176233"/>
            <a:ext cx="172935" cy="174020"/>
            <a:chOff x="0" y="0"/>
            <a:chExt cx="1031528" cy="1038001"/>
          </a:xfrm>
        </p:grpSpPr>
        <p:sp>
          <p:nvSpPr>
            <p:cNvPr id="1270" name="Google Shape;1270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2" name="Google Shape;1272;p9"/>
          <p:cNvGrpSpPr/>
          <p:nvPr/>
        </p:nvGrpSpPr>
        <p:grpSpPr>
          <a:xfrm>
            <a:off x="480031" y="3655658"/>
            <a:ext cx="172935" cy="174020"/>
            <a:chOff x="0" y="0"/>
            <a:chExt cx="1031528" cy="1038001"/>
          </a:xfrm>
        </p:grpSpPr>
        <p:sp>
          <p:nvSpPr>
            <p:cNvPr id="1273" name="Google Shape;1273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5" name="Google Shape;1275;p9"/>
          <p:cNvGrpSpPr/>
          <p:nvPr/>
        </p:nvGrpSpPr>
        <p:grpSpPr>
          <a:xfrm>
            <a:off x="480031" y="3414963"/>
            <a:ext cx="172935" cy="174020"/>
            <a:chOff x="0" y="0"/>
            <a:chExt cx="1031528" cy="1038001"/>
          </a:xfrm>
        </p:grpSpPr>
        <p:sp>
          <p:nvSpPr>
            <p:cNvPr id="1276" name="Google Shape;1276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78" name="Google Shape;1278;p9"/>
          <p:cNvSpPr txBox="1"/>
          <p:nvPr/>
        </p:nvSpPr>
        <p:spPr>
          <a:xfrm>
            <a:off x="710115" y="3176233"/>
            <a:ext cx="3894447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Yes, quite often</a:t>
            </a:r>
            <a:endParaRPr/>
          </a:p>
        </p:txBody>
      </p:sp>
      <p:sp>
        <p:nvSpPr>
          <p:cNvPr id="1279" name="Google Shape;1279;p9"/>
          <p:cNvSpPr txBox="1"/>
          <p:nvPr/>
        </p:nvSpPr>
        <p:spPr>
          <a:xfrm>
            <a:off x="710115" y="3655658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Hardly ever</a:t>
            </a:r>
            <a:endParaRPr/>
          </a:p>
        </p:txBody>
      </p:sp>
      <p:sp>
        <p:nvSpPr>
          <p:cNvPr id="1280" name="Google Shape;1280;p9"/>
          <p:cNvSpPr txBox="1"/>
          <p:nvPr/>
        </p:nvSpPr>
        <p:spPr>
          <a:xfrm>
            <a:off x="710115" y="3414963"/>
            <a:ext cx="6520922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Sometimes</a:t>
            </a:r>
            <a:endParaRPr/>
          </a:p>
        </p:txBody>
      </p:sp>
      <p:sp>
        <p:nvSpPr>
          <p:cNvPr id="1281" name="Google Shape;1281;p9"/>
          <p:cNvSpPr txBox="1"/>
          <p:nvPr/>
        </p:nvSpPr>
        <p:spPr>
          <a:xfrm>
            <a:off x="328962" y="2941917"/>
            <a:ext cx="6547808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10. The thought of harming myself has occurred to me:</a:t>
            </a:r>
            <a:endParaRPr/>
          </a:p>
        </p:txBody>
      </p:sp>
      <p:grpSp>
        <p:nvGrpSpPr>
          <p:cNvPr id="1282" name="Google Shape;1282;p9"/>
          <p:cNvGrpSpPr/>
          <p:nvPr/>
        </p:nvGrpSpPr>
        <p:grpSpPr>
          <a:xfrm>
            <a:off x="480031" y="3889973"/>
            <a:ext cx="172935" cy="174020"/>
            <a:chOff x="0" y="0"/>
            <a:chExt cx="1031528" cy="1038001"/>
          </a:xfrm>
        </p:grpSpPr>
        <p:sp>
          <p:nvSpPr>
            <p:cNvPr id="1283" name="Google Shape;1283;p9"/>
            <p:cNvSpPr/>
            <p:nvPr/>
          </p:nvSpPr>
          <p:spPr>
            <a:xfrm>
              <a:off x="0" y="0"/>
              <a:ext cx="1031528" cy="1038001"/>
            </a:xfrm>
            <a:custGeom>
              <a:avLst/>
              <a:gdLst/>
              <a:ahLst/>
              <a:cxnLst/>
              <a:rect l="l" t="t" r="r" b="b"/>
              <a:pathLst>
                <a:path w="1031528" h="1038001" extrusionOk="0">
                  <a:moveTo>
                    <a:pt x="134304" y="0"/>
                  </a:moveTo>
                  <a:lnTo>
                    <a:pt x="897224" y="0"/>
                  </a:lnTo>
                  <a:cubicBezTo>
                    <a:pt x="971398" y="0"/>
                    <a:pt x="1031528" y="60130"/>
                    <a:pt x="1031528" y="134304"/>
                  </a:cubicBezTo>
                  <a:lnTo>
                    <a:pt x="1031528" y="903698"/>
                  </a:lnTo>
                  <a:cubicBezTo>
                    <a:pt x="1031528" y="977871"/>
                    <a:pt x="971398" y="1038001"/>
                    <a:pt x="897224" y="1038001"/>
                  </a:cubicBezTo>
                  <a:lnTo>
                    <a:pt x="134304" y="1038001"/>
                  </a:lnTo>
                  <a:cubicBezTo>
                    <a:pt x="60130" y="1038001"/>
                    <a:pt x="0" y="977871"/>
                    <a:pt x="0" y="903698"/>
                  </a:cubicBezTo>
                  <a:lnTo>
                    <a:pt x="0" y="134304"/>
                  </a:lnTo>
                  <a:cubicBezTo>
                    <a:pt x="0" y="60130"/>
                    <a:pt x="60130" y="0"/>
                    <a:pt x="1343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 cmpd="sng">
              <a:solidFill>
                <a:srgbClr val="94806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9"/>
            <p:cNvSpPr txBox="1"/>
            <p:nvPr/>
          </p:nvSpPr>
          <p:spPr>
            <a:xfrm>
              <a:off x="0" y="0"/>
              <a:ext cx="1031528" cy="1038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7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5" name="Google Shape;1285;p9"/>
          <p:cNvSpPr txBox="1"/>
          <p:nvPr/>
        </p:nvSpPr>
        <p:spPr>
          <a:xfrm>
            <a:off x="710115" y="3889973"/>
            <a:ext cx="4907904" cy="1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Never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3630</Words>
  <Application>Microsoft Office PowerPoint</Application>
  <PresentationFormat>Personalizado</PresentationFormat>
  <Paragraphs>713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Calibri</vt:lpstr>
      <vt:lpstr>Arial</vt:lpstr>
      <vt:lpstr>Public Sans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SEILA LLORENTE</dc:creator>
  <cp:lastModifiedBy>SEILA LLORENTE</cp:lastModifiedBy>
  <cp:revision>2</cp:revision>
  <dcterms:created xsi:type="dcterms:W3CDTF">2006-08-16T00:00:00Z</dcterms:created>
  <dcterms:modified xsi:type="dcterms:W3CDTF">2024-06-15T17:34:57Z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2024-04-04T15:05:13Z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360cb434-b570-4b57-9276-25130447dcfb</vt:lpwstr>
  </property>
  <property fmtid="{D5CDD505-2E9C-101B-9397-08002B2CF9AE}" pid="8" name="MSIP_Label_6bd9ddd1-4d20-43f6-abfa-fc3c07406f94_ContentBits">
    <vt:lpwstr>0</vt:lpwstr>
  </property>
</Properties>
</file>