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1" r:id="rId2"/>
  </p:sldIdLst>
  <p:sldSz cx="6858000" cy="9906000" type="A4"/>
  <p:notesSz cx="6797675" cy="9928225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298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736" autoAdjust="0"/>
    <p:restoredTop sz="98472" autoAdjust="0"/>
  </p:normalViewPr>
  <p:slideViewPr>
    <p:cSldViewPr snapToObjects="1" showGuides="1">
      <p:cViewPr varScale="1">
        <p:scale>
          <a:sx n="73" d="100"/>
          <a:sy n="73" d="100"/>
        </p:scale>
        <p:origin x="1998" y="60"/>
      </p:cViewPr>
      <p:guideLst>
        <p:guide pos="1298"/>
        <p:guide orient="horz" pos="3120"/>
        <p:guide pos="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3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F659F62F-572E-44F0-9053-626DB0964D88}" type="datetimeFigureOut">
              <a:rPr lang="es-ES"/>
              <a:pPr>
                <a:defRPr/>
              </a:pPr>
              <a:t>03/10/2018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7713"/>
            <a:ext cx="257492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986" tIns="42993" rIns="85986" bIns="4299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848" y="4714894"/>
            <a:ext cx="5439987" cy="4465667"/>
          </a:xfrm>
          <a:prstGeom prst="rect">
            <a:avLst/>
          </a:prstGeom>
        </p:spPr>
        <p:txBody>
          <a:bodyPr vert="horz" lIns="85986" tIns="42993" rIns="85986" bIns="4299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3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l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31478"/>
            <a:ext cx="2946275" cy="495055"/>
          </a:xfrm>
          <a:prstGeom prst="rect">
            <a:avLst/>
          </a:prstGeom>
        </p:spPr>
        <p:txBody>
          <a:bodyPr vert="horz" lIns="85986" tIns="42993" rIns="85986" bIns="42993" rtlCol="0" anchor="b"/>
          <a:lstStyle>
            <a:lvl1pPr algn="r">
              <a:defRPr sz="11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0514161-962D-48B3-AEC6-99F9815FFE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30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A1F9-24CE-4A7F-AE3B-F7BF1682CD3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8F58-8568-46C0-9D16-D43D99AE834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17DA-9F42-40B6-8859-9A278A97162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BFFA-48D3-4012-9AEF-6602365EC6D4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8F20-205A-4C65-A4AE-DAB62AFC0F5B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BB72-FB4D-4C57-80B1-77020F77D6F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5B1F-1262-462E-8528-BD3377D34FE3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13DA-D188-4ACA-B592-66210E3F9DE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42900" y="396875"/>
            <a:ext cx="6172200" cy="8451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83DB-3D12-40D0-9E6C-7FD8E582C489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DD1C6-5638-41D4-9A3A-1121D70A326F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355C-A6A4-4F8B-B6F4-02A14448CED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7D11-D2E1-4767-8397-0382F36B305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4902-0DBF-47AF-BEC2-67C99069DEB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0AF9B-C421-4433-A47B-226A8BD83F0D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B32F-099F-444E-92BF-BDDF1ED19AF5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F345-1681-45BB-9837-19FE2224EA8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5DB41-68DC-4241-BD04-FF238EB8371C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74DC-6443-4CAA-87EE-B679E840D619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B965-4CC7-4E69-A1AD-1BB89AC8B1E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3B03-BD1F-4296-ABB8-30F543E722C2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EB9-4104-4C47-A9BF-E3F837646EF8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6AA-208C-4852-80DD-52DD19AA121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D45E7-55C6-412A-B599-26FDB0770660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1426-4AAD-418C-AD0D-E7CFC8F92AB5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FE14-B0B6-47BD-B5E1-0B1180DEC436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54A-0E6E-497D-85B2-1D1A0A4CDD91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78796793-FBAB-4036-84C3-36179CD2BFFD}" type="datetime1">
              <a:rPr lang="it-IT"/>
              <a:pPr>
                <a:defRPr/>
              </a:pPr>
              <a:t>03/10/2018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30AA6910-D4B8-4257-B50F-BCF46BF679AC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26" Type="http://schemas.openxmlformats.org/officeDocument/2006/relationships/image" Target="../media/image15.png"/><Relationship Id="rId3" Type="http://schemas.openxmlformats.org/officeDocument/2006/relationships/image" Target="../media/image2.png"/><Relationship Id="rId21" Type="http://schemas.openxmlformats.org/officeDocument/2006/relationships/image" Target="../media/image11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5" Type="http://schemas.openxmlformats.org/officeDocument/2006/relationships/image" Target="../media/image14.tif"/><Relationship Id="rId2" Type="http://schemas.openxmlformats.org/officeDocument/2006/relationships/image" Target="../media/image1.jpeg"/><Relationship Id="rId16" Type="http://schemas.microsoft.com/office/2007/relationships/hdphoto" Target="../media/hdphoto7.wdp"/><Relationship Id="rId20" Type="http://schemas.microsoft.com/office/2007/relationships/hdphoto" Target="../media/hdphoto9.wdp"/><Relationship Id="rId29" Type="http://schemas.openxmlformats.org/officeDocument/2006/relationships/image" Target="../media/image18.ti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24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openxmlformats.org/officeDocument/2006/relationships/image" Target="../media/image17.png"/><Relationship Id="rId10" Type="http://schemas.microsoft.com/office/2007/relationships/hdphoto" Target="../media/hdphoto4.wdp"/><Relationship Id="rId19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Relationship Id="rId22" Type="http://schemas.microsoft.com/office/2007/relationships/hdphoto" Target="../media/hdphoto10.wdp"/><Relationship Id="rId27" Type="http://schemas.openxmlformats.org/officeDocument/2006/relationships/image" Target="../media/image16.tif"/><Relationship Id="rId30" Type="http://schemas.openxmlformats.org/officeDocument/2006/relationships/image" Target="../media/image19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11 Imagen" descr="Dat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30" y="23454"/>
            <a:ext cx="1800000" cy="1185026"/>
          </a:xfrm>
          <a:prstGeom prst="rect">
            <a:avLst/>
          </a:prstGeom>
        </p:spPr>
      </p:pic>
      <p:sp>
        <p:nvSpPr>
          <p:cNvPr id="3" name="112 Rectángulo"/>
          <p:cNvSpPr/>
          <p:nvPr/>
        </p:nvSpPr>
        <p:spPr>
          <a:xfrm>
            <a:off x="1707704" y="5806"/>
            <a:ext cx="4251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 smtClean="0"/>
              <a:t>**</a:t>
            </a:r>
            <a:r>
              <a:rPr lang="es-ES" sz="1600" dirty="0"/>
              <a:t>*</a:t>
            </a:r>
          </a:p>
          <a:p>
            <a:pPr>
              <a:spcBef>
                <a:spcPct val="50000"/>
              </a:spcBef>
            </a:pPr>
            <a:endParaRPr lang="es-ES" sz="1600" dirty="0"/>
          </a:p>
          <a:p>
            <a:pPr>
              <a:spcBef>
                <a:spcPct val="50000"/>
              </a:spcBef>
            </a:pPr>
            <a:endParaRPr lang="es-ES" sz="1600" dirty="0"/>
          </a:p>
        </p:txBody>
      </p:sp>
      <p:sp>
        <p:nvSpPr>
          <p:cNvPr id="4" name="51 CuadroTexto"/>
          <p:cNvSpPr txBox="1">
            <a:spLocks noChangeArrowheads="1"/>
          </p:cNvSpPr>
          <p:nvPr/>
        </p:nvSpPr>
        <p:spPr bwMode="auto">
          <a:xfrm>
            <a:off x="-8430" y="272350"/>
            <a:ext cx="29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A</a:t>
            </a:r>
          </a:p>
        </p:txBody>
      </p:sp>
      <p:sp>
        <p:nvSpPr>
          <p:cNvPr id="5" name="CasellaDiTesto 82"/>
          <p:cNvSpPr txBox="1"/>
          <p:nvPr/>
        </p:nvSpPr>
        <p:spPr>
          <a:xfrm>
            <a:off x="-13286" y="1501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S</a:t>
            </a:r>
            <a:r>
              <a:rPr lang="it-IT" sz="1200" b="1" dirty="0" smtClean="0"/>
              <a:t>1</a:t>
            </a:r>
            <a:endParaRPr lang="it-IT" sz="12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60" y="1499615"/>
            <a:ext cx="1620000" cy="162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585" y="1496852"/>
            <a:ext cx="1620000" cy="162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495" y="1500710"/>
            <a:ext cx="1620000" cy="162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280" y="1500860"/>
            <a:ext cx="1620000" cy="1620000"/>
          </a:xfrm>
          <a:prstGeom prst="rect">
            <a:avLst/>
          </a:prstGeom>
        </p:spPr>
      </p:pic>
      <p:sp>
        <p:nvSpPr>
          <p:cNvPr id="16" name="34 CuadroTexto"/>
          <p:cNvSpPr txBox="1">
            <a:spLocks noChangeArrowheads="1"/>
          </p:cNvSpPr>
          <p:nvPr/>
        </p:nvSpPr>
        <p:spPr bwMode="auto">
          <a:xfrm rot="-5400000">
            <a:off x="-276339" y="2137017"/>
            <a:ext cx="78098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solidFill>
                  <a:srgbClr val="00B050"/>
                </a:solidFill>
                <a:latin typeface="Symbol" panose="05050102010706020507" pitchFamily="18" charset="2"/>
                <a:cs typeface="Helvetica" pitchFamily="34" charset="0"/>
              </a:rPr>
              <a:t>a </a:t>
            </a:r>
            <a:r>
              <a:rPr lang="es-ES" sz="10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catenin</a:t>
            </a:r>
            <a:r>
              <a:rPr lang="es-ES" sz="10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s-ES" sz="10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60" y="3164595"/>
            <a:ext cx="1620000" cy="162000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95" y="3164595"/>
            <a:ext cx="1620000" cy="1620000"/>
          </a:xfrm>
          <a:prstGeom prst="rect">
            <a:avLst/>
          </a:prstGeom>
        </p:spPr>
      </p:pic>
      <p:sp>
        <p:nvSpPr>
          <p:cNvPr id="22" name="34 CuadroTexto"/>
          <p:cNvSpPr txBox="1">
            <a:spLocks noChangeArrowheads="1"/>
          </p:cNvSpPr>
          <p:nvPr/>
        </p:nvSpPr>
        <p:spPr bwMode="auto">
          <a:xfrm rot="16200000">
            <a:off x="-279726" y="3772533"/>
            <a:ext cx="7697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solidFill>
                  <a:srgbClr val="00B050"/>
                </a:solidFill>
                <a:latin typeface="Symbol" panose="05050102010706020507" pitchFamily="18" charset="2"/>
                <a:cs typeface="Helvetica" pitchFamily="34" charset="0"/>
              </a:rPr>
              <a:t>b </a:t>
            </a:r>
            <a:r>
              <a:rPr lang="es-ES" sz="10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catenin</a:t>
            </a:r>
            <a:r>
              <a:rPr lang="es-ES" sz="10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s-ES" sz="10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495" y="3164595"/>
            <a:ext cx="1620000" cy="16200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280" y="3164595"/>
            <a:ext cx="1620000" cy="162000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60" y="4837445"/>
            <a:ext cx="1620000" cy="162000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30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585" y="4830478"/>
            <a:ext cx="1620000" cy="1620000"/>
          </a:xfrm>
          <a:prstGeom prst="rect">
            <a:avLst/>
          </a:prstGeom>
        </p:spPr>
      </p:pic>
      <p:sp>
        <p:nvSpPr>
          <p:cNvPr id="27" name="34 CuadroTexto"/>
          <p:cNvSpPr txBox="1">
            <a:spLocks noChangeArrowheads="1"/>
          </p:cNvSpPr>
          <p:nvPr/>
        </p:nvSpPr>
        <p:spPr bwMode="auto">
          <a:xfrm rot="16200000">
            <a:off x="-395947" y="5426138"/>
            <a:ext cx="8367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ES" sz="1000" b="1" dirty="0" smtClean="0">
              <a:solidFill>
                <a:srgbClr val="00B050"/>
              </a:solidFill>
              <a:latin typeface="Symbol" panose="05050102010706020507" pitchFamily="18" charset="2"/>
              <a:cs typeface="Helvetica" pitchFamily="34" charset="0"/>
            </a:endParaRPr>
          </a:p>
          <a:p>
            <a:r>
              <a:rPr lang="es-ES" sz="1000" b="1" dirty="0" smtClean="0">
                <a:solidFill>
                  <a:srgbClr val="00B050"/>
                </a:solidFill>
                <a:latin typeface="Symbol" panose="05050102010706020507" pitchFamily="18" charset="2"/>
                <a:cs typeface="Helvetica" pitchFamily="34" charset="0"/>
              </a:rPr>
              <a:t> g </a:t>
            </a:r>
            <a:r>
              <a:rPr lang="es-ES" sz="10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catenin</a:t>
            </a:r>
            <a:r>
              <a:rPr lang="es-ES" sz="10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 </a:t>
            </a:r>
            <a:endParaRPr lang="es-ES" sz="10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495" y="4830478"/>
            <a:ext cx="1620000" cy="1620000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30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64" y="4830478"/>
            <a:ext cx="1620000" cy="162000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60" y="6505520"/>
            <a:ext cx="1620000" cy="1620000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95" y="6504375"/>
            <a:ext cx="1620000" cy="162000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980" y="6505520"/>
            <a:ext cx="1620000" cy="1620000"/>
          </a:xfrm>
          <a:prstGeom prst="rect">
            <a:avLst/>
          </a:prstGeom>
        </p:spPr>
      </p:pic>
      <p:pic>
        <p:nvPicPr>
          <p:cNvPr id="1024" name="Imagen 1023"/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470" y="6503896"/>
            <a:ext cx="1620000" cy="1620000"/>
          </a:xfrm>
          <a:prstGeom prst="rect">
            <a:avLst/>
          </a:prstGeom>
        </p:spPr>
      </p:pic>
      <p:sp>
        <p:nvSpPr>
          <p:cNvPr id="34" name="34 CuadroTexto"/>
          <p:cNvSpPr txBox="1">
            <a:spLocks noChangeArrowheads="1"/>
          </p:cNvSpPr>
          <p:nvPr/>
        </p:nvSpPr>
        <p:spPr bwMode="auto">
          <a:xfrm rot="16200000">
            <a:off x="-236826" y="7247074"/>
            <a:ext cx="71045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err="1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occludin</a:t>
            </a:r>
            <a:endParaRPr lang="es-ES" sz="10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025" name="Imagen 1024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720" y="8229680"/>
            <a:ext cx="1620000" cy="1620000"/>
          </a:xfrm>
          <a:prstGeom prst="rect">
            <a:avLst/>
          </a:prstGeom>
        </p:spPr>
      </p:pic>
      <p:pic>
        <p:nvPicPr>
          <p:cNvPr id="1026" name="Imagen 1025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60" y="8229680"/>
            <a:ext cx="1620000" cy="1620000"/>
          </a:xfrm>
          <a:prstGeom prst="rect">
            <a:avLst/>
          </a:prstGeom>
        </p:spPr>
      </p:pic>
      <p:sp>
        <p:nvSpPr>
          <p:cNvPr id="37" name="34 CuadroTexto"/>
          <p:cNvSpPr txBox="1">
            <a:spLocks noChangeArrowheads="1"/>
          </p:cNvSpPr>
          <p:nvPr/>
        </p:nvSpPr>
        <p:spPr bwMode="auto">
          <a:xfrm rot="16200000">
            <a:off x="-105473" y="8832631"/>
            <a:ext cx="4667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 dirty="0" smtClean="0">
                <a:solidFill>
                  <a:srgbClr val="00B050"/>
                </a:solidFill>
                <a:latin typeface="Helvetica" pitchFamily="34" charset="0"/>
                <a:cs typeface="Helvetica" pitchFamily="34" charset="0"/>
              </a:rPr>
              <a:t>cav1</a:t>
            </a:r>
            <a:endParaRPr lang="es-ES" sz="1000" b="1" dirty="0">
              <a:solidFill>
                <a:srgbClr val="00B05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723389" y="1281076"/>
            <a:ext cx="70083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scrambled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0" name="91 Rectángulo"/>
          <p:cNvSpPr/>
          <p:nvPr/>
        </p:nvSpPr>
        <p:spPr>
          <a:xfrm>
            <a:off x="4088592" y="1281076"/>
            <a:ext cx="5645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b="1" dirty="0" smtClean="0">
                <a:solidFill>
                  <a:prstClr val="black"/>
                </a:solidFill>
                <a:latin typeface="Helvetica" pitchFamily="34" charset="0"/>
                <a:cs typeface="Helvetica" pitchFamily="34" charset="0"/>
              </a:rPr>
              <a:t>si-cav1 </a:t>
            </a:r>
            <a:endParaRPr lang="es-ES" dirty="0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2368117" y="1281076"/>
            <a:ext cx="8819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>
                <a:latin typeface="Helvetica" pitchFamily="34" charset="0"/>
                <a:cs typeface="Helvetica" pitchFamily="34" charset="0"/>
              </a:rPr>
              <a:t>m</a:t>
            </a:r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agnification 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5571447" y="1281076"/>
            <a:ext cx="8819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800" b="1" dirty="0">
                <a:latin typeface="Helvetica" pitchFamily="34" charset="0"/>
                <a:cs typeface="Helvetica" pitchFamily="34" charset="0"/>
              </a:rPr>
              <a:t>m</a:t>
            </a:r>
            <a:r>
              <a:rPr lang="it-IT" sz="800" b="1" dirty="0" smtClean="0">
                <a:latin typeface="Helvetica" pitchFamily="34" charset="0"/>
                <a:cs typeface="Helvetica" pitchFamily="34" charset="0"/>
              </a:rPr>
              <a:t>agnification </a:t>
            </a:r>
            <a:endParaRPr lang="en-US" sz="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4" name="51 CuadroTexto"/>
          <p:cNvSpPr txBox="1">
            <a:spLocks noChangeArrowheads="1"/>
          </p:cNvSpPr>
          <p:nvPr/>
        </p:nvSpPr>
        <p:spPr bwMode="auto">
          <a:xfrm>
            <a:off x="1095" y="323580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C</a:t>
            </a:r>
          </a:p>
        </p:txBody>
      </p:sp>
      <p:sp>
        <p:nvSpPr>
          <p:cNvPr id="45" name="51 CuadroTexto"/>
          <p:cNvSpPr txBox="1">
            <a:spLocks noChangeArrowheads="1"/>
          </p:cNvSpPr>
          <p:nvPr/>
        </p:nvSpPr>
        <p:spPr bwMode="auto">
          <a:xfrm>
            <a:off x="-8430" y="496404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D</a:t>
            </a:r>
          </a:p>
        </p:txBody>
      </p:sp>
      <p:sp>
        <p:nvSpPr>
          <p:cNvPr id="46" name="51 CuadroTexto"/>
          <p:cNvSpPr txBox="1">
            <a:spLocks noChangeArrowheads="1"/>
          </p:cNvSpPr>
          <p:nvPr/>
        </p:nvSpPr>
        <p:spPr bwMode="auto">
          <a:xfrm>
            <a:off x="-26698" y="6620271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E</a:t>
            </a:r>
          </a:p>
        </p:txBody>
      </p:sp>
      <p:sp>
        <p:nvSpPr>
          <p:cNvPr id="47" name="51 CuadroTexto"/>
          <p:cNvSpPr txBox="1">
            <a:spLocks noChangeArrowheads="1"/>
          </p:cNvSpPr>
          <p:nvPr/>
        </p:nvSpPr>
        <p:spPr bwMode="auto">
          <a:xfrm>
            <a:off x="-27480" y="8299741"/>
            <a:ext cx="2792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F</a:t>
            </a:r>
          </a:p>
        </p:txBody>
      </p:sp>
      <p:sp>
        <p:nvSpPr>
          <p:cNvPr id="48" name="51 CuadroTexto"/>
          <p:cNvSpPr txBox="1">
            <a:spLocks noChangeArrowheads="1"/>
          </p:cNvSpPr>
          <p:nvPr/>
        </p:nvSpPr>
        <p:spPr bwMode="auto">
          <a:xfrm>
            <a:off x="-8430" y="157957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 dirty="0">
                <a:latin typeface="Helvetica" pitchFamily="34" charset="0"/>
                <a:cs typeface="Helvetica" pitchFamily="34" charset="0"/>
              </a:rPr>
              <a:t>B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30510" y="2146852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>
            <a:spLocks noChangeAspect="1"/>
          </p:cNvSpPr>
          <p:nvPr/>
        </p:nvSpPr>
        <p:spPr>
          <a:xfrm>
            <a:off x="4310588" y="1712600"/>
            <a:ext cx="540000" cy="54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956468" y="3663694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>
            <a:spLocks noChangeAspect="1"/>
          </p:cNvSpPr>
          <p:nvPr/>
        </p:nvSpPr>
        <p:spPr>
          <a:xfrm>
            <a:off x="4567512" y="4145432"/>
            <a:ext cx="540000" cy="54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548600" y="5529080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3902054" y="5275160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847284" y="7225588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4293120" y="7257370"/>
            <a:ext cx="360000" cy="360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Line 10"/>
          <p:cNvSpPr>
            <a:spLocks noChangeShapeType="1"/>
          </p:cNvSpPr>
          <p:nvPr/>
        </p:nvSpPr>
        <p:spPr bwMode="auto">
          <a:xfrm>
            <a:off x="1370814" y="200340"/>
            <a:ext cx="68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ln w="19050">
                  <a:solidFill>
                    <a:schemeClr val="tx1"/>
                  </a:solidFill>
                </a:ln>
                <a:latin typeface="+mn-lt"/>
              </a:rPr>
              <a:t>                 </a:t>
            </a:r>
          </a:p>
        </p:txBody>
      </p:sp>
      <p:cxnSp>
        <p:nvCxnSpPr>
          <p:cNvPr id="57" name="Straight Connector 6"/>
          <p:cNvCxnSpPr/>
          <p:nvPr/>
        </p:nvCxnSpPr>
        <p:spPr>
          <a:xfrm>
            <a:off x="1520735" y="3008730"/>
            <a:ext cx="2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6"/>
          <p:cNvCxnSpPr/>
          <p:nvPr/>
        </p:nvCxnSpPr>
        <p:spPr>
          <a:xfrm>
            <a:off x="1520735" y="4680862"/>
            <a:ext cx="2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6"/>
          <p:cNvCxnSpPr/>
          <p:nvPr/>
        </p:nvCxnSpPr>
        <p:spPr>
          <a:xfrm>
            <a:off x="1520735" y="6337092"/>
            <a:ext cx="2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6"/>
          <p:cNvCxnSpPr/>
          <p:nvPr/>
        </p:nvCxnSpPr>
        <p:spPr>
          <a:xfrm>
            <a:off x="1520735" y="8001273"/>
            <a:ext cx="2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"/>
          <p:cNvCxnSpPr/>
          <p:nvPr/>
        </p:nvCxnSpPr>
        <p:spPr>
          <a:xfrm>
            <a:off x="1520735" y="9729513"/>
            <a:ext cx="25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7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148135</TotalTime>
  <Words>22</Words>
  <Application>Microsoft Office PowerPoint</Application>
  <PresentationFormat>A4 (210 x 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Helvetica</vt:lpstr>
      <vt:lpstr>Symbol</vt:lpstr>
      <vt:lpstr>Tema di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乩歫椠䱡畳椀㸲㻸ꔿ㌋䬮ꍰ䞮誀圇짗꾬钒붤鏊꣊㥊揤鞁</dc:creator>
  <cp:lastModifiedBy>Irene Maseda Agüero</cp:lastModifiedBy>
  <cp:revision>1914</cp:revision>
  <dcterms:created xsi:type="dcterms:W3CDTF">2012-07-05T20:59:46Z</dcterms:created>
  <dcterms:modified xsi:type="dcterms:W3CDTF">2018-10-03T07:24:01Z</dcterms:modified>
</cp:coreProperties>
</file>