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2AF76DD-312A-4DE1-BCC2-1A69998A1E7F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A5B71558-E78F-4B3D-B56D-CDAEF6A73815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Figure 10.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Strains with methylated GATC sites are more likely to develop LVX resistance than those with nonmethylated sites. Overnight cultures were grown in A + Y medium until the OD620 reached 0.4. Then, the cultures were diluted 20-fold in 500 ml of the same medium and grown until OD620= 0.4. LVX was then added to the cultures at a concentration of 1 × MIC, and the cultures were grown for 4 h. The bacteria were recovered by centrifugation, and the cells were suspended at a concentration of 2.5 × 1010 CFU/ml. The cells were plated on A + Y agar plates containing the indicated LVX concentrations. The triangle indicates no colony recovery. (A) Recovery of LVX-resistant mutants. The results are presented as the means ± SDs of two independent replicates. (B) Point mutations found in the QRDR in gyrA of selected isolates.
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8C9C6F49-7A96-4B6E-9F65-456662CC7649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Figure 10. </a:t>
            </a:r>
            <a:r>
              <a:rPr lang="en-US" altLang="en-US" b="0"/>
              <a:t>Strains with methylated GATC sites are more likely to develop LVX resistance than those with nonmethylated ...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2478800" y="1371600"/>
            <a:ext cx="4186400" cy="4457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Figure 10. Strains with methylated GATC sites are more likely to develop LVX resistance than those with nonmethylated ...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2026-01-16T21:54:40Z</dcterms:modified>
</cp:coreProperties>
</file>