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varScale="1">
        <p:scale>
          <a:sx n="96" d="100"/>
          <a:sy n="96"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F17B615-C876-4B87-997A-F321F976F354}"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87583186-3259-47D0-AAF9-80DCA86A0937}"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5F84B5-E5E8-4C35-824D-0929C2A45FB2}"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47247B23-704C-4986-B570-34328EBBADCF}"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8. </a:t>
            </a:r>
            <a:r>
              <a:rPr lang="en-US" altLang="en-US">
                <a:latin typeface="Arial" pitchFamily="34" charset="0"/>
                <a:ea typeface="Arial" pitchFamily="34" charset="0"/>
              </a:rPr>
              <a:t>Cleavage by gyrase is inhibited by methylation at GATC. (A) Representation of T1 isogenic strains containing the three Dpn systems identified in S. pneumoniae at the spr1865 locus. These strains are derived from T1(R6 ParCS79F)ΔDpn, which was constructed by replacing the DpnI system with ermB. The genes are indicated by arrows, and the oligonucleotides used to amplify the dpn genes are shown as black arrowheads. Promoters are shown as curved arrows and transcription terminators are shown as stem−loop structures. (B) Cleavage in the presence of LVX. PFGE gel of the T1ΔDpn strain carrying either the DpnI (I), DpnII (II), or DpnIII (III) system. Cultures grown to OD620nm = 0.4 were treated for 15 min with or without the drug. (C) The Y axis represents the signal of the CZ divided by the combined signal of the lane plus well, calculated relative to that of untreated cultures. The results are presented as the mean ± SD of three independent replicates. (D) Cleavage of cultures grown as indicated in the presence of the indicated MOX concentrations. (E) Variations under MOX treatments estimated as in panel (C). The statistical significance was determined via two-way Analysis of variance, with the following thresholds: **P≤ .01; ***P ≤ .001.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Author(s) 2025. Published by Oxford University Press.This is an Open Access article distributed under the terms of the Creative Commons Attribution Non-Commercial License (https://creativecommons.org/licenses/by-nc/4.0/), which permits non-commercial re-use, distribution, and reproduction in any medium, provided the original work is properly cited. For commercial re-use, please contact journals.permissions@oup.com</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7A4BD0E2-F02A-40C1-92ED-470F6F1A40B3}"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9"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nar/gkaf1183" TargetMode="External" /><Relationship Id="rId4" Type="http://schemas.openxmlformats.org/officeDocument/2006/relationships/image" Target="../media/image1.png" /><Relationship Id="rId5"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Nucleic Acids Res</a:t>
            </a:r>
            <a:r>
              <a:rPr lang="en-US" altLang="en-US" sz="1000">
                <a:solidFill>
                  <a:srgbClr val="333333"/>
                </a:solidFill>
              </a:rPr>
              <a:t>, Volume 53, Issue 21, 26 November 2025, gkaf1183, </a:t>
            </a:r>
            <a:r>
              <a:rPr lang="en-US" altLang="en-US" sz="1000">
                <a:solidFill>
                  <a:srgbClr val="333333"/>
                </a:solidFill>
                <a:hlinkClick r:id="rId3"/>
              </a:rPr>
              <a:t>https://doi.org/10.1093/nar/gkaf1183</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Figure 8. </a:t>
            </a:r>
            <a:r>
              <a:rPr lang="en-US" altLang="en-US" b="0"/>
              <a:t>Cleavage by gyrase is inhibited by methylation at GATC. (A) Representation of T1 isogenic strains containing ...</a:t>
            </a:r>
            <a:endParaRPr lang="en-US" altLang="en-US" b="0"/>
          </a:p>
        </p:txBody>
      </p:sp>
      <p:pic>
        <p:nvPicPr>
          <p:cNvPr id="5124" name="Picture 4" descr="Oxford University Press"/>
          <p:cNvPicPr>
            <a:picLocks noChangeAspect="1"/>
          </p:cNvPicPr>
          <p:nvPr/>
        </p:nvPicPr>
        <p:blipFill>
          <a:blip r:embed="rId4"/>
          <a:stretch>
            <a:fillRect/>
          </a:stretch>
        </p:blipFill>
        <p:spPr>
          <a:xfrm>
            <a:off x="7904162" y="6294438"/>
            <a:ext cx="1058862" cy="244475"/>
          </a:xfrm>
          <a:prstGeom prst="rect">
            <a:avLst/>
          </a:prstGeom>
          <a:noFill/>
          <a:ln>
            <a:noFill/>
            <a:miter lim="800000"/>
          </a:ln>
        </p:spPr>
      </p:pic>
      <p:pic>
        <p:nvPicPr>
          <p:cNvPr id="5125" name="New picture"/>
          <p:cNvPicPr/>
          <p:nvPr/>
        </p:nvPicPr>
        <p:blipFill>
          <a:blip r:embed="rId5"/>
          <a:stretch>
            <a:fillRect/>
          </a:stretch>
        </p:blipFill>
        <p:spPr>
          <a:xfrm>
            <a:off x="3025217" y="1371600"/>
            <a:ext cx="3093566" cy="4457700"/>
          </a:xfrm>
          <a:prstGeom prst="rect">
            <a:avLst/>
          </a:prstGeom>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3343</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Figure 8. Cleavage by gyrase is inhibited by methylation at GATC. (A) Representation of T1 isogenic strains containing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Kelly Richardson</cp:lastModifiedBy>
  <cp:revision>164</cp:revision>
  <dcterms:created xsi:type="dcterms:W3CDTF">2015-12-31T14:57:12Z</dcterms:created>
  <dcterms:modified xsi:type="dcterms:W3CDTF">2026-01-16T21:54:30Z</dcterms:modified>
</cp:coreProperties>
</file>