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DFF"/>
    <a:srgbClr val="CBE6FF"/>
    <a:srgbClr val="91DF91"/>
    <a:srgbClr val="CFF1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878A0C-E78A-6999-722F-449760246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BFD918E-5B19-4450-6C99-ABD1A00AB0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25774D-A81A-C03A-6BBF-0C08F5CA8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A464174-6B10-46BD-FC22-18898EC84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9EE5C0-9BD8-C29E-729A-E76671AD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3311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B2FCE7-D714-5CE7-EF3C-33A149C44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18817C1-DED2-A298-AB1F-773428A79C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2AD926-86C8-C529-1C4A-B6CF13D35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7C6234-8E5C-2DD0-9996-AEF5541BD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2931AE9-3585-905D-8C4B-B73406C01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216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F42D162-AF17-9297-9DE2-A3B25FB56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2E93DB2-9E76-128D-F369-E334FFA2E4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D3AEA0-33E2-31B7-59D5-D565B4679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B849B8-98CD-C43D-36C0-377A7A4FB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E2A7D8-A9B1-A5E7-A337-96BBA40A3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671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C7A091-7FC6-1742-9FA5-EE644DAF9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438C1D-707E-97FE-A7F1-3DE654883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1C370B-5749-91C5-218B-39751F977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C621C0-CF4A-8F8F-2629-0C68BB0B7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7967D59-E4F6-536D-09C8-011266DFF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008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678714-8160-50F5-4D75-F9FEA7067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126B71-A1AC-63C6-BC9C-080C8C849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381EF9-AC6C-C2D7-989C-B9EA9EEDE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460D31-CA57-40F8-D2B8-3316CB7E4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49CFE4B-7A99-9621-951E-3E4DA1C31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555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416E13-85C6-F414-0D12-DC03665BE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3E517B-4110-2992-A4A5-F943E90531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98F3408-32DD-E16D-4B8D-20B578D3C8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A4D8B9-DB5D-992F-0761-46252D164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324FC82-9C1D-23AA-7599-1106C02DA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E401B49-4883-CBA2-0AE7-EC72C4BAB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9213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BCB5BA-0AD9-A7DE-EEBF-39324ED55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CA04B2-9BF9-8047-7F86-16CB8A80A7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2FDB468-B07C-644E-0B4D-ACF37AB5A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7DCEB6F-8100-B69D-21B6-2BBBCDA384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A3E7516-C48D-2763-3884-846A9E02C2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10C3E58-6531-5DAF-D2C6-64EBE58FA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D8E2779-0D7A-9421-0388-ACF49FAC3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F985C6B-3CE9-B7AF-41C4-0B3455E3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384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9397EA-2066-F68E-AFCE-E5B09F9E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CCA8473-72D3-4099-D973-BD5619A19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4450C99-3FA2-37B9-4057-E5E2E8132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EB3D2FB-06EC-A169-1D68-671A6766F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58A2985-D145-02BB-5CC5-6C9BDBAA6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E6F25C4-5DE0-D469-9543-8F46EC5DF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86D8EBE-0F9A-A3AC-181F-0061F1A9B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591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86493C-78A8-5459-194B-65E45FA20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9B2282-8291-52D0-696B-50B1F076A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1A5EDC1-F813-E67B-D50B-B43FB9BAC7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25F7F4-3B37-B2DD-C91E-F70B974DF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20C641B-A920-9FDC-5DC5-1C17116BF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8FAFE1D-46BD-D8A8-8357-C999E2121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412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3A793A-BE41-F608-2D60-7E92DE433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CFFC5E9-E365-5E9F-4CE6-8E7C1D81D8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4B7001-8F4F-B50F-C257-20AEBA76E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065A810-F3EA-057F-E17B-48F1EF59C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8D697CF-5181-87EC-BCD9-354A15BD1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7CEEFC7-CDCA-7A8F-FE38-9FC6DB7A4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4750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92EE62E-DA82-FED2-19F4-B11419B6B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A2069B9-4468-A22A-DD11-5F6D720B0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ABE355-CD35-2702-1251-5394A228F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1005D-BF46-47E5-B013-C338A1635814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95CFBC-CC3A-45A9-449B-7EBCB986C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870801-FF75-75B5-19A5-F5A544B6F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96FA7-8DF8-4E1D-931F-46AAFE0362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602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upo 78">
            <a:extLst>
              <a:ext uri="{FF2B5EF4-FFF2-40B4-BE49-F238E27FC236}">
                <a16:creationId xmlns:a16="http://schemas.microsoft.com/office/drawing/2014/main" id="{4784EBB6-AD87-F63F-4F7C-FEEEAFD05CD1}"/>
              </a:ext>
            </a:extLst>
          </p:cNvPr>
          <p:cNvGrpSpPr/>
          <p:nvPr/>
        </p:nvGrpSpPr>
        <p:grpSpPr>
          <a:xfrm>
            <a:off x="10301975" y="202707"/>
            <a:ext cx="3026949" cy="2550522"/>
            <a:chOff x="-625643" y="52916"/>
            <a:chExt cx="3026949" cy="2550522"/>
          </a:xfrm>
        </p:grpSpPr>
        <p:pic>
          <p:nvPicPr>
            <p:cNvPr id="5" name="Imagen 4" descr="Imagen de la pantalla de un celular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862C405F-46FF-D145-32E5-617F10E820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465"/>
            <a:stretch/>
          </p:blipFill>
          <p:spPr>
            <a:xfrm>
              <a:off x="-625643" y="435133"/>
              <a:ext cx="3026949" cy="2168305"/>
            </a:xfrm>
            <a:prstGeom prst="rect">
              <a:avLst/>
            </a:prstGeom>
          </p:spPr>
        </p:pic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7CC4315F-3429-3C0A-84E8-3B0C20575E98}"/>
                </a:ext>
              </a:extLst>
            </p:cNvPr>
            <p:cNvSpPr txBox="1"/>
            <p:nvPr/>
          </p:nvSpPr>
          <p:spPr>
            <a:xfrm>
              <a:off x="-396832" y="539750"/>
              <a:ext cx="69715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1DF9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1DF9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Tissues</a:t>
              </a: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AC3DB7AD-7ED2-063D-D556-EB10D6F936A0}"/>
                </a:ext>
              </a:extLst>
            </p:cNvPr>
            <p:cNvSpPr txBox="1"/>
            <p:nvPr/>
          </p:nvSpPr>
          <p:spPr>
            <a:xfrm>
              <a:off x="1162051" y="539750"/>
              <a:ext cx="86570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7CD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7CD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</a:p>
          </p:txBody>
        </p:sp>
        <p:cxnSp>
          <p:nvCxnSpPr>
            <p:cNvPr id="50" name="Conector recto 49">
              <a:extLst>
                <a:ext uri="{FF2B5EF4-FFF2-40B4-BE49-F238E27FC236}">
                  <a16:creationId xmlns:a16="http://schemas.microsoft.com/office/drawing/2014/main" id="{0AF0242D-4F68-5370-19FD-9B34FE8E0BAA}"/>
                </a:ext>
              </a:extLst>
            </p:cNvPr>
            <p:cNvCxnSpPr>
              <a:cxnSpLocks/>
            </p:cNvCxnSpPr>
            <p:nvPr/>
          </p:nvCxnSpPr>
          <p:spPr>
            <a:xfrm>
              <a:off x="-491067" y="374647"/>
              <a:ext cx="26231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F4FC1B94-50DA-FF3D-87B5-CC6A2B27AFBF}"/>
                </a:ext>
              </a:extLst>
            </p:cNvPr>
            <p:cNvSpPr txBox="1"/>
            <p:nvPr/>
          </p:nvSpPr>
          <p:spPr>
            <a:xfrm>
              <a:off x="-491067" y="52916"/>
              <a:ext cx="2623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KRAS 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Mut_1</a:t>
              </a:r>
              <a:endParaRPr lang="es-E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upo 77">
            <a:extLst>
              <a:ext uri="{FF2B5EF4-FFF2-40B4-BE49-F238E27FC236}">
                <a16:creationId xmlns:a16="http://schemas.microsoft.com/office/drawing/2014/main" id="{84159BBF-FACF-D238-FBBD-BADA87643EAD}"/>
              </a:ext>
            </a:extLst>
          </p:cNvPr>
          <p:cNvGrpSpPr/>
          <p:nvPr/>
        </p:nvGrpSpPr>
        <p:grpSpPr>
          <a:xfrm>
            <a:off x="-727244" y="202708"/>
            <a:ext cx="3026949" cy="2550520"/>
            <a:chOff x="2132062" y="52916"/>
            <a:chExt cx="3026949" cy="2550520"/>
          </a:xfrm>
        </p:grpSpPr>
        <p:pic>
          <p:nvPicPr>
            <p:cNvPr id="23" name="Imagen 22" descr="Imagen de la pantalla de un celular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4E41FC13-2ED4-2312-4016-ABE45A52C3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465"/>
            <a:stretch/>
          </p:blipFill>
          <p:spPr>
            <a:xfrm>
              <a:off x="2132062" y="435131"/>
              <a:ext cx="3026949" cy="2168305"/>
            </a:xfrm>
            <a:prstGeom prst="rect">
              <a:avLst/>
            </a:prstGeom>
          </p:spPr>
        </p:pic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87B34D8B-9213-E207-65F1-3C55DF227168}"/>
                </a:ext>
              </a:extLst>
            </p:cNvPr>
            <p:cNvSpPr txBox="1"/>
            <p:nvPr/>
          </p:nvSpPr>
          <p:spPr>
            <a:xfrm>
              <a:off x="2433243" y="539750"/>
              <a:ext cx="69715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1DF9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1DF9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Tissues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A570E8AD-6A87-EA0B-3D5E-B28E3EB3687C}"/>
                </a:ext>
              </a:extLst>
            </p:cNvPr>
            <p:cNvSpPr txBox="1"/>
            <p:nvPr/>
          </p:nvSpPr>
          <p:spPr>
            <a:xfrm>
              <a:off x="3992126" y="539750"/>
              <a:ext cx="86570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7CD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7CD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</a:p>
          </p:txBody>
        </p:sp>
        <p:cxnSp>
          <p:nvCxnSpPr>
            <p:cNvPr id="52" name="Conector recto 51">
              <a:extLst>
                <a:ext uri="{FF2B5EF4-FFF2-40B4-BE49-F238E27FC236}">
                  <a16:creationId xmlns:a16="http://schemas.microsoft.com/office/drawing/2014/main" id="{74BCB363-DCF4-D0CE-7A1C-7E230B8082AD}"/>
                </a:ext>
              </a:extLst>
            </p:cNvPr>
            <p:cNvCxnSpPr>
              <a:cxnSpLocks/>
            </p:cNvCxnSpPr>
            <p:nvPr/>
          </p:nvCxnSpPr>
          <p:spPr>
            <a:xfrm>
              <a:off x="2294139" y="374647"/>
              <a:ext cx="26231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CuadroTexto 52">
              <a:extLst>
                <a:ext uri="{FF2B5EF4-FFF2-40B4-BE49-F238E27FC236}">
                  <a16:creationId xmlns:a16="http://schemas.microsoft.com/office/drawing/2014/main" id="{2A562013-C7BF-BC4F-5FF5-AFE3F44C4B08}"/>
                </a:ext>
              </a:extLst>
            </p:cNvPr>
            <p:cNvSpPr txBox="1"/>
            <p:nvPr/>
          </p:nvSpPr>
          <p:spPr>
            <a:xfrm>
              <a:off x="2294139" y="52916"/>
              <a:ext cx="2623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KRAS 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WT_1</a:t>
              </a:r>
              <a:endParaRPr lang="es-E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6" name="Grupo 75">
            <a:extLst>
              <a:ext uri="{FF2B5EF4-FFF2-40B4-BE49-F238E27FC236}">
                <a16:creationId xmlns:a16="http://schemas.microsoft.com/office/drawing/2014/main" id="{F887224E-276A-8512-9207-14F0C415FFDE}"/>
              </a:ext>
            </a:extLst>
          </p:cNvPr>
          <p:cNvGrpSpPr/>
          <p:nvPr/>
        </p:nvGrpSpPr>
        <p:grpSpPr>
          <a:xfrm>
            <a:off x="2030461" y="202710"/>
            <a:ext cx="3026949" cy="2550516"/>
            <a:chOff x="7647472" y="52916"/>
            <a:chExt cx="3026949" cy="2550516"/>
          </a:xfrm>
        </p:grpSpPr>
        <p:pic>
          <p:nvPicPr>
            <p:cNvPr id="19" name="Imagen 18" descr="Imagen de la pantalla de un celular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DCC03943-EA27-FBE6-F667-0CA7BF2C0F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465"/>
            <a:stretch/>
          </p:blipFill>
          <p:spPr>
            <a:xfrm>
              <a:off x="7647472" y="435127"/>
              <a:ext cx="3026949" cy="2168305"/>
            </a:xfrm>
            <a:prstGeom prst="rect">
              <a:avLst/>
            </a:prstGeom>
          </p:spPr>
        </p:pic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0C7CFEA3-B716-B94D-2A77-CAB554543841}"/>
                </a:ext>
              </a:extLst>
            </p:cNvPr>
            <p:cNvSpPr txBox="1"/>
            <p:nvPr/>
          </p:nvSpPr>
          <p:spPr>
            <a:xfrm>
              <a:off x="8093395" y="539750"/>
              <a:ext cx="69715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1DF9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1DF9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Tissues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66497814-BFF9-BB44-DC17-45EE0CC874E2}"/>
                </a:ext>
              </a:extLst>
            </p:cNvPr>
            <p:cNvSpPr txBox="1"/>
            <p:nvPr/>
          </p:nvSpPr>
          <p:spPr>
            <a:xfrm>
              <a:off x="9652278" y="539750"/>
              <a:ext cx="86570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7CD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7CD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</a:p>
          </p:txBody>
        </p:sp>
        <p:cxnSp>
          <p:nvCxnSpPr>
            <p:cNvPr id="56" name="Conector recto 55">
              <a:extLst>
                <a:ext uri="{FF2B5EF4-FFF2-40B4-BE49-F238E27FC236}">
                  <a16:creationId xmlns:a16="http://schemas.microsoft.com/office/drawing/2014/main" id="{31A0091D-F041-6930-15E7-0D2DA376F46D}"/>
                </a:ext>
              </a:extLst>
            </p:cNvPr>
            <p:cNvCxnSpPr>
              <a:cxnSpLocks/>
            </p:cNvCxnSpPr>
            <p:nvPr/>
          </p:nvCxnSpPr>
          <p:spPr>
            <a:xfrm>
              <a:off x="7864551" y="374647"/>
              <a:ext cx="26231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26380896-7F75-B886-EA28-E90E933A3CA3}"/>
                </a:ext>
              </a:extLst>
            </p:cNvPr>
            <p:cNvSpPr txBox="1"/>
            <p:nvPr/>
          </p:nvSpPr>
          <p:spPr>
            <a:xfrm>
              <a:off x="7864551" y="52916"/>
              <a:ext cx="2623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KRAS 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WT_2</a:t>
              </a:r>
              <a:endParaRPr lang="es-E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0190D989-DA90-ADC9-29C6-18CE32AE8FA3}"/>
              </a:ext>
            </a:extLst>
          </p:cNvPr>
          <p:cNvGrpSpPr/>
          <p:nvPr/>
        </p:nvGrpSpPr>
        <p:grpSpPr>
          <a:xfrm>
            <a:off x="2030461" y="3276600"/>
            <a:ext cx="3026949" cy="2550516"/>
            <a:chOff x="10405176" y="52916"/>
            <a:chExt cx="3026949" cy="2550516"/>
          </a:xfrm>
        </p:grpSpPr>
        <p:pic>
          <p:nvPicPr>
            <p:cNvPr id="17" name="Imagen 16" descr="Imagen que contiene Interfaz de usuario gráfica&#10;&#10;Descripción generada automáticamente">
              <a:extLst>
                <a:ext uri="{FF2B5EF4-FFF2-40B4-BE49-F238E27FC236}">
                  <a16:creationId xmlns:a16="http://schemas.microsoft.com/office/drawing/2014/main" id="{45E6DCE4-11CC-C171-3D30-3F246CEAE3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465"/>
            <a:stretch/>
          </p:blipFill>
          <p:spPr>
            <a:xfrm>
              <a:off x="10405176" y="435127"/>
              <a:ext cx="3026949" cy="2168305"/>
            </a:xfrm>
            <a:prstGeom prst="rect">
              <a:avLst/>
            </a:prstGeom>
          </p:spPr>
        </p:pic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B95DEC63-F9E7-D1A1-4B5B-90707F7FF918}"/>
                </a:ext>
              </a:extLst>
            </p:cNvPr>
            <p:cNvSpPr txBox="1"/>
            <p:nvPr/>
          </p:nvSpPr>
          <p:spPr>
            <a:xfrm>
              <a:off x="10711387" y="539750"/>
              <a:ext cx="69715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1DF9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1DF9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Tissues</a:t>
              </a: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5A5B1E8C-B4DC-5372-DFE9-C01510A8C91F}"/>
                </a:ext>
              </a:extLst>
            </p:cNvPr>
            <p:cNvSpPr txBox="1"/>
            <p:nvPr/>
          </p:nvSpPr>
          <p:spPr>
            <a:xfrm>
              <a:off x="12270270" y="539750"/>
              <a:ext cx="86570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7CD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7CD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</a:p>
          </p:txBody>
        </p:sp>
        <p:cxnSp>
          <p:nvCxnSpPr>
            <p:cNvPr id="58" name="Conector recto 57">
              <a:extLst>
                <a:ext uri="{FF2B5EF4-FFF2-40B4-BE49-F238E27FC236}">
                  <a16:creationId xmlns:a16="http://schemas.microsoft.com/office/drawing/2014/main" id="{9A4A6A91-44D8-EC96-8406-C2397C68E4A4}"/>
                </a:ext>
              </a:extLst>
            </p:cNvPr>
            <p:cNvCxnSpPr>
              <a:cxnSpLocks/>
            </p:cNvCxnSpPr>
            <p:nvPr/>
          </p:nvCxnSpPr>
          <p:spPr>
            <a:xfrm>
              <a:off x="10649757" y="374647"/>
              <a:ext cx="26231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61E26BA3-614B-4391-8E83-26AE03A622B5}"/>
                </a:ext>
              </a:extLst>
            </p:cNvPr>
            <p:cNvSpPr txBox="1"/>
            <p:nvPr/>
          </p:nvSpPr>
          <p:spPr>
            <a:xfrm>
              <a:off x="10649757" y="52916"/>
              <a:ext cx="2623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KRAS 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Mut_3</a:t>
              </a:r>
              <a:endParaRPr lang="es-E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upo 73">
            <a:extLst>
              <a:ext uri="{FF2B5EF4-FFF2-40B4-BE49-F238E27FC236}">
                <a16:creationId xmlns:a16="http://schemas.microsoft.com/office/drawing/2014/main" id="{290705F2-3B74-9339-46DF-539806E808D4}"/>
              </a:ext>
            </a:extLst>
          </p:cNvPr>
          <p:cNvGrpSpPr/>
          <p:nvPr/>
        </p:nvGrpSpPr>
        <p:grpSpPr>
          <a:xfrm>
            <a:off x="4790526" y="200020"/>
            <a:ext cx="3026949" cy="2555897"/>
            <a:chOff x="-625643" y="3190812"/>
            <a:chExt cx="3026949" cy="2555897"/>
          </a:xfrm>
        </p:grpSpPr>
        <p:pic>
          <p:nvPicPr>
            <p:cNvPr id="15" name="Imagen 14" descr="Imagen de la pantalla de un celular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04B45825-E7DD-D2C7-4131-EE78026D49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465"/>
            <a:stretch/>
          </p:blipFill>
          <p:spPr>
            <a:xfrm>
              <a:off x="-625643" y="3578403"/>
              <a:ext cx="3026949" cy="2168306"/>
            </a:xfrm>
            <a:prstGeom prst="rect">
              <a:avLst/>
            </a:prstGeom>
          </p:spPr>
        </p:pic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51AEC20A-3410-841E-D89E-E9F836FAB317}"/>
                </a:ext>
              </a:extLst>
            </p:cNvPr>
            <p:cNvSpPr txBox="1"/>
            <p:nvPr/>
          </p:nvSpPr>
          <p:spPr>
            <a:xfrm>
              <a:off x="-396832" y="3679996"/>
              <a:ext cx="69715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1DF9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1DF9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Tissues</a:t>
              </a:r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80BF56B4-F77D-03E8-1B06-5D7B9B9CF0FA}"/>
                </a:ext>
              </a:extLst>
            </p:cNvPr>
            <p:cNvSpPr txBox="1"/>
            <p:nvPr/>
          </p:nvSpPr>
          <p:spPr>
            <a:xfrm>
              <a:off x="1162051" y="3679996"/>
              <a:ext cx="86570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7CD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7CD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</a:p>
          </p:txBody>
        </p:sp>
        <p:cxnSp>
          <p:nvCxnSpPr>
            <p:cNvPr id="60" name="Conector recto 59">
              <a:extLst>
                <a:ext uri="{FF2B5EF4-FFF2-40B4-BE49-F238E27FC236}">
                  <a16:creationId xmlns:a16="http://schemas.microsoft.com/office/drawing/2014/main" id="{DFB0058D-8D7F-5CDC-8188-E4509B64ABE6}"/>
                </a:ext>
              </a:extLst>
            </p:cNvPr>
            <p:cNvCxnSpPr>
              <a:cxnSpLocks/>
            </p:cNvCxnSpPr>
            <p:nvPr/>
          </p:nvCxnSpPr>
          <p:spPr>
            <a:xfrm>
              <a:off x="-491067" y="3512543"/>
              <a:ext cx="26231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C6C1C626-9B20-8B9E-0C37-90AD78777F17}"/>
                </a:ext>
              </a:extLst>
            </p:cNvPr>
            <p:cNvSpPr txBox="1"/>
            <p:nvPr/>
          </p:nvSpPr>
          <p:spPr>
            <a:xfrm>
              <a:off x="-491067" y="3190812"/>
              <a:ext cx="2623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KRAS 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WT_3</a:t>
              </a:r>
              <a:endParaRPr lang="es-E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upo 72">
            <a:extLst>
              <a:ext uri="{FF2B5EF4-FFF2-40B4-BE49-F238E27FC236}">
                <a16:creationId xmlns:a16="http://schemas.microsoft.com/office/drawing/2014/main" id="{3A098D5D-D245-646F-46E7-0A836CF0C7A8}"/>
              </a:ext>
            </a:extLst>
          </p:cNvPr>
          <p:cNvGrpSpPr/>
          <p:nvPr/>
        </p:nvGrpSpPr>
        <p:grpSpPr>
          <a:xfrm>
            <a:off x="4789911" y="3273910"/>
            <a:ext cx="3026949" cy="2555897"/>
            <a:chOff x="2132062" y="3190812"/>
            <a:chExt cx="3026949" cy="2555897"/>
          </a:xfrm>
        </p:grpSpPr>
        <p:pic>
          <p:nvPicPr>
            <p:cNvPr id="13" name="Imagen 12" descr="Una captura de pantalla de un celular&#10;&#10;Descripción generada automáticamente">
              <a:extLst>
                <a:ext uri="{FF2B5EF4-FFF2-40B4-BE49-F238E27FC236}">
                  <a16:creationId xmlns:a16="http://schemas.microsoft.com/office/drawing/2014/main" id="{17F2E3EA-AE88-0295-5B3F-4F00F26F78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465"/>
            <a:stretch/>
          </p:blipFill>
          <p:spPr>
            <a:xfrm>
              <a:off x="2132062" y="3578403"/>
              <a:ext cx="3026949" cy="2168306"/>
            </a:xfrm>
            <a:prstGeom prst="rect">
              <a:avLst/>
            </a:prstGeom>
          </p:spPr>
        </p:pic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BC12C789-FE0E-F6AE-042E-49110EBD38C5}"/>
                </a:ext>
              </a:extLst>
            </p:cNvPr>
            <p:cNvSpPr txBox="1"/>
            <p:nvPr/>
          </p:nvSpPr>
          <p:spPr>
            <a:xfrm>
              <a:off x="2433243" y="3679996"/>
              <a:ext cx="69715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1DF9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1DF9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Tissues</a:t>
              </a:r>
            </a:p>
          </p:txBody>
        </p:sp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A56066F5-AB60-544A-7A47-49EA902A371A}"/>
                </a:ext>
              </a:extLst>
            </p:cNvPr>
            <p:cNvSpPr txBox="1"/>
            <p:nvPr/>
          </p:nvSpPr>
          <p:spPr>
            <a:xfrm>
              <a:off x="3992126" y="3679996"/>
              <a:ext cx="86570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7CD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7CD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</a:p>
          </p:txBody>
        </p:sp>
        <p:cxnSp>
          <p:nvCxnSpPr>
            <p:cNvPr id="62" name="Conector recto 61">
              <a:extLst>
                <a:ext uri="{FF2B5EF4-FFF2-40B4-BE49-F238E27FC236}">
                  <a16:creationId xmlns:a16="http://schemas.microsoft.com/office/drawing/2014/main" id="{CF2F2558-0B04-03FB-CA15-7EDF34F2EBC9}"/>
                </a:ext>
              </a:extLst>
            </p:cNvPr>
            <p:cNvCxnSpPr>
              <a:cxnSpLocks/>
            </p:cNvCxnSpPr>
            <p:nvPr/>
          </p:nvCxnSpPr>
          <p:spPr>
            <a:xfrm>
              <a:off x="2294139" y="3512543"/>
              <a:ext cx="26231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BBF2E3CD-9637-C5C5-7F3B-6F07A1FFC5EB}"/>
                </a:ext>
              </a:extLst>
            </p:cNvPr>
            <p:cNvSpPr txBox="1"/>
            <p:nvPr/>
          </p:nvSpPr>
          <p:spPr>
            <a:xfrm>
              <a:off x="2294139" y="3190812"/>
              <a:ext cx="2623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KRAS 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Mut_4</a:t>
              </a:r>
              <a:endParaRPr lang="es-E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Grupo 71">
            <a:extLst>
              <a:ext uri="{FF2B5EF4-FFF2-40B4-BE49-F238E27FC236}">
                <a16:creationId xmlns:a16="http://schemas.microsoft.com/office/drawing/2014/main" id="{8B419956-1532-7C1B-90F6-C716B0402C4B}"/>
              </a:ext>
            </a:extLst>
          </p:cNvPr>
          <p:cNvGrpSpPr/>
          <p:nvPr/>
        </p:nvGrpSpPr>
        <p:grpSpPr>
          <a:xfrm>
            <a:off x="7544270" y="200020"/>
            <a:ext cx="3026949" cy="2555897"/>
            <a:chOff x="4889766" y="3190812"/>
            <a:chExt cx="3026949" cy="2555897"/>
          </a:xfrm>
        </p:grpSpPr>
        <p:pic>
          <p:nvPicPr>
            <p:cNvPr id="11" name="Imagen 10" descr="Imagen de la pantalla de un celular con texto e imagen&#10;&#10;Descripción generada automáticamente con confianza media">
              <a:extLst>
                <a:ext uri="{FF2B5EF4-FFF2-40B4-BE49-F238E27FC236}">
                  <a16:creationId xmlns:a16="http://schemas.microsoft.com/office/drawing/2014/main" id="{265ABAEA-1E53-2E01-DFB3-5F0E88EADF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465"/>
            <a:stretch/>
          </p:blipFill>
          <p:spPr>
            <a:xfrm>
              <a:off x="4889766" y="3578404"/>
              <a:ext cx="3026949" cy="2168305"/>
            </a:xfrm>
            <a:prstGeom prst="rect">
              <a:avLst/>
            </a:prstGeom>
          </p:spPr>
        </p:pic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FEB86976-57DA-6ADE-78BC-398FC2BA0547}"/>
                </a:ext>
              </a:extLst>
            </p:cNvPr>
            <p:cNvSpPr txBox="1"/>
            <p:nvPr/>
          </p:nvSpPr>
          <p:spPr>
            <a:xfrm>
              <a:off x="5263320" y="3679996"/>
              <a:ext cx="69715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1DF9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1DF9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Tissues</a:t>
              </a:r>
            </a:p>
          </p:txBody>
        </p:sp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059EBBE6-13E4-BFCF-3ED6-9D74D550488D}"/>
                </a:ext>
              </a:extLst>
            </p:cNvPr>
            <p:cNvSpPr txBox="1"/>
            <p:nvPr/>
          </p:nvSpPr>
          <p:spPr>
            <a:xfrm>
              <a:off x="6822203" y="3679996"/>
              <a:ext cx="86570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7CD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7CD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</a:p>
          </p:txBody>
        </p:sp>
        <p:cxnSp>
          <p:nvCxnSpPr>
            <p:cNvPr id="64" name="Conector recto 63">
              <a:extLst>
                <a:ext uri="{FF2B5EF4-FFF2-40B4-BE49-F238E27FC236}">
                  <a16:creationId xmlns:a16="http://schemas.microsoft.com/office/drawing/2014/main" id="{5FA3F187-C0B9-C61B-6FFE-25399CCB0E13}"/>
                </a:ext>
              </a:extLst>
            </p:cNvPr>
            <p:cNvCxnSpPr>
              <a:cxnSpLocks/>
            </p:cNvCxnSpPr>
            <p:nvPr/>
          </p:nvCxnSpPr>
          <p:spPr>
            <a:xfrm>
              <a:off x="5079345" y="3512543"/>
              <a:ext cx="26231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CuadroTexto 64">
              <a:extLst>
                <a:ext uri="{FF2B5EF4-FFF2-40B4-BE49-F238E27FC236}">
                  <a16:creationId xmlns:a16="http://schemas.microsoft.com/office/drawing/2014/main" id="{69B704A0-79D8-2EA8-6EBF-D6EF07CAC75C}"/>
                </a:ext>
              </a:extLst>
            </p:cNvPr>
            <p:cNvSpPr txBox="1"/>
            <p:nvPr/>
          </p:nvSpPr>
          <p:spPr>
            <a:xfrm>
              <a:off x="5079345" y="3190812"/>
              <a:ext cx="2623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KRAS 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WT_4</a:t>
              </a:r>
              <a:endParaRPr lang="es-E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upo 70">
            <a:extLst>
              <a:ext uri="{FF2B5EF4-FFF2-40B4-BE49-F238E27FC236}">
                <a16:creationId xmlns:a16="http://schemas.microsoft.com/office/drawing/2014/main" id="{8668247F-41AE-30B8-D610-580B7163AE24}"/>
              </a:ext>
            </a:extLst>
          </p:cNvPr>
          <p:cNvGrpSpPr/>
          <p:nvPr/>
        </p:nvGrpSpPr>
        <p:grpSpPr>
          <a:xfrm>
            <a:off x="7503837" y="3273910"/>
            <a:ext cx="3026949" cy="2555897"/>
            <a:chOff x="7647472" y="3190812"/>
            <a:chExt cx="3026949" cy="2555897"/>
          </a:xfrm>
        </p:grpSpPr>
        <p:pic>
          <p:nvPicPr>
            <p:cNvPr id="9" name="Imagen 8" descr="Imagen de la pantalla de un celular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B4A1EE32-4576-D9F5-7311-6322B931F1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465"/>
            <a:stretch/>
          </p:blipFill>
          <p:spPr>
            <a:xfrm>
              <a:off x="7647472" y="3578403"/>
              <a:ext cx="3026949" cy="2168306"/>
            </a:xfrm>
            <a:prstGeom prst="rect">
              <a:avLst/>
            </a:prstGeom>
          </p:spPr>
        </p:pic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23A94794-4504-9973-D5E7-278CAB8B2A18}"/>
                </a:ext>
              </a:extLst>
            </p:cNvPr>
            <p:cNvSpPr txBox="1"/>
            <p:nvPr/>
          </p:nvSpPr>
          <p:spPr>
            <a:xfrm>
              <a:off x="8093395" y="3679996"/>
              <a:ext cx="69715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1DF9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1DF9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Tissues</a:t>
              </a:r>
            </a:p>
          </p:txBody>
        </p:sp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E05C452F-6BCB-C821-6B14-BED259961A4C}"/>
                </a:ext>
              </a:extLst>
            </p:cNvPr>
            <p:cNvSpPr txBox="1"/>
            <p:nvPr/>
          </p:nvSpPr>
          <p:spPr>
            <a:xfrm>
              <a:off x="9652278" y="3679996"/>
              <a:ext cx="86570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7CD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7CD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</a:p>
          </p:txBody>
        </p:sp>
        <p:cxnSp>
          <p:nvCxnSpPr>
            <p:cNvPr id="66" name="Conector recto 65">
              <a:extLst>
                <a:ext uri="{FF2B5EF4-FFF2-40B4-BE49-F238E27FC236}">
                  <a16:creationId xmlns:a16="http://schemas.microsoft.com/office/drawing/2014/main" id="{D25943B3-2BA8-D09A-0532-EFEAAA12F354}"/>
                </a:ext>
              </a:extLst>
            </p:cNvPr>
            <p:cNvCxnSpPr>
              <a:cxnSpLocks/>
            </p:cNvCxnSpPr>
            <p:nvPr/>
          </p:nvCxnSpPr>
          <p:spPr>
            <a:xfrm>
              <a:off x="7864551" y="3512543"/>
              <a:ext cx="26231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CuadroTexto 66">
              <a:extLst>
                <a:ext uri="{FF2B5EF4-FFF2-40B4-BE49-F238E27FC236}">
                  <a16:creationId xmlns:a16="http://schemas.microsoft.com/office/drawing/2014/main" id="{8FD29E62-479F-8DB9-92BA-BCB1051E70C4}"/>
                </a:ext>
              </a:extLst>
            </p:cNvPr>
            <p:cNvSpPr txBox="1"/>
            <p:nvPr/>
          </p:nvSpPr>
          <p:spPr>
            <a:xfrm>
              <a:off x="7864551" y="3190812"/>
              <a:ext cx="2623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KRAS 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Mut_5</a:t>
              </a:r>
              <a:endParaRPr lang="es-E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upo 69">
            <a:extLst>
              <a:ext uri="{FF2B5EF4-FFF2-40B4-BE49-F238E27FC236}">
                <a16:creationId xmlns:a16="http://schemas.microsoft.com/office/drawing/2014/main" id="{69088E71-FE0E-D4DC-4F10-B93D0AF96158}"/>
              </a:ext>
            </a:extLst>
          </p:cNvPr>
          <p:cNvGrpSpPr/>
          <p:nvPr/>
        </p:nvGrpSpPr>
        <p:grpSpPr>
          <a:xfrm>
            <a:off x="10301975" y="3273912"/>
            <a:ext cx="3026949" cy="2555893"/>
            <a:chOff x="10405176" y="3190812"/>
            <a:chExt cx="3026949" cy="2555893"/>
          </a:xfrm>
        </p:grpSpPr>
        <p:pic>
          <p:nvPicPr>
            <p:cNvPr id="7" name="Imagen 6" descr="Una captura de pantalla de un celular&#10;&#10;Descripción generada automáticamente">
              <a:extLst>
                <a:ext uri="{FF2B5EF4-FFF2-40B4-BE49-F238E27FC236}">
                  <a16:creationId xmlns:a16="http://schemas.microsoft.com/office/drawing/2014/main" id="{9A552ADD-A8E4-443C-2861-D134888204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465"/>
            <a:stretch/>
          </p:blipFill>
          <p:spPr>
            <a:xfrm>
              <a:off x="10405176" y="3578400"/>
              <a:ext cx="3026949" cy="2168305"/>
            </a:xfrm>
            <a:prstGeom prst="rect">
              <a:avLst/>
            </a:prstGeom>
          </p:spPr>
        </p:pic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A484200F-A989-AC85-9CCC-34341C4DABCA}"/>
                </a:ext>
              </a:extLst>
            </p:cNvPr>
            <p:cNvSpPr txBox="1"/>
            <p:nvPr/>
          </p:nvSpPr>
          <p:spPr>
            <a:xfrm>
              <a:off x="10711387" y="3679996"/>
              <a:ext cx="69715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1DF9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1DF9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Tissues</a:t>
              </a:r>
            </a:p>
          </p:txBody>
        </p:sp>
        <p:sp>
          <p:nvSpPr>
            <p:cNvPr id="48" name="CuadroTexto 47">
              <a:extLst>
                <a:ext uri="{FF2B5EF4-FFF2-40B4-BE49-F238E27FC236}">
                  <a16:creationId xmlns:a16="http://schemas.microsoft.com/office/drawing/2014/main" id="{658C897A-289E-32B8-A2E5-188692501362}"/>
                </a:ext>
              </a:extLst>
            </p:cNvPr>
            <p:cNvSpPr txBox="1"/>
            <p:nvPr/>
          </p:nvSpPr>
          <p:spPr>
            <a:xfrm>
              <a:off x="12270270" y="3679996"/>
              <a:ext cx="86570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7CD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7CD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</a:p>
          </p:txBody>
        </p:sp>
        <p:cxnSp>
          <p:nvCxnSpPr>
            <p:cNvPr id="68" name="Conector recto 67">
              <a:extLst>
                <a:ext uri="{FF2B5EF4-FFF2-40B4-BE49-F238E27FC236}">
                  <a16:creationId xmlns:a16="http://schemas.microsoft.com/office/drawing/2014/main" id="{C342D98B-695F-180D-2729-5D16F1568C9B}"/>
                </a:ext>
              </a:extLst>
            </p:cNvPr>
            <p:cNvCxnSpPr>
              <a:cxnSpLocks/>
            </p:cNvCxnSpPr>
            <p:nvPr/>
          </p:nvCxnSpPr>
          <p:spPr>
            <a:xfrm>
              <a:off x="10649757" y="3512543"/>
              <a:ext cx="26231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CuadroTexto 68">
              <a:extLst>
                <a:ext uri="{FF2B5EF4-FFF2-40B4-BE49-F238E27FC236}">
                  <a16:creationId xmlns:a16="http://schemas.microsoft.com/office/drawing/2014/main" id="{BB0C2DF0-6C58-3DB9-B53F-CE5BAA1425C2}"/>
                </a:ext>
              </a:extLst>
            </p:cNvPr>
            <p:cNvSpPr txBox="1"/>
            <p:nvPr/>
          </p:nvSpPr>
          <p:spPr>
            <a:xfrm>
              <a:off x="10649757" y="3190812"/>
              <a:ext cx="2623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KRAS 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Mut_6</a:t>
              </a:r>
              <a:endParaRPr lang="es-E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upo 79">
            <a:extLst>
              <a:ext uri="{FF2B5EF4-FFF2-40B4-BE49-F238E27FC236}">
                <a16:creationId xmlns:a16="http://schemas.microsoft.com/office/drawing/2014/main" id="{C5F6BAB6-C9A0-480C-A166-AAD6B8067880}"/>
              </a:ext>
            </a:extLst>
          </p:cNvPr>
          <p:cNvGrpSpPr/>
          <p:nvPr/>
        </p:nvGrpSpPr>
        <p:grpSpPr>
          <a:xfrm>
            <a:off x="-728989" y="3276599"/>
            <a:ext cx="3026949" cy="2550519"/>
            <a:chOff x="4889767" y="52916"/>
            <a:chExt cx="3026949" cy="2550519"/>
          </a:xfrm>
        </p:grpSpPr>
        <p:pic>
          <p:nvPicPr>
            <p:cNvPr id="81" name="Imagen 80" descr="Imagen de la pantalla de un celular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6C7DD751-3DFE-9174-F18E-CE61FD699C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465"/>
            <a:stretch/>
          </p:blipFill>
          <p:spPr>
            <a:xfrm>
              <a:off x="4889767" y="435129"/>
              <a:ext cx="3026949" cy="2168306"/>
            </a:xfrm>
            <a:prstGeom prst="rect">
              <a:avLst/>
            </a:prstGeom>
          </p:spPr>
        </p:pic>
        <p:sp>
          <p:nvSpPr>
            <p:cNvPr id="82" name="CuadroTexto 81">
              <a:extLst>
                <a:ext uri="{FF2B5EF4-FFF2-40B4-BE49-F238E27FC236}">
                  <a16:creationId xmlns:a16="http://schemas.microsoft.com/office/drawing/2014/main" id="{9BDAF033-0FE6-8BAC-0A02-185C3F29CAB4}"/>
                </a:ext>
              </a:extLst>
            </p:cNvPr>
            <p:cNvSpPr txBox="1"/>
            <p:nvPr/>
          </p:nvSpPr>
          <p:spPr>
            <a:xfrm>
              <a:off x="5263320" y="539750"/>
              <a:ext cx="69715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1DF9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1DF9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Tissues</a:t>
              </a:r>
            </a:p>
          </p:txBody>
        </p:sp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11E0394E-0023-65DA-FEE6-A9AEB553A041}"/>
                </a:ext>
              </a:extLst>
            </p:cNvPr>
            <p:cNvSpPr txBox="1"/>
            <p:nvPr/>
          </p:nvSpPr>
          <p:spPr>
            <a:xfrm>
              <a:off x="6822203" y="539750"/>
              <a:ext cx="86570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7CD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97CD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Exosomes</a:t>
              </a:r>
            </a:p>
          </p:txBody>
        </p:sp>
        <p:cxnSp>
          <p:nvCxnSpPr>
            <p:cNvPr id="84" name="Conector recto 83">
              <a:extLst>
                <a:ext uri="{FF2B5EF4-FFF2-40B4-BE49-F238E27FC236}">
                  <a16:creationId xmlns:a16="http://schemas.microsoft.com/office/drawing/2014/main" id="{E26F2C18-5708-C676-2BB7-E7116F358EB0}"/>
                </a:ext>
              </a:extLst>
            </p:cNvPr>
            <p:cNvCxnSpPr>
              <a:cxnSpLocks/>
            </p:cNvCxnSpPr>
            <p:nvPr/>
          </p:nvCxnSpPr>
          <p:spPr>
            <a:xfrm>
              <a:off x="5079345" y="374647"/>
              <a:ext cx="26231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CuadroTexto 84">
              <a:extLst>
                <a:ext uri="{FF2B5EF4-FFF2-40B4-BE49-F238E27FC236}">
                  <a16:creationId xmlns:a16="http://schemas.microsoft.com/office/drawing/2014/main" id="{70678DE2-3F4A-BE6C-5476-1CBFB953267F}"/>
                </a:ext>
              </a:extLst>
            </p:cNvPr>
            <p:cNvSpPr txBox="1"/>
            <p:nvPr/>
          </p:nvSpPr>
          <p:spPr>
            <a:xfrm>
              <a:off x="5079345" y="52916"/>
              <a:ext cx="2623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KRAS </a:t>
              </a:r>
              <a:r>
                <a:rPr lang="es-E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Mut_2</a:t>
              </a:r>
              <a:endParaRPr lang="es-ES" sz="14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CuadroTexto 85">
            <a:extLst>
              <a:ext uri="{FF2B5EF4-FFF2-40B4-BE49-F238E27FC236}">
                <a16:creationId xmlns:a16="http://schemas.microsoft.com/office/drawing/2014/main" id="{DB519913-50A2-9A2E-77A7-3FC21EC19986}"/>
              </a:ext>
            </a:extLst>
          </p:cNvPr>
          <p:cNvSpPr txBox="1"/>
          <p:nvPr/>
        </p:nvSpPr>
        <p:spPr>
          <a:xfrm>
            <a:off x="4605892" y="6224954"/>
            <a:ext cx="2980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1671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63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MONTERO CALLE</dc:creator>
  <cp:lastModifiedBy>MDPI</cp:lastModifiedBy>
  <cp:revision>2</cp:revision>
  <dcterms:created xsi:type="dcterms:W3CDTF">2023-07-05T22:01:35Z</dcterms:created>
  <dcterms:modified xsi:type="dcterms:W3CDTF">2023-10-24T06:35:46Z</dcterms:modified>
</cp:coreProperties>
</file>