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27643B55-D411-4F9A-BC0E-37121338CD68}">
          <p14:sldIdLst>
            <p14:sldId id="256"/>
            <p14:sldId id="257"/>
          </p14:sldIdLst>
        </p14:section>
        <p14:section name="Sección sin título" id="{35EFC38A-4F01-4025-8DF1-63B20690E2A9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110A71B-E244-408C-BCD0-9FFD3D358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B67BBF6C-7202-4AD9-BD17-F614C91075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891E280-9CD1-4441-8095-3905DF05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FC39EF5-7481-46AA-92E9-2ACE4D32B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5D83AF3-A900-4824-B7D8-3368D9116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0322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3E4DB58-AD76-4767-AD71-C467B3988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68560292-E1A6-464B-A832-287182B062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08C696C-BD3D-4C1F-B541-1E8930EFB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7FF4D08-1294-4FAD-BB93-F87F4EF0C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5CA8939-163E-4FAA-8E47-0EBB64B09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0249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D54DC7E0-26F7-4234-9DBA-0B9421ED12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4B54DE16-C479-4052-9CCC-2CF341077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4B062D4-D049-4A60-A0BD-CEDADE034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EAA4C66-7CFE-49A6-80CB-C17F87486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74E1B58D-5EF8-4ED4-83F7-7AA240FEB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852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1E6EC55-CC85-427C-AD08-4FAA35C71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D3C7162D-C220-4514-8205-F43FFFCEF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425827A8-6C98-4ECF-9C7A-151586443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8410CF2-1325-4DF3-87DD-60F952BAD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EE4976B-9B13-4751-BD59-ADC260E2C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790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85BB78A-E3AD-4BAA-A018-C6D09BFB6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CC97FBD0-0CBB-4AF5-8AB9-1F25D0838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864C7B6-4071-43EB-AB37-BA7932D0B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451E014E-8FE4-47BE-9EC2-3E318626A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83614E5-38E2-45B3-B0FF-057ADC91C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4119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41F1F7F-6ACF-4BCB-90BC-FE38FB0BE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2E8272B-8B1D-47F4-8BDD-BDA30F4220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246F004-8A94-4079-8862-DD4824325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22D222EE-4307-4967-BD1B-AD48F1154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5373E94C-F093-4DE7-955F-A105D4BBE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90451C2B-2B4D-4568-8A4B-417C62D09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4158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399D067-3A7F-408A-AA61-F8E0D022D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C1D6F11C-4CB8-45E0-AD04-2511457FE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201DF2AF-F84C-4F67-9BF4-DB969B26B5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40FF8AD8-0867-49BE-8137-DF8979237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81B3F182-F5F0-4849-A013-500FF69EA0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E8E40191-08CE-4A13-886C-A339C61D3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20692FF8-D33D-401D-800B-B3C8330DD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59268AD3-AC62-4F02-B993-15B0DB9FF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307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2A60241-F827-4E96-9AF0-7B3AFB02E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AB5B641E-EF31-4DD2-A633-520C2FC70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38019358-4FE8-4F42-A22D-E724D9CB1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283CB282-AF5A-4E8A-8066-10944892E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7242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72C58599-D195-4CE5-91EE-13951139D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6A940B0F-B54A-46B3-8DBB-1E5241A56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7183BF04-EF38-47F0-8117-B3D561804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50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485ADF6-7FEF-4B74-B45A-C7ADDA791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9AA72DD-E7D5-4954-8C93-ADC4602AF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75762348-5283-4EED-A60C-4CDCB2FA85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D51CD4C5-42AC-410E-A05C-A12E69CEB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001D6317-C0D8-4817-9ED5-4565A27B2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5915A2FE-4C6B-46C4-B7B3-CCA206B51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8048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3284061-16D7-4E6B-8AEF-7AB7D216F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FE0E6612-C5FF-44C3-8C66-EAE606D732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C583216C-5465-430C-87AB-0C401975D8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BA926D5F-A0B0-4D93-8497-2CB255804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218A8E15-605E-41D4-870E-6ECE8D5B1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F42320C6-A561-4963-A8B2-3F53D3BE5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8632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8499C60D-10BB-4DC6-8912-43E027B19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8C240F1D-8193-47B9-B194-2DC1855B6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42E428A-C4DB-4935-BE12-0743BF12F7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65D84-479A-4618-8C47-B340C85F8A65}" type="datetimeFigureOut">
              <a:rPr lang="es-ES" smtClean="0"/>
              <a:t>03/09/2020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8B29090-E719-454F-B1E3-EB8A81EA6E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52A7AEE-B599-4889-9CE6-EF1B3F4D02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CFB23-91FD-47BE-BD20-0FDD326217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8828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0481B336-01A2-4A27-A924-E82D3C68A05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" y="639127"/>
            <a:ext cx="11280140" cy="6066473"/>
          </a:xfrm>
          <a:prstGeom prst="rect">
            <a:avLst/>
          </a:prstGeom>
          <a:noFill/>
        </p:spPr>
      </p:pic>
      <p:sp>
        <p:nvSpPr>
          <p:cNvPr id="5" name="TextBox 43">
            <a:extLst>
              <a:ext uri="{FF2B5EF4-FFF2-40B4-BE49-F238E27FC236}">
                <a16:creationId xmlns:a16="http://schemas.microsoft.com/office/drawing/2014/main" xmlns="" id="{A3E7854F-4242-4DFD-8F07-6CB3D34DEE93}"/>
              </a:ext>
            </a:extLst>
          </p:cNvPr>
          <p:cNvSpPr txBox="1"/>
          <p:nvPr/>
        </p:nvSpPr>
        <p:spPr>
          <a:xfrm>
            <a:off x="9722853" y="16907"/>
            <a:ext cx="2392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S1</a:t>
            </a:r>
          </a:p>
        </p:txBody>
      </p:sp>
    </p:spTree>
    <p:extLst>
      <p:ext uri="{BB962C8B-B14F-4D97-AF65-F5344CB8AC3E}">
        <p14:creationId xmlns:p14="http://schemas.microsoft.com/office/powerpoint/2010/main" val="1114448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3">
            <a:extLst>
              <a:ext uri="{FF2B5EF4-FFF2-40B4-BE49-F238E27FC236}">
                <a16:creationId xmlns:a16="http://schemas.microsoft.com/office/drawing/2014/main" xmlns="" id="{A3E7854F-4242-4DFD-8F07-6CB3D34DEE93}"/>
              </a:ext>
            </a:extLst>
          </p:cNvPr>
          <p:cNvSpPr txBox="1"/>
          <p:nvPr/>
        </p:nvSpPr>
        <p:spPr>
          <a:xfrm>
            <a:off x="9722853" y="16907"/>
            <a:ext cx="2392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S2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D4F089B5-88A9-41A3-BD08-C75C87AC2A0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73" y="1186814"/>
            <a:ext cx="11354702" cy="431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31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Panorámica</PresentationFormat>
  <Paragraphs>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RICHARD</dc:creator>
  <cp:lastModifiedBy>Lopez.Victoria</cp:lastModifiedBy>
  <cp:revision>1</cp:revision>
  <dcterms:created xsi:type="dcterms:W3CDTF">2019-12-19T17:59:39Z</dcterms:created>
  <dcterms:modified xsi:type="dcterms:W3CDTF">2020-09-03T12:20:10Z</dcterms:modified>
</cp:coreProperties>
</file>