
<file path=[Content_Types].xml><?xml version="1.0" encoding="utf-8"?>
<Types xmlns="http://schemas.openxmlformats.org/package/2006/content-types">
  <Override PartName="/_rels/.rels" ContentType="application/vnd.openxmlformats-package.relationships+xml"/>
  <Override PartName="/ppt/notesSlides/_rels/notesSlide1.xml.rels" ContentType="application/vnd.openxmlformats-package.relationships+xml"/>
  <Override PartName="/ppt/notesSlides/notesSlide1.xml" ContentType="application/vnd.openxmlformats-officedocument.presentationml.notesSlide+xml"/>
  <Override PartName="/ppt/_rels/presentation.xml.rels" ContentType="application/vnd.openxmlformats-package.relationships+xml"/>
  <Override PartName="/ppt/media/image1.jpeg" ContentType="image/jpeg"/>
  <Override PartName="/ppt/slides/_rels/slide1.xml.rels" ContentType="application/vnd.openxmlformats-package.relationships+xml"/>
  <Override PartName="/ppt/slides/slide1.xml" ContentType="application/vnd.openxmlformats-officedocument.presentationml.slide+xml"/>
  <Override PartName="/ppt/slideLayouts/_rels/slideLayout12.xml.rels" ContentType="application/vnd.openxmlformats-package.relationships+xml"/>
  <Override PartName="/ppt/slideLayouts/_rels/slideLayout11.xml.rels" ContentType="application/vnd.openxmlformats-package.relationships+xml"/>
  <Override PartName="/ppt/slideLayouts/_rels/slideLayout3.xml.rels" ContentType="application/vnd.openxmlformats-package.relationships+xml"/>
  <Override PartName="/ppt/slideLayouts/_rels/slideLayout4.xml.rels" ContentType="application/vnd.openxmlformats-package.relationships+xml"/>
  <Override PartName="/ppt/slideLayouts/_rels/slideLayout5.xml.rels" ContentType="application/vnd.openxmlformats-package.relationships+xml"/>
  <Override PartName="/ppt/slideLayouts/_rels/slideLayout6.xml.rels" ContentType="application/vnd.openxmlformats-package.relationships+xml"/>
  <Override PartName="/ppt/slideLayouts/_rels/slideLayout7.xml.rels" ContentType="application/vnd.openxmlformats-package.relationships+xml"/>
  <Override PartName="/ppt/slideLayouts/_rels/slideLayout1.xml.rels" ContentType="application/vnd.openxmlformats-package.relationships+xml"/>
  <Override PartName="/ppt/slideLayouts/_rels/slideLayout8.xml.rels" ContentType="application/vnd.openxmlformats-package.relationships+xml"/>
  <Override PartName="/ppt/slideLayouts/_rels/slideLayout2.xml.rels" ContentType="application/vnd.openxmlformats-package.relationships+xml"/>
  <Override PartName="/ppt/slideLayouts/_rels/slideLayout9.xml.rels" ContentType="application/vnd.openxmlformats-package.relationships+xml"/>
  <Override PartName="/ppt/slideLayouts/_rels/slideLayout10.xml.rels" ContentType="application/vnd.openxmlformats-package.relationships+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1.xml" ContentType="application/vnd.openxmlformats-officedocument.theme+xml"/>
  <Override PartName="/ppt/slideMasters/_rels/slideMaster1.xml.rels" ContentType="application/vnd.openxmlformats-package.relationships+xml"/>
  <Override PartName="/ppt/slideMasters/slideMaster1.xml" ContentType="application/vnd.openxmlformats-officedocument.presentationml.slideMaster+xml"/>
  <Override PartName="/ppt/notesMasters/_rels/notesMaster1.xml.rels" ContentType="application/vnd.openxmlformats-package.relationships+xml"/>
  <Override PartName="/ppt/notesMasters/notesMaster1.xml" ContentType="application/vnd.openxmlformats-officedocument.presentationml.notesMaster+xml"/>
  <Override PartName="/ppt/presentation.xml" ContentType="application/vnd.openxmlformats-officedocument.presentationml.presentation.main+xml"/>
  <Override PartName="/docProps/app.xml" ContentType="application/vnd.openxmlformats-officedocument.extended-properties+xml"/>
  <Override PartName="/docProps/core.xml" ContentType="application/vnd.openxmlformats-package.core-properties+xml"/>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
</Relationships>
</file>

<file path=ppt/presentation.xml><?xml version="1.0" encoding="utf-8"?>
<p:presentation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sldMasterIdLst>
    <p:sldMasterId id="2147483648" r:id="rId2"/>
  </p:sldMasterIdLst>
  <p:notesMasterIdLst>
    <p:notesMasterId r:id="rId3"/>
  </p:notesMasterIdLst>
  <p:sldIdLst>
    <p:sldId id="256" r:id="rId4"/>
  </p:sldIdLst>
  <p:sldSz cx="9144000" cy="6858000"/>
  <p:notesSz cx="7772400" cy="10058400"/>
</p:presentation>
</file>

<file path=ppt/_rels/presentation.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Master" Target="slideMasters/slideMaster1.xml"/><Relationship Id="rId3" Type="http://schemas.openxmlformats.org/officeDocument/2006/relationships/notesMaster" Target="notesMasters/notesMaster1.xml"/><Relationship Id="rId4" Type="http://schemas.openxmlformats.org/officeDocument/2006/relationships/slide" Target="slides/slide1.xml"/>
</Relationships>
</file>

<file path=ppt/notesMasters/_rels/notesMaster1.xml.rels><?xml version="1.0" encoding="UTF-8"?>
<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8" name="PlaceHolder 1"/>
          <p:cNvSpPr>
            <a:spLocks noGrp="1"/>
          </p:cNvSpPr>
          <p:nvPr>
            <p:ph type="sldImg"/>
          </p:nvPr>
        </p:nvSpPr>
        <p:spPr>
          <a:xfrm>
            <a:off x="533520" y="764280"/>
            <a:ext cx="6704640" cy="3771360"/>
          </a:xfrm>
          <a:prstGeom prst="rect">
            <a:avLst/>
          </a:prstGeom>
        </p:spPr>
        <p:txBody>
          <a:bodyPr lIns="0" rIns="0" tIns="0" bIns="0" anchor="ctr"/>
          <a:p>
            <a:pPr algn="ctr"/>
            <a:r>
              <a:rPr b="0" lang="en-US" sz="4400" spc="-1" strike="noStrike">
                <a:latin typeface="Arial"/>
              </a:rPr>
              <a:t>Click to move the slide</a:t>
            </a:r>
            <a:endParaRPr b="0" lang="en-US" sz="4400" spc="-1" strike="noStrike">
              <a:latin typeface="Arial"/>
            </a:endParaRPr>
          </a:p>
        </p:txBody>
      </p:sp>
      <p:sp>
        <p:nvSpPr>
          <p:cNvPr id="39" name="PlaceHolder 2"/>
          <p:cNvSpPr>
            <a:spLocks noGrp="1"/>
          </p:cNvSpPr>
          <p:nvPr>
            <p:ph type="body"/>
          </p:nvPr>
        </p:nvSpPr>
        <p:spPr>
          <a:xfrm>
            <a:off x="777240" y="4777560"/>
            <a:ext cx="6217560" cy="4525920"/>
          </a:xfrm>
          <a:prstGeom prst="rect">
            <a:avLst/>
          </a:prstGeom>
        </p:spPr>
        <p:txBody>
          <a:bodyPr lIns="0" rIns="0" tIns="0" bIns="0"/>
          <a:p>
            <a:r>
              <a:rPr b="0" lang="en-US" sz="2000" spc="-1" strike="noStrike">
                <a:latin typeface="Arial"/>
              </a:rPr>
              <a:t>Click to edit the notes format</a:t>
            </a:r>
            <a:endParaRPr b="0" lang="en-US" sz="2000" spc="-1" strike="noStrike">
              <a:latin typeface="Arial"/>
            </a:endParaRPr>
          </a:p>
        </p:txBody>
      </p:sp>
      <p:sp>
        <p:nvSpPr>
          <p:cNvPr id="40" name="PlaceHolder 3"/>
          <p:cNvSpPr>
            <a:spLocks noGrp="1"/>
          </p:cNvSpPr>
          <p:nvPr>
            <p:ph type="hdr"/>
          </p:nvPr>
        </p:nvSpPr>
        <p:spPr>
          <a:xfrm>
            <a:off x="0" y="0"/>
            <a:ext cx="3372840" cy="502560"/>
          </a:xfrm>
          <a:prstGeom prst="rect">
            <a:avLst/>
          </a:prstGeom>
        </p:spPr>
        <p:txBody>
          <a:bodyPr lIns="0" rIns="0" tIns="0" bIns="0"/>
          <a:p>
            <a:r>
              <a:rPr b="0" lang="en-US" sz="1400" spc="-1" strike="noStrike">
                <a:solidFill>
                  <a:srgbClr val="303d22"/>
                </a:solidFill>
                <a:latin typeface="Arial"/>
              </a:rPr>
              <a:t>&lt;header&gt;</a:t>
            </a:r>
            <a:endParaRPr b="0" lang="en-US" sz="1400" spc="-1" strike="noStrike">
              <a:solidFill>
                <a:srgbClr val="303d22"/>
              </a:solidFill>
              <a:latin typeface="Arial"/>
            </a:endParaRPr>
          </a:p>
        </p:txBody>
      </p:sp>
      <p:sp>
        <p:nvSpPr>
          <p:cNvPr id="41" name="PlaceHolder 4"/>
          <p:cNvSpPr>
            <a:spLocks noGrp="1"/>
          </p:cNvSpPr>
          <p:nvPr>
            <p:ph type="dt"/>
          </p:nvPr>
        </p:nvSpPr>
        <p:spPr>
          <a:xfrm>
            <a:off x="4399200" y="0"/>
            <a:ext cx="3372840" cy="502560"/>
          </a:xfrm>
          <a:prstGeom prst="rect">
            <a:avLst/>
          </a:prstGeom>
        </p:spPr>
        <p:txBody>
          <a:bodyPr lIns="0" rIns="0" tIns="0" bIns="0"/>
          <a:p>
            <a:pPr algn="r"/>
            <a:r>
              <a:rPr b="0" lang="en-US" sz="1400" spc="-1" strike="noStrike">
                <a:solidFill>
                  <a:srgbClr val="303d22"/>
                </a:solidFill>
                <a:latin typeface="Arial"/>
              </a:rPr>
              <a:t>&lt;date/time&gt;</a:t>
            </a:r>
            <a:endParaRPr b="0" lang="en-US" sz="1400" spc="-1" strike="noStrike">
              <a:solidFill>
                <a:srgbClr val="303d22"/>
              </a:solidFill>
              <a:latin typeface="Arial"/>
            </a:endParaRPr>
          </a:p>
        </p:txBody>
      </p:sp>
      <p:sp>
        <p:nvSpPr>
          <p:cNvPr id="42" name="PlaceHolder 5"/>
          <p:cNvSpPr>
            <a:spLocks noGrp="1"/>
          </p:cNvSpPr>
          <p:nvPr>
            <p:ph type="ftr"/>
          </p:nvPr>
        </p:nvSpPr>
        <p:spPr>
          <a:xfrm>
            <a:off x="0" y="9555480"/>
            <a:ext cx="3372840" cy="502560"/>
          </a:xfrm>
          <a:prstGeom prst="rect">
            <a:avLst/>
          </a:prstGeom>
        </p:spPr>
        <p:txBody>
          <a:bodyPr lIns="0" rIns="0" tIns="0" bIns="0" anchor="b"/>
          <a:p>
            <a:r>
              <a:rPr b="0" lang="en-US" sz="1400" spc="-1" strike="noStrike">
                <a:solidFill>
                  <a:srgbClr val="303d22"/>
                </a:solidFill>
                <a:latin typeface="Arial"/>
              </a:rPr>
              <a:t>&lt;footer&gt;</a:t>
            </a:r>
            <a:endParaRPr b="0" lang="en-US" sz="1400" spc="-1" strike="noStrike">
              <a:solidFill>
                <a:srgbClr val="303d22"/>
              </a:solidFill>
              <a:latin typeface="Arial"/>
            </a:endParaRPr>
          </a:p>
        </p:txBody>
      </p:sp>
      <p:sp>
        <p:nvSpPr>
          <p:cNvPr id="43" name="PlaceHolder 6"/>
          <p:cNvSpPr>
            <a:spLocks noGrp="1"/>
          </p:cNvSpPr>
          <p:nvPr>
            <p:ph type="sldNum"/>
          </p:nvPr>
        </p:nvSpPr>
        <p:spPr>
          <a:xfrm>
            <a:off x="4399200" y="9555480"/>
            <a:ext cx="3372840" cy="502560"/>
          </a:xfrm>
          <a:prstGeom prst="rect">
            <a:avLst/>
          </a:prstGeom>
        </p:spPr>
        <p:txBody>
          <a:bodyPr lIns="0" rIns="0" tIns="0" bIns="0" anchor="b"/>
          <a:p>
            <a:pPr algn="r"/>
            <a:fld id="{303C9F77-4274-4DD2-9016-85B24B6CFAA1}" type="slidenum">
              <a:rPr b="0" lang="en-US" sz="1400" spc="-1" strike="noStrike">
                <a:solidFill>
                  <a:srgbClr val="303d22"/>
                </a:solidFill>
                <a:latin typeface="Arial"/>
              </a:rPr>
              <a:t>&lt;number&gt;</a:t>
            </a:fld>
            <a:endParaRPr b="0" lang="en-US" sz="1400" spc="-1" strike="noStrike">
              <a:solidFill>
                <a:srgbClr val="303d22"/>
              </a:solidFill>
              <a:latin typeface="Arial"/>
            </a:endParaRPr>
          </a:p>
        </p:txBody>
      </p:sp>
    </p:spTree>
  </p:cSld>
  <p:clrMap bg1="lt1" bg2="lt2" tx1="dk1" tx2="dk2" accent1="accent1" accent2="accent2" accent3="accent3" accent4="accent4" accent5="accent5" accent6="accent6" hlink="hlink" folHlink="folHlink"/>
</p:notesMaster>
</file>

<file path=ppt/notesSlides/_rels/notesSlide1.xml.rels><?xml version="1.0" encoding="UTF-8"?>
<Relationships xmlns="http://schemas.openxmlformats.org/package/2006/relationships"><Relationship Id="rId1" Type="http://schemas.openxmlformats.org/officeDocument/2006/relationships/slide" Target="../slides/slide1.xml"/><Relationship Id="rId2" Type="http://schemas.openxmlformats.org/officeDocument/2006/relationships/notesMaster" Target="../notesMasters/notesMaster1.xml"/>
</Relationships>
</file>

<file path=ppt/notesSlides/notesSlide1.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7" name="PlaceHolder 1"/>
          <p:cNvSpPr>
            <a:spLocks noGrp="1"/>
          </p:cNvSpPr>
          <p:nvPr>
            <p:ph type="sldImg"/>
          </p:nvPr>
        </p:nvSpPr>
        <p:spPr>
          <a:xfrm>
            <a:off x="1587960" y="1005840"/>
            <a:ext cx="4596480" cy="3447360"/>
          </a:xfrm>
          <a:prstGeom prst="rect">
            <a:avLst/>
          </a:prstGeom>
        </p:spPr>
      </p:sp>
      <p:sp>
        <p:nvSpPr>
          <p:cNvPr id="48" name="PlaceHolder 2"/>
          <p:cNvSpPr>
            <a:spLocks noGrp="1"/>
          </p:cNvSpPr>
          <p:nvPr>
            <p:ph type="body"/>
          </p:nvPr>
        </p:nvSpPr>
        <p:spPr>
          <a:xfrm>
            <a:off x="1185120" y="4787640"/>
            <a:ext cx="5407560" cy="10766520"/>
          </a:xfrm>
          <a:prstGeom prst="rect">
            <a:avLst/>
          </a:prstGeom>
        </p:spPr>
        <p:txBody>
          <a:bodyPr lIns="0" rIns="0" tIns="0" bIns="0"/>
          <a:p>
            <a:r>
              <a:rPr b="0" lang="en-US" sz="2000" spc="-1" strike="noStrike">
                <a:latin typeface="Arial"/>
              </a:rPr>
              <a:t>Effect of alternative LAmB dosing strategies on (a) cumulative area under the concentration–time curve in plasma, (b) cumulative area under the amount–time curve in the MPS, and (c) parasite score over time. Four regimens were simulated: trial regimen (4 mg/kg on days 1, 4, 8, 11, 15; blue), lower daily dose (2 mg/kg on days 1, 4, 8, 11, 15; red), shortened regimen (5 mg/kg on days 1, 3, 5, 7; green), and single dose (10 mg/kg; yellow). Reducing the total LAmB dose to 10 mg/kg with the lower daily dose regimen (red) resulted in a similar cumulative area under the amount–time curve in the MPS and parasite score reduction as the trial regimen (blue), despite a lower cumulative area under the concentration–time curve in plasma, and outperformed the same total dose given as a single 10 mg/kg administration (yellow). These results suggest that lower daily doses may be considered for PKDL while maintaining the same dosing interval.</a:t>
            </a:r>
            <a:endParaRPr b="0" lang="en-US" sz="2000" spc="-1" strike="noStrike">
              <a:latin typeface="Arial"/>
            </a:endParaRPr>
          </a:p>
          <a:p>
            <a:r>
              <a:rPr b="0" lang="en-US" sz="2000" spc="-1" strike="noStrike">
                <a:latin typeface="Arial"/>
              </a:rPr>
              <a:t>IF THIS IMAGE HAS BEEN PROVIDED BY OR IS OWNED BY A THIRD PARTY, AS INDICATED IN THE CAPTION LINE, THEN FURTHER PERMISSION MAY BE NEEDED BEFORE ANY FURTHER USE. PLEASE CONTACT WILEY'S PERMISSIONS DEPARTMENT ON PERMISSIONS@WILEY.COM OR USE THE RIGHTSLINK SERVICE BY CLICKING ON THE 'REQUEST PERMISSIONS' LINK ACCOMPANYING THIS ARTICLE. WILEY OR AUTHOR OWNED IMAGES MAY BE USED FOR NON-COMMERCIAL PURPOSES, SUBJECT TO PROPER CITATION OF THE ARTICLE, AUTHOR, AND PUBLISHER. </a:t>
            </a:r>
            <a:endParaRPr b="0" lang="en-US" sz="2000" spc="-1" strike="noStrike">
              <a:latin typeface="Arial"/>
            </a:endParaRPr>
          </a:p>
        </p:txBody>
      </p:sp>
    </p:spTree>
  </p:cSld>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1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23"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24" name="PlaceHolder 2"/>
          <p:cNvSpPr>
            <a:spLocks noGrp="1"/>
          </p:cNvSpPr>
          <p:nvPr>
            <p:ph type="body"/>
          </p:nvPr>
        </p:nvSpPr>
        <p:spPr>
          <a:xfrm>
            <a:off x="457200" y="1604520"/>
            <a:ext cx="8229240" cy="1896840"/>
          </a:xfrm>
          <a:prstGeom prst="rect">
            <a:avLst/>
          </a:prstGeom>
        </p:spPr>
        <p:txBody>
          <a:bodyPr lIns="0" rIns="0" tIns="0" bIns="0">
            <a:normAutofit/>
          </a:bodyPr>
          <a:p>
            <a:endParaRPr b="0" lang="en-US" sz="3200" spc="-1" strike="noStrike">
              <a:latin typeface="Arial"/>
            </a:endParaRPr>
          </a:p>
        </p:txBody>
      </p:sp>
      <p:sp>
        <p:nvSpPr>
          <p:cNvPr id="25" name="PlaceHolder 3"/>
          <p:cNvSpPr>
            <a:spLocks noGrp="1"/>
          </p:cNvSpPr>
          <p:nvPr>
            <p:ph type="body"/>
          </p:nvPr>
        </p:nvSpPr>
        <p:spPr>
          <a:xfrm>
            <a:off x="457200" y="3682080"/>
            <a:ext cx="8229240" cy="1896840"/>
          </a:xfrm>
          <a:prstGeom prst="rect">
            <a:avLst/>
          </a:prstGeom>
        </p:spPr>
        <p:txBody>
          <a:bodyPr lIns="0" rIns="0" tIns="0" bIns="0">
            <a:normAutofit/>
          </a:bodyPr>
          <a:p>
            <a:endParaRPr b="0" lang="en-US" sz="3200" spc="-1" strike="noStrike">
              <a:latin typeface="Arial"/>
            </a:endParaRPr>
          </a:p>
        </p:txBody>
      </p:sp>
    </p:spTree>
  </p:cSld>
</p:sldLayout>
</file>

<file path=ppt/slideLayouts/slideLayout1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26"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27" name="PlaceHolder 2"/>
          <p:cNvSpPr>
            <a:spLocks noGrp="1"/>
          </p:cNvSpPr>
          <p:nvPr>
            <p:ph type="body"/>
          </p:nvPr>
        </p:nvSpPr>
        <p:spPr>
          <a:xfrm>
            <a:off x="457200" y="1604520"/>
            <a:ext cx="4015800" cy="1896840"/>
          </a:xfrm>
          <a:prstGeom prst="rect">
            <a:avLst/>
          </a:prstGeom>
        </p:spPr>
        <p:txBody>
          <a:bodyPr lIns="0" rIns="0" tIns="0" bIns="0">
            <a:normAutofit/>
          </a:bodyPr>
          <a:p>
            <a:endParaRPr b="0" lang="en-US" sz="3200" spc="-1" strike="noStrike">
              <a:latin typeface="Arial"/>
            </a:endParaRPr>
          </a:p>
        </p:txBody>
      </p:sp>
      <p:sp>
        <p:nvSpPr>
          <p:cNvPr id="28" name="PlaceHolder 3"/>
          <p:cNvSpPr>
            <a:spLocks noGrp="1"/>
          </p:cNvSpPr>
          <p:nvPr>
            <p:ph type="body"/>
          </p:nvPr>
        </p:nvSpPr>
        <p:spPr>
          <a:xfrm>
            <a:off x="4674240" y="1604520"/>
            <a:ext cx="4015800" cy="1896840"/>
          </a:xfrm>
          <a:prstGeom prst="rect">
            <a:avLst/>
          </a:prstGeom>
        </p:spPr>
        <p:txBody>
          <a:bodyPr lIns="0" rIns="0" tIns="0" bIns="0">
            <a:normAutofit/>
          </a:bodyPr>
          <a:p>
            <a:endParaRPr b="0" lang="en-US" sz="3200" spc="-1" strike="noStrike">
              <a:latin typeface="Arial"/>
            </a:endParaRPr>
          </a:p>
        </p:txBody>
      </p:sp>
      <p:sp>
        <p:nvSpPr>
          <p:cNvPr id="29" name="PlaceHolder 4"/>
          <p:cNvSpPr>
            <a:spLocks noGrp="1"/>
          </p:cNvSpPr>
          <p:nvPr>
            <p:ph type="body"/>
          </p:nvPr>
        </p:nvSpPr>
        <p:spPr>
          <a:xfrm>
            <a:off x="457200" y="3682080"/>
            <a:ext cx="4015800" cy="1896840"/>
          </a:xfrm>
          <a:prstGeom prst="rect">
            <a:avLst/>
          </a:prstGeom>
        </p:spPr>
        <p:txBody>
          <a:bodyPr lIns="0" rIns="0" tIns="0" bIns="0">
            <a:normAutofit/>
          </a:bodyPr>
          <a:p>
            <a:endParaRPr b="0" lang="en-US" sz="3200" spc="-1" strike="noStrike">
              <a:latin typeface="Arial"/>
            </a:endParaRPr>
          </a:p>
        </p:txBody>
      </p:sp>
      <p:sp>
        <p:nvSpPr>
          <p:cNvPr id="30" name="PlaceHolder 5"/>
          <p:cNvSpPr>
            <a:spLocks noGrp="1"/>
          </p:cNvSpPr>
          <p:nvPr>
            <p:ph type="body"/>
          </p:nvPr>
        </p:nvSpPr>
        <p:spPr>
          <a:xfrm>
            <a:off x="4674240" y="3682080"/>
            <a:ext cx="4015800" cy="1896840"/>
          </a:xfrm>
          <a:prstGeom prst="rect">
            <a:avLst/>
          </a:prstGeom>
        </p:spPr>
        <p:txBody>
          <a:bodyPr lIns="0" rIns="0" tIns="0" bIns="0">
            <a:normAutofit/>
          </a:bodyPr>
          <a:p>
            <a:endParaRPr b="0" lang="en-US" sz="3200" spc="-1" strike="noStrike">
              <a:latin typeface="Arial"/>
            </a:endParaRPr>
          </a:p>
        </p:txBody>
      </p:sp>
    </p:spTree>
  </p:cSld>
</p:sldLayout>
</file>

<file path=ppt/slideLayouts/slideLayout1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31"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32" name="PlaceHolder 2"/>
          <p:cNvSpPr>
            <a:spLocks noGrp="1"/>
          </p:cNvSpPr>
          <p:nvPr>
            <p:ph type="body"/>
          </p:nvPr>
        </p:nvSpPr>
        <p:spPr>
          <a:xfrm>
            <a:off x="457200" y="1604520"/>
            <a:ext cx="2649600" cy="1896840"/>
          </a:xfrm>
          <a:prstGeom prst="rect">
            <a:avLst/>
          </a:prstGeom>
        </p:spPr>
        <p:txBody>
          <a:bodyPr lIns="0" rIns="0" tIns="0" bIns="0">
            <a:normAutofit/>
          </a:bodyPr>
          <a:p>
            <a:endParaRPr b="0" lang="en-US" sz="3200" spc="-1" strike="noStrike">
              <a:latin typeface="Arial"/>
            </a:endParaRPr>
          </a:p>
        </p:txBody>
      </p:sp>
      <p:sp>
        <p:nvSpPr>
          <p:cNvPr id="33" name="PlaceHolder 3"/>
          <p:cNvSpPr>
            <a:spLocks noGrp="1"/>
          </p:cNvSpPr>
          <p:nvPr>
            <p:ph type="body"/>
          </p:nvPr>
        </p:nvSpPr>
        <p:spPr>
          <a:xfrm>
            <a:off x="3239640" y="1604520"/>
            <a:ext cx="2649600" cy="1896840"/>
          </a:xfrm>
          <a:prstGeom prst="rect">
            <a:avLst/>
          </a:prstGeom>
        </p:spPr>
        <p:txBody>
          <a:bodyPr lIns="0" rIns="0" tIns="0" bIns="0">
            <a:normAutofit/>
          </a:bodyPr>
          <a:p>
            <a:endParaRPr b="0" lang="en-US" sz="3200" spc="-1" strike="noStrike">
              <a:latin typeface="Arial"/>
            </a:endParaRPr>
          </a:p>
        </p:txBody>
      </p:sp>
      <p:sp>
        <p:nvSpPr>
          <p:cNvPr id="34" name="PlaceHolder 4"/>
          <p:cNvSpPr>
            <a:spLocks noGrp="1"/>
          </p:cNvSpPr>
          <p:nvPr>
            <p:ph type="body"/>
          </p:nvPr>
        </p:nvSpPr>
        <p:spPr>
          <a:xfrm>
            <a:off x="6022080" y="1604520"/>
            <a:ext cx="2649600" cy="1896840"/>
          </a:xfrm>
          <a:prstGeom prst="rect">
            <a:avLst/>
          </a:prstGeom>
        </p:spPr>
        <p:txBody>
          <a:bodyPr lIns="0" rIns="0" tIns="0" bIns="0">
            <a:normAutofit/>
          </a:bodyPr>
          <a:p>
            <a:endParaRPr b="0" lang="en-US" sz="3200" spc="-1" strike="noStrike">
              <a:latin typeface="Arial"/>
            </a:endParaRPr>
          </a:p>
        </p:txBody>
      </p:sp>
      <p:sp>
        <p:nvSpPr>
          <p:cNvPr id="35" name="PlaceHolder 5"/>
          <p:cNvSpPr>
            <a:spLocks noGrp="1"/>
          </p:cNvSpPr>
          <p:nvPr>
            <p:ph type="body"/>
          </p:nvPr>
        </p:nvSpPr>
        <p:spPr>
          <a:xfrm>
            <a:off x="457200" y="3682080"/>
            <a:ext cx="2649600" cy="1896840"/>
          </a:xfrm>
          <a:prstGeom prst="rect">
            <a:avLst/>
          </a:prstGeom>
        </p:spPr>
        <p:txBody>
          <a:bodyPr lIns="0" rIns="0" tIns="0" bIns="0">
            <a:normAutofit/>
          </a:bodyPr>
          <a:p>
            <a:endParaRPr b="0" lang="en-US" sz="3200" spc="-1" strike="noStrike">
              <a:latin typeface="Arial"/>
            </a:endParaRPr>
          </a:p>
        </p:txBody>
      </p:sp>
      <p:sp>
        <p:nvSpPr>
          <p:cNvPr id="36" name="PlaceHolder 6"/>
          <p:cNvSpPr>
            <a:spLocks noGrp="1"/>
          </p:cNvSpPr>
          <p:nvPr>
            <p:ph type="body"/>
          </p:nvPr>
        </p:nvSpPr>
        <p:spPr>
          <a:xfrm>
            <a:off x="3239640" y="3682080"/>
            <a:ext cx="2649600" cy="1896840"/>
          </a:xfrm>
          <a:prstGeom prst="rect">
            <a:avLst/>
          </a:prstGeom>
        </p:spPr>
        <p:txBody>
          <a:bodyPr lIns="0" rIns="0" tIns="0" bIns="0">
            <a:normAutofit/>
          </a:bodyPr>
          <a:p>
            <a:endParaRPr b="0" lang="en-US" sz="3200" spc="-1" strike="noStrike">
              <a:latin typeface="Arial"/>
            </a:endParaRPr>
          </a:p>
        </p:txBody>
      </p:sp>
      <p:sp>
        <p:nvSpPr>
          <p:cNvPr id="37" name="PlaceHolder 7"/>
          <p:cNvSpPr>
            <a:spLocks noGrp="1"/>
          </p:cNvSpPr>
          <p:nvPr>
            <p:ph type="body"/>
          </p:nvPr>
        </p:nvSpPr>
        <p:spPr>
          <a:xfrm>
            <a:off x="6022080" y="3682080"/>
            <a:ext cx="2649600" cy="1896840"/>
          </a:xfrm>
          <a:prstGeom prst="rect">
            <a:avLst/>
          </a:prstGeom>
        </p:spPr>
        <p:txBody>
          <a:bodyPr lIns="0" rIns="0" tIns="0" bIns="0">
            <a:normAutofit/>
          </a:bodyPr>
          <a:p>
            <a:endParaRPr b="0" lang="en-US" sz="3200" spc="-1" strike="noStrike">
              <a:latin typeface="Arial"/>
            </a:endParaRPr>
          </a:p>
        </p:txBody>
      </p:sp>
    </p:spTree>
  </p:cSld>
</p:sldLayout>
</file>

<file path=ppt/slideLayouts/slideLayout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2"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3" name="PlaceHolder 2"/>
          <p:cNvSpPr>
            <a:spLocks noGrp="1"/>
          </p:cNvSpPr>
          <p:nvPr>
            <p:ph type="subTitle"/>
          </p:nvPr>
        </p:nvSpPr>
        <p:spPr>
          <a:xfrm>
            <a:off x="457200" y="1604520"/>
            <a:ext cx="8229240" cy="3977280"/>
          </a:xfrm>
          <a:prstGeom prst="rect">
            <a:avLst/>
          </a:prstGeom>
        </p:spPr>
        <p:txBody>
          <a:bodyPr lIns="0" rIns="0" tIns="0" bIns="0" anchor="ctr"/>
          <a:p>
            <a:pPr algn="ctr"/>
            <a:endParaRPr b="0" lang="en-US" sz="3200" spc="-1" strike="noStrike">
              <a:latin typeface="Arial"/>
            </a:endParaRPr>
          </a:p>
        </p:txBody>
      </p:sp>
    </p:spTree>
  </p:cSld>
</p:sldLayout>
</file>

<file path=ppt/slideLayouts/slideLayout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4"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5" name="PlaceHolder 2"/>
          <p:cNvSpPr>
            <a:spLocks noGrp="1"/>
          </p:cNvSpPr>
          <p:nvPr>
            <p:ph type="body"/>
          </p:nvPr>
        </p:nvSpPr>
        <p:spPr>
          <a:xfrm>
            <a:off x="457200" y="1604520"/>
            <a:ext cx="8229240" cy="3977280"/>
          </a:xfrm>
          <a:prstGeom prst="rect">
            <a:avLst/>
          </a:prstGeom>
        </p:spPr>
        <p:txBody>
          <a:bodyPr lIns="0" rIns="0" tIns="0" bIns="0">
            <a:normAutofit/>
          </a:bodyPr>
          <a:p>
            <a:endParaRPr b="0" lang="en-US" sz="3200" spc="-1" strike="noStrike">
              <a:latin typeface="Arial"/>
            </a:endParaRPr>
          </a:p>
        </p:txBody>
      </p:sp>
    </p:spTree>
  </p:cSld>
</p:sldLayout>
</file>

<file path=ppt/slideLayouts/slideLayout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6"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7" name="PlaceHolder 2"/>
          <p:cNvSpPr>
            <a:spLocks noGrp="1"/>
          </p:cNvSpPr>
          <p:nvPr>
            <p:ph type="body"/>
          </p:nvPr>
        </p:nvSpPr>
        <p:spPr>
          <a:xfrm>
            <a:off x="457200" y="1604520"/>
            <a:ext cx="4015800" cy="3977280"/>
          </a:xfrm>
          <a:prstGeom prst="rect">
            <a:avLst/>
          </a:prstGeom>
        </p:spPr>
        <p:txBody>
          <a:bodyPr lIns="0" rIns="0" tIns="0" bIns="0">
            <a:normAutofit/>
          </a:bodyPr>
          <a:p>
            <a:endParaRPr b="0" lang="en-US" sz="3200" spc="-1" strike="noStrike">
              <a:latin typeface="Arial"/>
            </a:endParaRPr>
          </a:p>
        </p:txBody>
      </p:sp>
      <p:sp>
        <p:nvSpPr>
          <p:cNvPr id="8" name="PlaceHolder 3"/>
          <p:cNvSpPr>
            <a:spLocks noGrp="1"/>
          </p:cNvSpPr>
          <p:nvPr>
            <p:ph type="body"/>
          </p:nvPr>
        </p:nvSpPr>
        <p:spPr>
          <a:xfrm>
            <a:off x="4674240" y="1604520"/>
            <a:ext cx="4015800" cy="3977280"/>
          </a:xfrm>
          <a:prstGeom prst="rect">
            <a:avLst/>
          </a:prstGeom>
        </p:spPr>
        <p:txBody>
          <a:bodyPr lIns="0" rIns="0" tIns="0" bIns="0">
            <a:normAutofit/>
          </a:bodyPr>
          <a:p>
            <a:endParaRPr b="0" lang="en-US" sz="3200" spc="-1" strike="noStrike">
              <a:latin typeface="Arial"/>
            </a:endParaRPr>
          </a:p>
        </p:txBody>
      </p:sp>
    </p:spTree>
  </p:cSld>
</p:sldLayout>
</file>

<file path=ppt/slideLayouts/slideLayout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9"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Tree>
  </p:cSld>
</p:sldLayout>
</file>

<file path=ppt/slideLayouts/slideLayout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10" name="PlaceHolder 1"/>
          <p:cNvSpPr>
            <a:spLocks noGrp="1"/>
          </p:cNvSpPr>
          <p:nvPr>
            <p:ph type="subTitle"/>
          </p:nvPr>
        </p:nvSpPr>
        <p:spPr>
          <a:xfrm>
            <a:off x="457200" y="273600"/>
            <a:ext cx="8229240" cy="5307840"/>
          </a:xfrm>
          <a:prstGeom prst="rect">
            <a:avLst/>
          </a:prstGeom>
        </p:spPr>
        <p:txBody>
          <a:bodyPr lIns="0" rIns="0" tIns="0" bIns="0" anchor="ctr"/>
          <a:p>
            <a:pPr algn="ctr"/>
            <a:endParaRPr b="0" lang="en-US" sz="3200" spc="-1" strike="noStrike">
              <a:latin typeface="Arial"/>
            </a:endParaRPr>
          </a:p>
        </p:txBody>
      </p:sp>
    </p:spTree>
  </p:cSld>
</p:sldLayout>
</file>

<file path=ppt/slideLayouts/slideLayout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11"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12" name="PlaceHolder 2"/>
          <p:cNvSpPr>
            <a:spLocks noGrp="1"/>
          </p:cNvSpPr>
          <p:nvPr>
            <p:ph type="body"/>
          </p:nvPr>
        </p:nvSpPr>
        <p:spPr>
          <a:xfrm>
            <a:off x="457200" y="1604520"/>
            <a:ext cx="4015800" cy="1896840"/>
          </a:xfrm>
          <a:prstGeom prst="rect">
            <a:avLst/>
          </a:prstGeom>
        </p:spPr>
        <p:txBody>
          <a:bodyPr lIns="0" rIns="0" tIns="0" bIns="0">
            <a:normAutofit/>
          </a:bodyPr>
          <a:p>
            <a:endParaRPr b="0" lang="en-US" sz="3200" spc="-1" strike="noStrike">
              <a:latin typeface="Arial"/>
            </a:endParaRPr>
          </a:p>
        </p:txBody>
      </p:sp>
      <p:sp>
        <p:nvSpPr>
          <p:cNvPr id="13" name="PlaceHolder 3"/>
          <p:cNvSpPr>
            <a:spLocks noGrp="1"/>
          </p:cNvSpPr>
          <p:nvPr>
            <p:ph type="body"/>
          </p:nvPr>
        </p:nvSpPr>
        <p:spPr>
          <a:xfrm>
            <a:off x="4674240" y="1604520"/>
            <a:ext cx="4015800" cy="3977280"/>
          </a:xfrm>
          <a:prstGeom prst="rect">
            <a:avLst/>
          </a:prstGeom>
        </p:spPr>
        <p:txBody>
          <a:bodyPr lIns="0" rIns="0" tIns="0" bIns="0">
            <a:normAutofit/>
          </a:bodyPr>
          <a:p>
            <a:endParaRPr b="0" lang="en-US" sz="3200" spc="-1" strike="noStrike">
              <a:latin typeface="Arial"/>
            </a:endParaRPr>
          </a:p>
        </p:txBody>
      </p:sp>
      <p:sp>
        <p:nvSpPr>
          <p:cNvPr id="14" name="PlaceHolder 4"/>
          <p:cNvSpPr>
            <a:spLocks noGrp="1"/>
          </p:cNvSpPr>
          <p:nvPr>
            <p:ph type="body"/>
          </p:nvPr>
        </p:nvSpPr>
        <p:spPr>
          <a:xfrm>
            <a:off x="457200" y="3682080"/>
            <a:ext cx="4015800" cy="1896840"/>
          </a:xfrm>
          <a:prstGeom prst="rect">
            <a:avLst/>
          </a:prstGeom>
        </p:spPr>
        <p:txBody>
          <a:bodyPr lIns="0" rIns="0" tIns="0" bIns="0">
            <a:normAutofit/>
          </a:bodyPr>
          <a:p>
            <a:endParaRPr b="0" lang="en-US" sz="3200" spc="-1" strike="noStrike">
              <a:latin typeface="Arial"/>
            </a:endParaRPr>
          </a:p>
        </p:txBody>
      </p:sp>
    </p:spTree>
  </p:cSld>
</p:sldLayout>
</file>

<file path=ppt/slideLayouts/slideLayout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15"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16" name="PlaceHolder 2"/>
          <p:cNvSpPr>
            <a:spLocks noGrp="1"/>
          </p:cNvSpPr>
          <p:nvPr>
            <p:ph type="body"/>
          </p:nvPr>
        </p:nvSpPr>
        <p:spPr>
          <a:xfrm>
            <a:off x="457200" y="1604520"/>
            <a:ext cx="4015800" cy="3977280"/>
          </a:xfrm>
          <a:prstGeom prst="rect">
            <a:avLst/>
          </a:prstGeom>
        </p:spPr>
        <p:txBody>
          <a:bodyPr lIns="0" rIns="0" tIns="0" bIns="0">
            <a:normAutofit/>
          </a:bodyPr>
          <a:p>
            <a:endParaRPr b="0" lang="en-US" sz="3200" spc="-1" strike="noStrike">
              <a:latin typeface="Arial"/>
            </a:endParaRPr>
          </a:p>
        </p:txBody>
      </p:sp>
      <p:sp>
        <p:nvSpPr>
          <p:cNvPr id="17" name="PlaceHolder 3"/>
          <p:cNvSpPr>
            <a:spLocks noGrp="1"/>
          </p:cNvSpPr>
          <p:nvPr>
            <p:ph type="body"/>
          </p:nvPr>
        </p:nvSpPr>
        <p:spPr>
          <a:xfrm>
            <a:off x="4674240" y="1604520"/>
            <a:ext cx="4015800" cy="1896840"/>
          </a:xfrm>
          <a:prstGeom prst="rect">
            <a:avLst/>
          </a:prstGeom>
        </p:spPr>
        <p:txBody>
          <a:bodyPr lIns="0" rIns="0" tIns="0" bIns="0">
            <a:normAutofit/>
          </a:bodyPr>
          <a:p>
            <a:endParaRPr b="0" lang="en-US" sz="3200" spc="-1" strike="noStrike">
              <a:latin typeface="Arial"/>
            </a:endParaRPr>
          </a:p>
        </p:txBody>
      </p:sp>
      <p:sp>
        <p:nvSpPr>
          <p:cNvPr id="18" name="PlaceHolder 4"/>
          <p:cNvSpPr>
            <a:spLocks noGrp="1"/>
          </p:cNvSpPr>
          <p:nvPr>
            <p:ph type="body"/>
          </p:nvPr>
        </p:nvSpPr>
        <p:spPr>
          <a:xfrm>
            <a:off x="4674240" y="3682080"/>
            <a:ext cx="4015800" cy="1896840"/>
          </a:xfrm>
          <a:prstGeom prst="rect">
            <a:avLst/>
          </a:prstGeom>
        </p:spPr>
        <p:txBody>
          <a:bodyPr lIns="0" rIns="0" tIns="0" bIns="0">
            <a:normAutofit/>
          </a:bodyPr>
          <a:p>
            <a:endParaRPr b="0" lang="en-US" sz="3200" spc="-1" strike="noStrike">
              <a:latin typeface="Arial"/>
            </a:endParaRPr>
          </a:p>
        </p:txBody>
      </p:sp>
    </p:spTree>
  </p:cSld>
</p:sldLayout>
</file>

<file path=ppt/slideLayouts/slideLayout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19"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20" name="PlaceHolder 2"/>
          <p:cNvSpPr>
            <a:spLocks noGrp="1"/>
          </p:cNvSpPr>
          <p:nvPr>
            <p:ph type="body"/>
          </p:nvPr>
        </p:nvSpPr>
        <p:spPr>
          <a:xfrm>
            <a:off x="457200" y="1604520"/>
            <a:ext cx="4015800" cy="1896840"/>
          </a:xfrm>
          <a:prstGeom prst="rect">
            <a:avLst/>
          </a:prstGeom>
        </p:spPr>
        <p:txBody>
          <a:bodyPr lIns="0" rIns="0" tIns="0" bIns="0">
            <a:normAutofit/>
          </a:bodyPr>
          <a:p>
            <a:endParaRPr b="0" lang="en-US" sz="3200" spc="-1" strike="noStrike">
              <a:latin typeface="Arial"/>
            </a:endParaRPr>
          </a:p>
        </p:txBody>
      </p:sp>
      <p:sp>
        <p:nvSpPr>
          <p:cNvPr id="21" name="PlaceHolder 3"/>
          <p:cNvSpPr>
            <a:spLocks noGrp="1"/>
          </p:cNvSpPr>
          <p:nvPr>
            <p:ph type="body"/>
          </p:nvPr>
        </p:nvSpPr>
        <p:spPr>
          <a:xfrm>
            <a:off x="4674240" y="1604520"/>
            <a:ext cx="4015800" cy="1896840"/>
          </a:xfrm>
          <a:prstGeom prst="rect">
            <a:avLst/>
          </a:prstGeom>
        </p:spPr>
        <p:txBody>
          <a:bodyPr lIns="0" rIns="0" tIns="0" bIns="0">
            <a:normAutofit/>
          </a:bodyPr>
          <a:p>
            <a:endParaRPr b="0" lang="en-US" sz="3200" spc="-1" strike="noStrike">
              <a:latin typeface="Arial"/>
            </a:endParaRPr>
          </a:p>
        </p:txBody>
      </p:sp>
      <p:sp>
        <p:nvSpPr>
          <p:cNvPr id="22" name="PlaceHolder 4"/>
          <p:cNvSpPr>
            <a:spLocks noGrp="1"/>
          </p:cNvSpPr>
          <p:nvPr>
            <p:ph type="body"/>
          </p:nvPr>
        </p:nvSpPr>
        <p:spPr>
          <a:xfrm>
            <a:off x="457200" y="3682080"/>
            <a:ext cx="8229240" cy="1896840"/>
          </a:xfrm>
          <a:prstGeom prst="rect">
            <a:avLst/>
          </a:prstGeom>
        </p:spPr>
        <p:txBody>
          <a:bodyPr lIns="0" rIns="0" tIns="0" bIns="0">
            <a:normAutofit/>
          </a:bodyPr>
          <a:p>
            <a:endParaRPr b="0" lang="en-US" sz="3200" spc="-1" strike="noStrike">
              <a:latin typeface="Arial"/>
            </a:endParaRPr>
          </a:p>
        </p:txBody>
      </p:sp>
    </p:spTree>
  </p:cSld>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
</Relationships>
</file>

<file path=ppt/slideMasters/slideMaster1.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0" name="CustomShape 1"/>
          <p:cNvSpPr/>
          <p:nvPr/>
        </p:nvSpPr>
        <p:spPr>
          <a:xfrm>
            <a:off x="0" y="0"/>
            <a:ext cx="144000" cy="6858000"/>
          </a:xfrm>
          <a:prstGeom prst="rect">
            <a:avLst/>
          </a:prstGeom>
          <a:solidFill>
            <a:srgbClr val="0054a6"/>
          </a:solidFill>
          <a:ln>
            <a:noFill/>
          </a:ln>
        </p:spPr>
        <p:style>
          <a:lnRef idx="0"/>
          <a:fillRef idx="0"/>
          <a:effectRef idx="0"/>
          <a:fontRef idx="minor"/>
        </p:style>
      </p:sp>
      <p:sp>
        <p:nvSpPr>
          <p:cNvPr id="1" name="CustomShape 2"/>
          <p:cNvSpPr/>
          <p:nvPr/>
        </p:nvSpPr>
        <p:spPr>
          <a:xfrm>
            <a:off x="0" y="0"/>
            <a:ext cx="144000" cy="1198440"/>
          </a:xfrm>
          <a:prstGeom prst="rect">
            <a:avLst/>
          </a:prstGeom>
          <a:solidFill>
            <a:srgbClr val="ffce34"/>
          </a:solidFill>
          <a:ln>
            <a:noFill/>
          </a:ln>
        </p:spPr>
        <p:style>
          <a:lnRef idx="0"/>
          <a:fillRef idx="0"/>
          <a:effectRef idx="0"/>
          <a:fontRef idx="minor"/>
        </p:style>
      </p:sp>
    </p:spTree>
  </p:cSld>
  <p:clrMap bg1="lt1" bg2="lt2" tx1="dk1"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sldMaster>
</file>

<file path=ppt/slides/_rels/slide1.xml.rels><?xml version="1.0" encoding="UTF-8"?>
<Relationships xmlns="http://schemas.openxmlformats.org/package/2006/relationships"><Relationship Id="rId1" Type="http://schemas.openxmlformats.org/officeDocument/2006/relationships/image" Target="../media/image1.jpeg"/><Relationship Id="rId2" Type="http://schemas.openxmlformats.org/officeDocument/2006/relationships/slideLayout" Target="../slideLayouts/slideLayout2.xml"/><Relationship Id="rId3" Type="http://schemas.openxmlformats.org/officeDocument/2006/relationships/notesSlide" Target="../notesSlides/notesSlide1.xml"/>
</Relationships>
</file>

<file path=ppt/slides/slide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4" name="TextShape 1"/>
          <p:cNvSpPr txBox="1"/>
          <p:nvPr/>
        </p:nvSpPr>
        <p:spPr>
          <a:xfrm>
            <a:off x="1260000" y="152280"/>
            <a:ext cx="7200000" cy="451800"/>
          </a:xfrm>
          <a:prstGeom prst="rect">
            <a:avLst/>
          </a:prstGeom>
          <a:noFill/>
          <a:ln>
            <a:noFill/>
          </a:ln>
        </p:spPr>
        <p:txBody>
          <a:bodyPr lIns="90000" rIns="90000" tIns="46800" bIns="46800"/>
          <a:p>
            <a:r>
              <a:rPr b="0" lang="en-US" sz="1100" spc="-1" strike="noStrike">
                <a:solidFill>
                  <a:srgbClr val="000000"/>
                </a:solidFill>
                <a:latin typeface="Arial"/>
              </a:rPr>
              <a:t>Bidirectional Interaction Between Liposomal Amphotericin B Pharmacokinetics and Parasite Dynamics in Patients With Post‐Kala‐Azar Dermal Leishmaniasis: Potential Implications for Optimal Dosing</a:t>
            </a:r>
            <a:endParaRPr b="0" lang="en-US" sz="1100" spc="-1" strike="noStrike">
              <a:solidFill>
                <a:srgbClr val="000000"/>
              </a:solidFill>
              <a:latin typeface="Arial"/>
            </a:endParaRPr>
          </a:p>
        </p:txBody>
      </p:sp>
      <p:sp>
        <p:nvSpPr>
          <p:cNvPr id="45" name="TextShape 2"/>
          <p:cNvSpPr txBox="1"/>
          <p:nvPr/>
        </p:nvSpPr>
        <p:spPr>
          <a:xfrm>
            <a:off x="360000" y="5940000"/>
            <a:ext cx="8640000" cy="451800"/>
          </a:xfrm>
          <a:prstGeom prst="rect">
            <a:avLst/>
          </a:prstGeom>
          <a:noFill/>
          <a:ln>
            <a:noFill/>
          </a:ln>
        </p:spPr>
        <p:txBody>
          <a:bodyPr lIns="90000" rIns="90000" tIns="45000" bIns="45000"/>
          <a:p>
            <a:r>
              <a:rPr b="1" lang="en-US" sz="800" spc="-1" strike="noStrike">
                <a:solidFill>
                  <a:srgbClr val="0054a6"/>
                </a:solidFill>
                <a:latin typeface="Arial"/>
              </a:rPr>
              <a:t>Clin Pharma and Therapeutics, Volume: 119, Issue: 2, Pages: 437-446, First published: 25 November 2025, DOI: (10.1002/cpt.70124) </a:t>
            </a:r>
            <a:endParaRPr b="0" lang="en-US" sz="800" spc="-1" strike="noStrike">
              <a:solidFill>
                <a:srgbClr val="000000"/>
              </a:solidFill>
              <a:latin typeface="Arial"/>
            </a:endParaRPr>
          </a:p>
        </p:txBody>
      </p:sp>
      <p:pic>
        <p:nvPicPr>
          <p:cNvPr id="46" name="Main graphic" descr=""/>
          <p:cNvPicPr/>
          <p:nvPr/>
        </p:nvPicPr>
        <p:blipFill>
          <a:blip r:embed="rId1"/>
          <a:stretch/>
        </p:blipFill>
        <p:spPr>
          <a:xfrm>
            <a:off x="1422360" y="1115280"/>
            <a:ext cx="6350040" cy="3103560"/>
          </a:xfrm>
          <a:prstGeom prst="rect">
            <a:avLst/>
          </a:prstGeom>
          <a:ln>
            <a:noFill/>
          </a:ln>
        </p:spPr>
      </p:pic>
    </p:spTree>
  </p:cSld>
  <p:transition>
    <p:wipe dir="r"/>
  </p:transition>
  <p:timing>
    <p:tnLst>
      <p:par>
        <p:cTn id="1" dur="indefinite" restart="never" nodeType="tmRoot">
          <p:childTnLst>
            <p:seq>
              <p:cTn id="2" dur="indefinite" nodeType="mainSeq"/>
              <p:prevCondLst>
                <p:cond delay="0" evt="onPrev">
                  <p:tgtEl>
                    <p:sldTgt/>
                  </p:tgtEl>
                </p:cond>
              </p:prevCondLst>
              <p:nextCondLst>
                <p:cond delay="0" evt="onNext">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app.xml><?xml version="1.0" encoding="utf-8"?>
<Properties xmlns="http://schemas.openxmlformats.org/officeDocument/2006/extended-properties" xmlns:vt="http://schemas.openxmlformats.org/officeDocument/2006/docPropsVTypes">
  <Template/>
  <TotalTime>0</TotalTime>
  <Application>LibreOffice/6.0.7.3$Linux_X86_64 LibreOffice_project/dc89aa7a9eabfd848af146d5086077aeed2ae4a5</Applicat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dc:description/>
  <dc:language>en-US</dc:language>
  <cp:lastModifiedBy/>
  <cp:revision>0</cp:revision>
  <dc:subject/>
  <dc:title/>
</cp:coreProperties>
</file>