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70A71F61-3797-49F0-9706-AEC44BC973E0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51001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Kaplan–Meier curves for invasive disease‐free survival in patients with obese BMI category.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596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Body mass index as a predictive factor for efficacy of adjuvant taxane‐based chemotherapy in early‐stage breast cancer patients: A pooled analysis from adjuvant GEICAM Spanish Breast Cancer Group and TRIO Translational Research in Oncology Group studies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Intl Journal of Cancer, Volume: 157, Issue: 4, Pages: 709-721, First published: 10 April 2025, DOI: (10.1002/ijc.35432)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2250000" y="762120"/>
            <a:ext cx="4694400" cy="380988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