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0373EEF9-9276-4A03-A588-7EC35C82FF11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51001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Kaplan–Meier curves for invasive disease‐free survival in patients with normal BMI category.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596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Body mass index as a predictive factor for efficacy of adjuvant taxane‐based chemotherapy in early‐stage breast cancer patients: A pooled analysis from adjuvant GEICAM Spanish Breast Cancer Group and TRIO Translational Research in Oncology Group studies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Intl Journal of Cancer, Volume: 157, Issue: 4, Pages: 709-721, First published: 10 April 2025, DOI: (10.1002/ijc.35432)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2148120" y="762120"/>
            <a:ext cx="4898880" cy="380988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