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2" r:id="rId2"/>
  </p:sldIdLst>
  <p:sldSz cx="6858000" cy="9906000" type="A4"/>
  <p:notesSz cx="6797675" cy="9928225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935" userDrawn="1">
          <p15:clr>
            <a:srgbClr val="A4A3A4"/>
          </p15:clr>
        </p15:guide>
        <p15:guide id="3" orient="horz" pos="3120">
          <p15:clr>
            <a:srgbClr val="A4A3A4"/>
          </p15:clr>
        </p15:guide>
        <p15:guide id="4" pos="9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736" autoAdjust="0"/>
    <p:restoredTop sz="98472" autoAdjust="0"/>
  </p:normalViewPr>
  <p:slideViewPr>
    <p:cSldViewPr snapToObjects="1" showGuides="1">
      <p:cViewPr varScale="1">
        <p:scale>
          <a:sx n="73" d="100"/>
          <a:sy n="73" d="100"/>
        </p:scale>
        <p:origin x="1998" y="60"/>
      </p:cViewPr>
      <p:guideLst>
        <p:guide pos="935"/>
        <p:guide orient="horz" pos="3120"/>
        <p:guide pos="9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/>
          <a:lstStyle>
            <a:lvl1pPr algn="l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862" y="3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/>
          <a:lstStyle>
            <a:lvl1pPr algn="r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F659F62F-572E-44F0-9053-626DB0964D88}" type="datetimeFigureOut">
              <a:rPr lang="es-ES"/>
              <a:pPr>
                <a:defRPr/>
              </a:pPr>
              <a:t>03/10/2018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7713"/>
            <a:ext cx="2574925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986" tIns="42993" rIns="85986" bIns="42993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8848" y="4714894"/>
            <a:ext cx="5439987" cy="4465667"/>
          </a:xfrm>
          <a:prstGeom prst="rect">
            <a:avLst/>
          </a:prstGeom>
        </p:spPr>
        <p:txBody>
          <a:bodyPr vert="horz" lIns="85986" tIns="42993" rIns="85986" bIns="42993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3" y="9431478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 anchor="b"/>
          <a:lstStyle>
            <a:lvl1pPr algn="l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862" y="9431478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 anchor="b"/>
          <a:lstStyle>
            <a:lvl1pPr algn="r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E0514161-962D-48B3-AEC6-99F9815FFE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030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7A1F9-24CE-4A7F-AE3B-F7BF1682CD39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48F58-8568-46C0-9D16-D43D99AE834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417DA-9F42-40B6-8859-9A278A97162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ABFFA-48D3-4012-9AEF-6602365EC6D4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08F20-205A-4C65-A4AE-DAB62AFC0F5B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0BB72-FB4D-4C57-80B1-77020F77D6F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3505200" y="2311400"/>
            <a:ext cx="3009900" cy="31924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3505200" y="5656263"/>
            <a:ext cx="3009900" cy="31924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35B1F-1262-462E-8528-BD3377D34FE3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113DA-D188-4ACA-B592-66210E3F9DE5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342900" y="396875"/>
            <a:ext cx="6172200" cy="8451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083DB-3D12-40D0-9E6C-7FD8E582C489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DD1C6-5638-41D4-9A3A-1121D70A326F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6355C-A6A4-4F8B-B6F4-02A14448CED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07D11-D2E1-4767-8397-0382F36B305C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94902-0DBF-47AF-BEC2-67C99069DEBC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0AF9B-C421-4433-A47B-226A8BD83F0D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CB32F-099F-444E-92BF-BDDF1ED19AF5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F345-1681-45BB-9837-19FE2224EA82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5DB41-68DC-4241-BD04-FF238EB8371C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E74DC-6443-4CAA-87EE-B679E840D61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BB965-4CC7-4E69-A1AD-1BB89AC8B1E6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E3B03-BD1F-4296-ABB8-30F543E722C2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C7EB9-4104-4C47-A9BF-E3F837646EF8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A96AA-208C-4852-80DD-52DD19AA1211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D45E7-55C6-412A-B599-26FDB0770660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C1426-4AAD-418C-AD0D-E7CFC8F92AB5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7FE14-B0B6-47BD-B5E1-0B1180DEC436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5C54A-0E6E-497D-85B2-1D1A0A4CDD91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titolo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4099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78796793-FBAB-4036-84C3-36179CD2BFF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30AA6910-D4B8-4257-B50F-BCF46BF679AC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88550" y="272350"/>
            <a:ext cx="1894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 smtClean="0">
                <a:latin typeface="Helvetica" pitchFamily="34" charset="0"/>
                <a:cs typeface="Helvetica" pitchFamily="34" charset="0"/>
              </a:rPr>
              <a:t>Supplementary</a:t>
            </a:r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 figure 5  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39" name="38 Grupo"/>
          <p:cNvGrpSpPr>
            <a:grpSpLocks noChangeAspect="1"/>
          </p:cNvGrpSpPr>
          <p:nvPr/>
        </p:nvGrpSpPr>
        <p:grpSpPr>
          <a:xfrm>
            <a:off x="117130" y="704410"/>
            <a:ext cx="2807800" cy="2657939"/>
            <a:chOff x="1874648" y="3584810"/>
            <a:chExt cx="2357843" cy="2279228"/>
          </a:xfrm>
        </p:grpSpPr>
        <p:sp>
          <p:nvSpPr>
            <p:cNvPr id="17" name="16 CuadroTexto"/>
            <p:cNvSpPr txBox="1"/>
            <p:nvPr/>
          </p:nvSpPr>
          <p:spPr>
            <a:xfrm>
              <a:off x="2227853" y="5241040"/>
              <a:ext cx="2004638" cy="1847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 smtClean="0"/>
                <a:t>WT    KO     WT   KO       WT    KO      WT    KO</a:t>
              </a:r>
              <a:endParaRPr lang="es-ES" sz="800" b="1" dirty="0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2279199" y="5432564"/>
              <a:ext cx="43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2759487" y="5432564"/>
              <a:ext cx="43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>
              <a:off x="3263557" y="5432564"/>
              <a:ext cx="43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Line 16"/>
            <p:cNvSpPr>
              <a:spLocks noChangeShapeType="1"/>
            </p:cNvSpPr>
            <p:nvPr/>
          </p:nvSpPr>
          <p:spPr bwMode="auto">
            <a:xfrm>
              <a:off x="3754937" y="5432564"/>
              <a:ext cx="43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2735495" y="5432564"/>
              <a:ext cx="5517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 smtClean="0"/>
                <a:t>CI-1040</a:t>
              </a:r>
              <a:endParaRPr lang="es-ES" sz="800" b="1" dirty="0"/>
            </a:p>
          </p:txBody>
        </p:sp>
        <p:sp>
          <p:nvSpPr>
            <p:cNvPr id="23" name="Line 16"/>
            <p:cNvSpPr>
              <a:spLocks noChangeShapeType="1"/>
            </p:cNvSpPr>
            <p:nvPr/>
          </p:nvSpPr>
          <p:spPr bwMode="auto">
            <a:xfrm>
              <a:off x="3410019" y="5535018"/>
              <a:ext cx="108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Line 16"/>
            <p:cNvSpPr>
              <a:spLocks noChangeShapeType="1"/>
            </p:cNvSpPr>
            <p:nvPr/>
          </p:nvSpPr>
          <p:spPr bwMode="auto">
            <a:xfrm>
              <a:off x="2459149" y="5535018"/>
              <a:ext cx="108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Line 16"/>
            <p:cNvSpPr>
              <a:spLocks noChangeShapeType="1"/>
            </p:cNvSpPr>
            <p:nvPr/>
          </p:nvSpPr>
          <p:spPr bwMode="auto">
            <a:xfrm>
              <a:off x="2279109" y="5648594"/>
              <a:ext cx="936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Line 16"/>
            <p:cNvSpPr>
              <a:spLocks noChangeShapeType="1"/>
            </p:cNvSpPr>
            <p:nvPr/>
          </p:nvSpPr>
          <p:spPr bwMode="auto">
            <a:xfrm>
              <a:off x="3275373" y="5648594"/>
              <a:ext cx="900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26 CuadroTexto"/>
            <p:cNvSpPr txBox="1"/>
            <p:nvPr/>
          </p:nvSpPr>
          <p:spPr>
            <a:xfrm>
              <a:off x="2423129" y="5648594"/>
              <a:ext cx="84991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 err="1" smtClean="0"/>
                <a:t>Dialysis</a:t>
              </a:r>
              <a:r>
                <a:rPr lang="es-ES" sz="800" b="1" dirty="0" smtClean="0"/>
                <a:t> fluid </a:t>
              </a:r>
              <a:endParaRPr lang="es-ES" sz="800" b="1" dirty="0"/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3530281" y="5648594"/>
              <a:ext cx="46519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 err="1" smtClean="0"/>
                <a:t>Sham</a:t>
              </a:r>
              <a:endParaRPr lang="es-ES" sz="800" b="1" dirty="0"/>
            </a:p>
          </p:txBody>
        </p:sp>
        <p:pic>
          <p:nvPicPr>
            <p:cNvPr id="29" name="28 Imagen" descr="Imagen2.png"/>
            <p:cNvPicPr>
              <a:picLocks noChangeAspect="1"/>
            </p:cNvPicPr>
            <p:nvPr/>
          </p:nvPicPr>
          <p:blipFill>
            <a:blip r:embed="rId2"/>
            <a:srcRect b="18583"/>
            <a:stretch>
              <a:fillRect/>
            </a:stretch>
          </p:blipFill>
          <p:spPr>
            <a:xfrm>
              <a:off x="1874648" y="3584810"/>
              <a:ext cx="2340000" cy="1662343"/>
            </a:xfrm>
            <a:prstGeom prst="rect">
              <a:avLst/>
            </a:prstGeom>
          </p:spPr>
        </p:pic>
      </p:grpSp>
      <p:sp>
        <p:nvSpPr>
          <p:cNvPr id="30" name="Line 16"/>
          <p:cNvSpPr>
            <a:spLocks noChangeShapeType="1"/>
          </p:cNvSpPr>
          <p:nvPr/>
        </p:nvSpPr>
        <p:spPr bwMode="auto">
          <a:xfrm>
            <a:off x="712716" y="1712550"/>
            <a:ext cx="25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" name="Line 16"/>
          <p:cNvSpPr>
            <a:spLocks noChangeShapeType="1"/>
          </p:cNvSpPr>
          <p:nvPr/>
        </p:nvSpPr>
        <p:spPr bwMode="auto">
          <a:xfrm>
            <a:off x="1053542" y="1712550"/>
            <a:ext cx="50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" name="27 CuadroTexto"/>
          <p:cNvSpPr txBox="1"/>
          <p:nvPr/>
        </p:nvSpPr>
        <p:spPr>
          <a:xfrm>
            <a:off x="635682" y="1521640"/>
            <a:ext cx="3626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err="1" smtClean="0"/>
              <a:t>n.s.</a:t>
            </a:r>
            <a:endParaRPr lang="es-ES" sz="800" b="1" dirty="0"/>
          </a:p>
        </p:txBody>
      </p:sp>
      <p:sp>
        <p:nvSpPr>
          <p:cNvPr id="33" name="27 CuadroTexto"/>
          <p:cNvSpPr txBox="1"/>
          <p:nvPr/>
        </p:nvSpPr>
        <p:spPr>
          <a:xfrm>
            <a:off x="1270401" y="1526664"/>
            <a:ext cx="3626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err="1" smtClean="0"/>
              <a:t>n.s.</a:t>
            </a:r>
            <a:endParaRPr lang="es-ES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149684</TotalTime>
  <Words>19</Words>
  <Application>Microsoft Office PowerPoint</Application>
  <PresentationFormat>A4 (210 x 297 mm)</PresentationFormat>
  <Paragraphs>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MS PGothic</vt:lpstr>
      <vt:lpstr>MS PGothic</vt:lpstr>
      <vt:lpstr>Arial</vt:lpstr>
      <vt:lpstr>Calibri</vt:lpstr>
      <vt:lpstr>Helvetica</vt:lpstr>
      <vt:lpstr>Tema di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乩歫椠䱡畳椀㸲㻸ꔿ㌋䬮ꍰ䞮誀圇짗꾬钒붤鏊꣊㥊揤鞁</dc:creator>
  <cp:lastModifiedBy>Irene Maseda Agüero</cp:lastModifiedBy>
  <cp:revision>1919</cp:revision>
  <cp:lastPrinted>2014-11-24T15:29:16Z</cp:lastPrinted>
  <dcterms:created xsi:type="dcterms:W3CDTF">2012-07-05T20:59:46Z</dcterms:created>
  <dcterms:modified xsi:type="dcterms:W3CDTF">2018-10-03T07:25:37Z</dcterms:modified>
</cp:coreProperties>
</file>