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2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935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9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 varScale="1">
        <p:scale>
          <a:sx n="73" d="100"/>
          <a:sy n="73" d="100"/>
        </p:scale>
        <p:origin x="1998" y="60"/>
      </p:cViewPr>
      <p:guideLst>
        <p:guide pos="935"/>
        <p:guide orient="horz" pos="3120"/>
        <p:guide pos="9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03/10/2018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88550" y="272350"/>
            <a:ext cx="1894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Supplementary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figure 5  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grpSp>
        <p:nvGrpSpPr>
          <p:cNvPr id="39" name="38 Grupo"/>
          <p:cNvGrpSpPr>
            <a:grpSpLocks noChangeAspect="1"/>
          </p:cNvGrpSpPr>
          <p:nvPr/>
        </p:nvGrpSpPr>
        <p:grpSpPr>
          <a:xfrm>
            <a:off x="117130" y="704410"/>
            <a:ext cx="2807800" cy="2657939"/>
            <a:chOff x="1874648" y="3584810"/>
            <a:chExt cx="2357843" cy="2279228"/>
          </a:xfrm>
        </p:grpSpPr>
        <p:sp>
          <p:nvSpPr>
            <p:cNvPr id="17" name="16 CuadroTexto"/>
            <p:cNvSpPr txBox="1"/>
            <p:nvPr/>
          </p:nvSpPr>
          <p:spPr>
            <a:xfrm>
              <a:off x="2227853" y="5241040"/>
              <a:ext cx="2004638" cy="1847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 smtClean="0"/>
                <a:t>WT    KO     WT   KO       WT    KO      WT    KO</a:t>
              </a:r>
              <a:endParaRPr lang="es-ES" sz="800" b="1" dirty="0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2279199" y="5432564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2759487" y="5432564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3263557" y="5432564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3754937" y="5432564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2735495" y="5432564"/>
              <a:ext cx="5517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 smtClean="0"/>
                <a:t>CI-1040</a:t>
              </a:r>
              <a:endParaRPr lang="es-ES" sz="800" b="1" dirty="0"/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3410019" y="5535018"/>
              <a:ext cx="108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>
              <a:off x="2459149" y="5535018"/>
              <a:ext cx="108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2279109" y="5648594"/>
              <a:ext cx="93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>
              <a:off x="3275373" y="5648594"/>
              <a:ext cx="90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7" name="26 CuadroTexto"/>
            <p:cNvSpPr txBox="1"/>
            <p:nvPr/>
          </p:nvSpPr>
          <p:spPr>
            <a:xfrm>
              <a:off x="2423129" y="5648594"/>
              <a:ext cx="84991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 err="1" smtClean="0"/>
                <a:t>Dialysis</a:t>
              </a:r>
              <a:r>
                <a:rPr lang="es-ES" sz="800" b="1" dirty="0" smtClean="0"/>
                <a:t> fluid </a:t>
              </a:r>
              <a:endParaRPr lang="es-ES" sz="800" b="1" dirty="0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3530281" y="5648594"/>
              <a:ext cx="4651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 err="1" smtClean="0"/>
                <a:t>Sham</a:t>
              </a:r>
              <a:endParaRPr lang="es-ES" sz="800" b="1" dirty="0"/>
            </a:p>
          </p:txBody>
        </p:sp>
        <p:pic>
          <p:nvPicPr>
            <p:cNvPr id="29" name="28 Imagen" descr="Imagen2.png"/>
            <p:cNvPicPr>
              <a:picLocks noChangeAspect="1"/>
            </p:cNvPicPr>
            <p:nvPr/>
          </p:nvPicPr>
          <p:blipFill>
            <a:blip r:embed="rId2"/>
            <a:srcRect b="18583"/>
            <a:stretch>
              <a:fillRect/>
            </a:stretch>
          </p:blipFill>
          <p:spPr>
            <a:xfrm>
              <a:off x="1874648" y="3584810"/>
              <a:ext cx="2340000" cy="1662343"/>
            </a:xfrm>
            <a:prstGeom prst="rect">
              <a:avLst/>
            </a:prstGeom>
          </p:spPr>
        </p:pic>
      </p:grpSp>
      <p:sp>
        <p:nvSpPr>
          <p:cNvPr id="30" name="Line 16"/>
          <p:cNvSpPr>
            <a:spLocks noChangeShapeType="1"/>
          </p:cNvSpPr>
          <p:nvPr/>
        </p:nvSpPr>
        <p:spPr bwMode="auto">
          <a:xfrm>
            <a:off x="712716" y="1712550"/>
            <a:ext cx="25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>
            <a:off x="1053542" y="1712550"/>
            <a:ext cx="50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2" name="27 CuadroTexto"/>
          <p:cNvSpPr txBox="1"/>
          <p:nvPr/>
        </p:nvSpPr>
        <p:spPr>
          <a:xfrm>
            <a:off x="635682" y="1521640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b="1" dirty="0" err="1" smtClean="0"/>
              <a:t>n.s.</a:t>
            </a:r>
            <a:endParaRPr lang="es-ES" sz="800" b="1" dirty="0"/>
          </a:p>
        </p:txBody>
      </p:sp>
      <p:sp>
        <p:nvSpPr>
          <p:cNvPr id="33" name="27 CuadroTexto"/>
          <p:cNvSpPr txBox="1"/>
          <p:nvPr/>
        </p:nvSpPr>
        <p:spPr>
          <a:xfrm>
            <a:off x="1270401" y="1526664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b="1" dirty="0" err="1" smtClean="0"/>
              <a:t>n.s.</a:t>
            </a:r>
            <a:endParaRPr lang="es-ES" sz="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149684</TotalTime>
  <Words>19</Words>
  <Application>Microsoft Office PowerPoint</Application>
  <PresentationFormat>A4 (210 x 297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MS PGothic</vt:lpstr>
      <vt:lpstr>MS PGothic</vt:lpstr>
      <vt:lpstr>Arial</vt:lpstr>
      <vt:lpstr>Calibri</vt:lpstr>
      <vt:lpstr>Helvetica</vt:lpstr>
      <vt:lpstr>Tema di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Irene Maseda Agüero</cp:lastModifiedBy>
  <cp:revision>1919</cp:revision>
  <cp:lastPrinted>2014-11-24T15:29:16Z</cp:lastPrinted>
  <dcterms:created xsi:type="dcterms:W3CDTF">2012-07-05T20:59:46Z</dcterms:created>
  <dcterms:modified xsi:type="dcterms:W3CDTF">2018-10-03T07:25:37Z</dcterms:modified>
</cp:coreProperties>
</file>