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1992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0325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010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183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584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9710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959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379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006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051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798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029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DA30F-8A7B-4105-9812-FE9C216B3FA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8B20B-977E-4210-AAD5-4AF40CF937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649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C197A50F-1198-50F6-58DB-A5222DE73E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2051305"/>
              </p:ext>
            </p:extLst>
          </p:nvPr>
        </p:nvGraphicFramePr>
        <p:xfrm>
          <a:off x="2600325" y="3368675"/>
          <a:ext cx="1657350" cy="240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2415293" imgH="3503146" progId="Prism8.Document">
                  <p:embed/>
                </p:oleObj>
              </mc:Choice>
              <mc:Fallback>
                <p:oleObj name="Prism 8" r:id="rId2" imgW="2415293" imgH="3503146" progId="Prism8.Document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BDE5C6A8-49EC-EA37-9654-946F1D013E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00325" y="3368675"/>
                        <a:ext cx="1657350" cy="2406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070D8A83-5AAD-0D6B-559C-D7EB3CDC62AA}"/>
              </a:ext>
            </a:extLst>
          </p:cNvPr>
          <p:cNvSpPr txBox="1"/>
          <p:nvPr/>
        </p:nvSpPr>
        <p:spPr>
          <a:xfrm>
            <a:off x="309880" y="182880"/>
            <a:ext cx="6236971" cy="1167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es-E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Figure 3.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Evaluation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non-specific neutralization activity (NT50)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against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VSV_SARS-CoV-2-SΔ19(G614)_Ren virus in plasma from PWH (open circles), in comparison with healthy donors (closed circles). Mann-Whitney U test was applied to calculate the statistical significance between unpaired groups.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7980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908</TotalTime>
  <Words>52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de Office</vt:lpstr>
      <vt:lpstr>Prism 8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Casado Fernández Guiomar</dc:creator>
  <cp:lastModifiedBy>Megan Bond</cp:lastModifiedBy>
  <cp:revision>72</cp:revision>
  <dcterms:created xsi:type="dcterms:W3CDTF">2022-01-10T11:03:11Z</dcterms:created>
  <dcterms:modified xsi:type="dcterms:W3CDTF">2024-05-01T12:43:39Z</dcterms:modified>
</cp:coreProperties>
</file>