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3676BB7-E735-4B8B-8994-C45198DA070C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65167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Mouse sera reactivity against VP2/VP6 proteins from RVA (A), RVB (B), RVC (C), RVH (D), and against bovine serum albumin (BSA) as a negative control. Cut‐off value was considered the BSA value plus 3 standard deviation (SD). Significance levels p &lt; 0.05 are indicated by asterisks (****).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Seroepidemiology of Human Non‐Species A Rotavirus Infections in Valencia, Spain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Medical Virology, Volume: 97, Issue: 8, First published: 02 August 2025, DOI: (10.1002/jmv.70542)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422360" y="1677600"/>
            <a:ext cx="6350040" cy="197892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