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A4B687FA-146A-4186-8B29-FB67974CB341}"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7650000"/>
          </a:xfrm>
          <a:prstGeom prst="rect">
            <a:avLst/>
          </a:prstGeom>
        </p:spPr>
        <p:txBody>
          <a:bodyPr lIns="0" rIns="0" tIns="0" bIns="0"/>
          <a:p>
            <a:r>
              <a:rPr b="0" lang="en-US" sz="2000" spc="-1" strike="noStrike">
                <a:latin typeface="Arial"/>
              </a:rPr>
              <a:t>Optical density (OD492) violin plots for all human serum samples tested against VP6 RVA and RVC and against VP2/VP6 proteins of RVB and RVH in different age groups. The violin plot depicts distributions of numeric data for the age groups using density curves. The width of each curve corresponds with the approximate frequency of data points in each region. Densities are frequently accompanied by an overlaid chart type, such as box plot, to provide additional information.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Seroepidemiology of Human Non‐Species A Rotavirus Infections in Valencia, Spain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8, First published: 02 August 2025, DOI: (10.1002/jmv.70542)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422360" y="879120"/>
            <a:ext cx="6350040" cy="3575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