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64CF3A6B-6486-4F5D-8278-AD803ED27197}"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9916560"/>
          </a:xfrm>
          <a:prstGeom prst="rect">
            <a:avLst/>
          </a:prstGeom>
        </p:spPr>
        <p:txBody>
          <a:bodyPr lIns="0" rIns="0" tIns="0" bIns="0"/>
          <a:p>
            <a:r>
              <a:rPr b="0" lang="en-US" sz="2000" spc="-1" strike="noStrike">
                <a:latin typeface="Arial"/>
              </a:rPr>
              <a:t>Electron microscopy analysis of negative staining of the purified assemblies from the expression of VP6 from rotaviruses A and C, and coexpression of VP2/VP6 from rotaviruses B and H. Coomassie blue‐stained SDS‐PAGE gels of purified rotavirus proteins are shown on the sides, with the positions of VP2 and VP6 marked. Purified assemblies of VP6 proteins from RVA and RVC generated hexameric 2D paracrystals with a honeycomb appearance, whereas VP2 and VP6 coexpression produced tubular structures. Additionally, panels A, B, and C show a background of smaller structures compatible with unassembled VP6 trimers. Black arrows indicate characteristic VP6 oligomers. All four electron microscopy panels are shown at the same magnification; the scale bar in panel A (100 nm) applies to all panels.</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Seroepidemiology of Human Non‐Species A Rotavirus Infections in Valencia, Spain</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Journal of Medical Virology, Volume: 97, Issue: 8, First published: 02 August 2025, DOI: (10.1002/jmv.70542)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1422360" y="841320"/>
            <a:ext cx="6350040" cy="365184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