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10ECC31D-EB2C-432C-B050-6A10D034D567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53834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Seroprevalence of total antibodies against VP6 proteins of rotavirus species A, B, C, and H in different age groups in Valencia, Spain.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Seroepidemiology of Human Non‐Species A Rotavirus Infections in Valencia, Spain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Journal of Medical Virology, Volume: 97, Issue: 8, First published: 02 August 2025, DOI: (10.1002/jmv.70542)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422360" y="1123200"/>
            <a:ext cx="6350040" cy="308736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