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43AC7820-CF03-43E4-8CF3-7039EB29963C}"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6800040"/>
          </a:xfrm>
          <a:prstGeom prst="rect">
            <a:avLst/>
          </a:prstGeom>
        </p:spPr>
        <p:txBody>
          <a:bodyPr lIns="0" rIns="0" tIns="0" bIns="0"/>
          <a:p>
            <a:r>
              <a:rPr b="0" lang="en-US" sz="2000" spc="-1" strike="noStrike">
                <a:latin typeface="Arial"/>
              </a:rPr>
              <a:t>Serum samples with antibodies against one or several rotavirus species. Dots represent serum samples with antibodies against rotavirus species indicated on the left side. Bars connect samples considered positive to 2, 3, or 4 rotavirus species. Bar chart shows numbers of positive serum samples for each combination.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Seroepidemiology of Human Non‐Species A Rotavirus Infections in Valencia, Spain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8, First published: 02 August 2025, DOI: (10.1002/jmv.70542)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79600" y="762120"/>
            <a:ext cx="623556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