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6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935"/>
        <p:guide orient="horz" pos="3120"/>
        <p:guide pos="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4 Rectángulo"/>
          <p:cNvSpPr>
            <a:spLocks noChangeArrowheads="1"/>
          </p:cNvSpPr>
          <p:nvPr/>
        </p:nvSpPr>
        <p:spPr bwMode="auto">
          <a:xfrm>
            <a:off x="1257634" y="2000590"/>
            <a:ext cx="5100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MEF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54 Rectángulo"/>
          <p:cNvSpPr>
            <a:spLocks noChangeArrowheads="1"/>
          </p:cNvSpPr>
          <p:nvPr/>
        </p:nvSpPr>
        <p:spPr bwMode="auto">
          <a:xfrm>
            <a:off x="1108555" y="3901246"/>
            <a:ext cx="808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MPMC </a:t>
            </a:r>
          </a:p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cav1 WT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54 Rectángulo"/>
          <p:cNvSpPr>
            <a:spLocks noChangeArrowheads="1"/>
          </p:cNvSpPr>
          <p:nvPr/>
        </p:nvSpPr>
        <p:spPr bwMode="auto">
          <a:xfrm>
            <a:off x="1155844" y="5847420"/>
            <a:ext cx="7136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MPMC </a:t>
            </a:r>
          </a:p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cav1-/-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88550" y="488380"/>
            <a:ext cx="1937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7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12" name="11 Grupo"/>
          <p:cNvGrpSpPr>
            <a:grpSpLocks noChangeAspect="1"/>
          </p:cNvGrpSpPr>
          <p:nvPr/>
        </p:nvGrpSpPr>
        <p:grpSpPr>
          <a:xfrm>
            <a:off x="2204830" y="1321136"/>
            <a:ext cx="2484000" cy="1440596"/>
            <a:chOff x="1340710" y="1784560"/>
            <a:chExt cx="3355090" cy="1945780"/>
          </a:xfrm>
        </p:grpSpPr>
        <p:pic>
          <p:nvPicPr>
            <p:cNvPr id="31745" name="Picture 1"/>
            <p:cNvPicPr>
              <a:picLocks noChangeAspect="1" noChangeArrowheads="1"/>
            </p:cNvPicPr>
            <p:nvPr/>
          </p:nvPicPr>
          <p:blipFill>
            <a:blip r:embed="rId2"/>
            <a:srcRect l="45304" t="25074" b="54396"/>
            <a:stretch>
              <a:fillRect/>
            </a:stretch>
          </p:blipFill>
          <p:spPr bwMode="auto">
            <a:xfrm>
              <a:off x="1340710" y="1784560"/>
              <a:ext cx="3355090" cy="1945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10 Rectángulo"/>
            <p:cNvSpPr/>
            <p:nvPr/>
          </p:nvSpPr>
          <p:spPr>
            <a:xfrm>
              <a:off x="1916790" y="1791465"/>
              <a:ext cx="1488523" cy="299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13 Grupo"/>
          <p:cNvGrpSpPr>
            <a:grpSpLocks noChangeAspect="1"/>
          </p:cNvGrpSpPr>
          <p:nvPr/>
        </p:nvGrpSpPr>
        <p:grpSpPr>
          <a:xfrm>
            <a:off x="2226871" y="3374163"/>
            <a:ext cx="2498309" cy="1440000"/>
            <a:chOff x="1340710" y="3576190"/>
            <a:chExt cx="3355090" cy="1933840"/>
          </a:xfrm>
        </p:grpSpPr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3"/>
            <a:srcRect l="45304" t="27406" b="53799"/>
            <a:stretch>
              <a:fillRect/>
            </a:stretch>
          </p:blipFill>
          <p:spPr bwMode="auto">
            <a:xfrm>
              <a:off x="1340710" y="3728830"/>
              <a:ext cx="3355090" cy="17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12 Rectángulo"/>
            <p:cNvSpPr/>
            <p:nvPr/>
          </p:nvSpPr>
          <p:spPr>
            <a:xfrm>
              <a:off x="1340710" y="3576190"/>
              <a:ext cx="2808390" cy="299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15 Grupo"/>
          <p:cNvGrpSpPr>
            <a:grpSpLocks noChangeAspect="1"/>
          </p:cNvGrpSpPr>
          <p:nvPr/>
        </p:nvGrpSpPr>
        <p:grpSpPr>
          <a:xfrm>
            <a:off x="2253985" y="5324632"/>
            <a:ext cx="2471195" cy="1440000"/>
            <a:chOff x="1484313" y="5457070"/>
            <a:chExt cx="3336564" cy="1944270"/>
          </a:xfrm>
        </p:grpSpPr>
        <p:pic>
          <p:nvPicPr>
            <p:cNvPr id="31747" name="Picture 3"/>
            <p:cNvPicPr>
              <a:picLocks noChangeAspect="1" noChangeArrowheads="1"/>
            </p:cNvPicPr>
            <p:nvPr/>
          </p:nvPicPr>
          <p:blipFill>
            <a:blip r:embed="rId4"/>
            <a:srcRect l="45606" t="25686" b="53799"/>
            <a:stretch>
              <a:fillRect/>
            </a:stretch>
          </p:blipFill>
          <p:spPr bwMode="auto">
            <a:xfrm>
              <a:off x="1484313" y="5457070"/>
              <a:ext cx="3336564" cy="1944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14 Rectángulo"/>
            <p:cNvSpPr/>
            <p:nvPr/>
          </p:nvSpPr>
          <p:spPr>
            <a:xfrm>
              <a:off x="1493110" y="5480349"/>
              <a:ext cx="2808390" cy="299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21" name="20 Conector recto de flecha"/>
          <p:cNvCxnSpPr/>
          <p:nvPr/>
        </p:nvCxnSpPr>
        <p:spPr>
          <a:xfrm>
            <a:off x="2349140" y="6805478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 flipV="1">
            <a:off x="2185568" y="3558458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54 Rectángulo"/>
          <p:cNvSpPr>
            <a:spLocks noChangeArrowheads="1"/>
          </p:cNvSpPr>
          <p:nvPr/>
        </p:nvSpPr>
        <p:spPr bwMode="auto">
          <a:xfrm>
            <a:off x="2715343" y="6847883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6" name="54 Rectángulo"/>
          <p:cNvSpPr>
            <a:spLocks noChangeArrowheads="1"/>
          </p:cNvSpPr>
          <p:nvPr/>
        </p:nvSpPr>
        <p:spPr bwMode="auto">
          <a:xfrm rot="16200000">
            <a:off x="1397967" y="4016121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27" name="26 Conector recto de flecha"/>
          <p:cNvCxnSpPr/>
          <p:nvPr/>
        </p:nvCxnSpPr>
        <p:spPr>
          <a:xfrm>
            <a:off x="2357520" y="4894993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H="1" flipV="1">
            <a:off x="2212793" y="5500307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54 Rectángulo"/>
          <p:cNvSpPr>
            <a:spLocks noChangeArrowheads="1"/>
          </p:cNvSpPr>
          <p:nvPr/>
        </p:nvSpPr>
        <p:spPr bwMode="auto">
          <a:xfrm>
            <a:off x="2723723" y="4937398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0" name="54 Rectángulo"/>
          <p:cNvSpPr>
            <a:spLocks noChangeArrowheads="1"/>
          </p:cNvSpPr>
          <p:nvPr/>
        </p:nvSpPr>
        <p:spPr bwMode="auto">
          <a:xfrm rot="16200000">
            <a:off x="1467317" y="5957970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31" name="30 Conector recto de flecha"/>
          <p:cNvCxnSpPr/>
          <p:nvPr/>
        </p:nvCxnSpPr>
        <p:spPr>
          <a:xfrm>
            <a:off x="2349140" y="2833346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H="1" flipV="1">
            <a:off x="2204413" y="1501316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54 Rectángulo"/>
          <p:cNvSpPr>
            <a:spLocks noChangeArrowheads="1"/>
          </p:cNvSpPr>
          <p:nvPr/>
        </p:nvSpPr>
        <p:spPr bwMode="auto">
          <a:xfrm>
            <a:off x="2715343" y="2875751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4" name="54 Rectángulo"/>
          <p:cNvSpPr>
            <a:spLocks noChangeArrowheads="1"/>
          </p:cNvSpPr>
          <p:nvPr/>
        </p:nvSpPr>
        <p:spPr bwMode="auto">
          <a:xfrm rot="16200000">
            <a:off x="1397967" y="1913828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149684</TotalTime>
  <Words>19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1919</cp:revision>
  <cp:lastPrinted>2014-11-24T15:29:16Z</cp:lastPrinted>
  <dcterms:created xsi:type="dcterms:W3CDTF">2012-07-05T20:59:46Z</dcterms:created>
  <dcterms:modified xsi:type="dcterms:W3CDTF">2018-10-03T07:26:06Z</dcterms:modified>
</cp:coreProperties>
</file>