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6" r:id="rId2"/>
  </p:sldIdLst>
  <p:sldSz cx="6858000" cy="9906000" type="A4"/>
  <p:notesSz cx="6797675" cy="9928225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35" userDrawn="1">
          <p15:clr>
            <a:srgbClr val="A4A3A4"/>
          </p15:clr>
        </p15:guide>
        <p15:guide id="3" orient="horz" pos="3120">
          <p15:clr>
            <a:srgbClr val="A4A3A4"/>
          </p15:clr>
        </p15:guide>
        <p15:guide id="4" pos="9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736" autoAdjust="0"/>
    <p:restoredTop sz="98472" autoAdjust="0"/>
  </p:normalViewPr>
  <p:slideViewPr>
    <p:cSldViewPr snapToObjects="1" showGuides="1">
      <p:cViewPr varScale="1">
        <p:scale>
          <a:sx n="73" d="100"/>
          <a:sy n="73" d="100"/>
        </p:scale>
        <p:origin x="1998" y="60"/>
      </p:cViewPr>
      <p:guideLst>
        <p:guide pos="935"/>
        <p:guide orient="horz" pos="3120"/>
        <p:guide pos="9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862" y="3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F659F62F-572E-44F0-9053-626DB0964D88}" type="datetimeFigureOut">
              <a:rPr lang="es-ES"/>
              <a:pPr>
                <a:defRPr/>
              </a:pPr>
              <a:t>03/10/2018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7713"/>
            <a:ext cx="2574925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986" tIns="42993" rIns="85986" bIns="42993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8848" y="4714894"/>
            <a:ext cx="5439987" cy="4465667"/>
          </a:xfrm>
          <a:prstGeom prst="rect">
            <a:avLst/>
          </a:prstGeom>
        </p:spPr>
        <p:txBody>
          <a:bodyPr vert="horz" lIns="85986" tIns="42993" rIns="85986" bIns="4299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3" y="9431478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 anchor="b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862" y="9431478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 anchor="b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E0514161-962D-48B3-AEC6-99F9815FFE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030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A1F9-24CE-4A7F-AE3B-F7BF1682CD3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8F58-8568-46C0-9D16-D43D99AE834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417DA-9F42-40B6-8859-9A278A97162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ABFFA-48D3-4012-9AEF-6602365EC6D4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08F20-205A-4C65-A4AE-DAB62AFC0F5B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0BB72-FB4D-4C57-80B1-77020F77D6F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3505200" y="2311400"/>
            <a:ext cx="3009900" cy="31924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3505200" y="5656263"/>
            <a:ext cx="3009900" cy="31924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5B1F-1262-462E-8528-BD3377D34FE3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113DA-D188-4ACA-B592-66210E3F9DE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42900" y="396875"/>
            <a:ext cx="6172200" cy="8451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083DB-3D12-40D0-9E6C-7FD8E582C48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DD1C6-5638-41D4-9A3A-1121D70A326F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6355C-A6A4-4F8B-B6F4-02A14448CED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07D11-D2E1-4767-8397-0382F36B305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94902-0DBF-47AF-BEC2-67C99069DEB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0AF9B-C421-4433-A47B-226A8BD83F0D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CB32F-099F-444E-92BF-BDDF1ED19AF5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F345-1681-45BB-9837-19FE2224EA8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5DB41-68DC-4241-BD04-FF238EB8371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E74DC-6443-4CAA-87EE-B679E840D61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B965-4CC7-4E69-A1AD-1BB89AC8B1E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E3B03-BD1F-4296-ABB8-30F543E722C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C7EB9-4104-4C47-A9BF-E3F837646EF8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A96AA-208C-4852-80DD-52DD19AA121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D45E7-55C6-412A-B599-26FDB0770660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C1426-4AAD-418C-AD0D-E7CFC8F92AB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7FE14-B0B6-47BD-B5E1-0B1180DEC43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5C54A-0E6E-497D-85B2-1D1A0A4CDD9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titolo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4099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78796793-FBAB-4036-84C3-36179CD2BFF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30AA6910-D4B8-4257-B50F-BCF46BF679A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4 Rectángulo"/>
          <p:cNvSpPr>
            <a:spLocks noChangeArrowheads="1"/>
          </p:cNvSpPr>
          <p:nvPr/>
        </p:nvSpPr>
        <p:spPr bwMode="auto">
          <a:xfrm>
            <a:off x="1257634" y="2000590"/>
            <a:ext cx="5100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MEF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7" name="54 Rectángulo"/>
          <p:cNvSpPr>
            <a:spLocks noChangeArrowheads="1"/>
          </p:cNvSpPr>
          <p:nvPr/>
        </p:nvSpPr>
        <p:spPr bwMode="auto">
          <a:xfrm>
            <a:off x="1108555" y="3901246"/>
            <a:ext cx="808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MPMC </a:t>
            </a:r>
          </a:p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cav1 WT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" name="54 Rectángulo"/>
          <p:cNvSpPr>
            <a:spLocks noChangeArrowheads="1"/>
          </p:cNvSpPr>
          <p:nvPr/>
        </p:nvSpPr>
        <p:spPr bwMode="auto">
          <a:xfrm>
            <a:off x="1155844" y="5847420"/>
            <a:ext cx="7136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MPMC </a:t>
            </a:r>
          </a:p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cav1-/-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88550" y="488380"/>
            <a:ext cx="1937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Supplementary</a:t>
            </a:r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 Figure 7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12" name="11 Grupo"/>
          <p:cNvGrpSpPr>
            <a:grpSpLocks noChangeAspect="1"/>
          </p:cNvGrpSpPr>
          <p:nvPr/>
        </p:nvGrpSpPr>
        <p:grpSpPr>
          <a:xfrm>
            <a:off x="2204830" y="1321136"/>
            <a:ext cx="2484000" cy="1440596"/>
            <a:chOff x="1340710" y="1784560"/>
            <a:chExt cx="3355090" cy="1945780"/>
          </a:xfrm>
        </p:grpSpPr>
        <p:pic>
          <p:nvPicPr>
            <p:cNvPr id="31745" name="Picture 1"/>
            <p:cNvPicPr>
              <a:picLocks noChangeAspect="1" noChangeArrowheads="1"/>
            </p:cNvPicPr>
            <p:nvPr/>
          </p:nvPicPr>
          <p:blipFill>
            <a:blip r:embed="rId2"/>
            <a:srcRect l="45304" t="25074" b="54396"/>
            <a:stretch>
              <a:fillRect/>
            </a:stretch>
          </p:blipFill>
          <p:spPr bwMode="auto">
            <a:xfrm>
              <a:off x="1340710" y="1784560"/>
              <a:ext cx="3355090" cy="1945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10 Rectángulo"/>
            <p:cNvSpPr/>
            <p:nvPr/>
          </p:nvSpPr>
          <p:spPr>
            <a:xfrm>
              <a:off x="1916790" y="1791465"/>
              <a:ext cx="1488523" cy="299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4" name="13 Grupo"/>
          <p:cNvGrpSpPr>
            <a:grpSpLocks noChangeAspect="1"/>
          </p:cNvGrpSpPr>
          <p:nvPr/>
        </p:nvGrpSpPr>
        <p:grpSpPr>
          <a:xfrm>
            <a:off x="2226871" y="3374163"/>
            <a:ext cx="2498309" cy="1440000"/>
            <a:chOff x="1340710" y="3576190"/>
            <a:chExt cx="3355090" cy="1933840"/>
          </a:xfrm>
        </p:grpSpPr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3"/>
            <a:srcRect l="45304" t="27406" b="53799"/>
            <a:stretch>
              <a:fillRect/>
            </a:stretch>
          </p:blipFill>
          <p:spPr bwMode="auto">
            <a:xfrm>
              <a:off x="1340710" y="3728830"/>
              <a:ext cx="3355090" cy="17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12 Rectángulo"/>
            <p:cNvSpPr/>
            <p:nvPr/>
          </p:nvSpPr>
          <p:spPr>
            <a:xfrm>
              <a:off x="1340710" y="3576190"/>
              <a:ext cx="2808390" cy="2990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15 Grupo"/>
          <p:cNvGrpSpPr>
            <a:grpSpLocks noChangeAspect="1"/>
          </p:cNvGrpSpPr>
          <p:nvPr/>
        </p:nvGrpSpPr>
        <p:grpSpPr>
          <a:xfrm>
            <a:off x="2253985" y="5324632"/>
            <a:ext cx="2471195" cy="1440000"/>
            <a:chOff x="1484313" y="5457070"/>
            <a:chExt cx="3336564" cy="1944270"/>
          </a:xfrm>
        </p:grpSpPr>
        <p:pic>
          <p:nvPicPr>
            <p:cNvPr id="31747" name="Picture 3"/>
            <p:cNvPicPr>
              <a:picLocks noChangeAspect="1" noChangeArrowheads="1"/>
            </p:cNvPicPr>
            <p:nvPr/>
          </p:nvPicPr>
          <p:blipFill>
            <a:blip r:embed="rId4"/>
            <a:srcRect l="45606" t="25686" b="53799"/>
            <a:stretch>
              <a:fillRect/>
            </a:stretch>
          </p:blipFill>
          <p:spPr bwMode="auto">
            <a:xfrm>
              <a:off x="1484313" y="5457070"/>
              <a:ext cx="3336564" cy="194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14 Rectángulo"/>
            <p:cNvSpPr/>
            <p:nvPr/>
          </p:nvSpPr>
          <p:spPr>
            <a:xfrm>
              <a:off x="1493110" y="5480349"/>
              <a:ext cx="2808390" cy="2990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cxnSp>
        <p:nvCxnSpPr>
          <p:cNvPr id="21" name="20 Conector recto de flecha"/>
          <p:cNvCxnSpPr/>
          <p:nvPr/>
        </p:nvCxnSpPr>
        <p:spPr>
          <a:xfrm>
            <a:off x="2349140" y="6805478"/>
            <a:ext cx="2088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flipH="1" flipV="1">
            <a:off x="2185568" y="3558458"/>
            <a:ext cx="417" cy="1116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54 Rectángulo"/>
          <p:cNvSpPr>
            <a:spLocks noChangeArrowheads="1"/>
          </p:cNvSpPr>
          <p:nvPr/>
        </p:nvSpPr>
        <p:spPr bwMode="auto">
          <a:xfrm>
            <a:off x="2715343" y="6847883"/>
            <a:ext cx="6623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ICAM1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6" name="54 Rectángulo"/>
          <p:cNvSpPr>
            <a:spLocks noChangeArrowheads="1"/>
          </p:cNvSpPr>
          <p:nvPr/>
        </p:nvSpPr>
        <p:spPr bwMode="auto">
          <a:xfrm rot="16200000">
            <a:off x="1397967" y="4016121"/>
            <a:ext cx="10486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cell</a:t>
            </a:r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number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cxnSp>
        <p:nvCxnSpPr>
          <p:cNvPr id="27" name="26 Conector recto de flecha"/>
          <p:cNvCxnSpPr/>
          <p:nvPr/>
        </p:nvCxnSpPr>
        <p:spPr>
          <a:xfrm>
            <a:off x="2357520" y="4894993"/>
            <a:ext cx="2088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 flipH="1" flipV="1">
            <a:off x="2212793" y="5500307"/>
            <a:ext cx="417" cy="1116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54 Rectángulo"/>
          <p:cNvSpPr>
            <a:spLocks noChangeArrowheads="1"/>
          </p:cNvSpPr>
          <p:nvPr/>
        </p:nvSpPr>
        <p:spPr bwMode="auto">
          <a:xfrm>
            <a:off x="2723723" y="4937398"/>
            <a:ext cx="6623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ICAM1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0" name="54 Rectángulo"/>
          <p:cNvSpPr>
            <a:spLocks noChangeArrowheads="1"/>
          </p:cNvSpPr>
          <p:nvPr/>
        </p:nvSpPr>
        <p:spPr bwMode="auto">
          <a:xfrm rot="16200000">
            <a:off x="1467317" y="5957970"/>
            <a:ext cx="10486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cell</a:t>
            </a:r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number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cxnSp>
        <p:nvCxnSpPr>
          <p:cNvPr id="31" name="30 Conector recto de flecha"/>
          <p:cNvCxnSpPr/>
          <p:nvPr/>
        </p:nvCxnSpPr>
        <p:spPr>
          <a:xfrm>
            <a:off x="2349140" y="2833346"/>
            <a:ext cx="2088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 flipH="1" flipV="1">
            <a:off x="2204413" y="1501316"/>
            <a:ext cx="417" cy="1116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54 Rectángulo"/>
          <p:cNvSpPr>
            <a:spLocks noChangeArrowheads="1"/>
          </p:cNvSpPr>
          <p:nvPr/>
        </p:nvSpPr>
        <p:spPr bwMode="auto">
          <a:xfrm>
            <a:off x="2715343" y="2875751"/>
            <a:ext cx="6623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ICAM1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4" name="54 Rectángulo"/>
          <p:cNvSpPr>
            <a:spLocks noChangeArrowheads="1"/>
          </p:cNvSpPr>
          <p:nvPr/>
        </p:nvSpPr>
        <p:spPr bwMode="auto">
          <a:xfrm rot="16200000">
            <a:off x="1397967" y="1913828"/>
            <a:ext cx="10486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cell</a:t>
            </a:r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s-ES" sz="1200" b="1" dirty="0" err="1" smtClean="0">
                <a:latin typeface="Helvetica" pitchFamily="34" charset="0"/>
                <a:cs typeface="Helvetica" pitchFamily="34" charset="0"/>
              </a:rPr>
              <a:t>number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149684</TotalTime>
  <Words>19</Words>
  <Application>Microsoft Office PowerPoint</Application>
  <PresentationFormat>A4 (210 x 297 mm)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MS PGothic</vt:lpstr>
      <vt:lpstr>MS PGothic</vt:lpstr>
      <vt:lpstr>Arial</vt:lpstr>
      <vt:lpstr>Calibri</vt:lpstr>
      <vt:lpstr>Helvetica</vt:lpstr>
      <vt:lpstr>Tema di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乩歫椠䱡畳椀㸲㻸ꔿ㌋䬮ꍰ䞮誀圇짗꾬钒붤鏊꣊㥊揤鞁</dc:creator>
  <cp:lastModifiedBy>Irene Maseda Agüero</cp:lastModifiedBy>
  <cp:revision>1919</cp:revision>
  <cp:lastPrinted>2014-11-24T15:29:16Z</cp:lastPrinted>
  <dcterms:created xsi:type="dcterms:W3CDTF">2012-07-05T20:59:46Z</dcterms:created>
  <dcterms:modified xsi:type="dcterms:W3CDTF">2018-10-03T07:26:06Z</dcterms:modified>
</cp:coreProperties>
</file>