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10080625" cy="5670550"/>
  <p:notesSz cx="7559675" cy="10691813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41" d="100"/>
          <a:sy n="141" d="100"/>
        </p:scale>
        <p:origin x="-324" y="150"/>
      </p:cViewPr>
      <p:guideLst>
        <p:guide orient="horz" pos="1786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s-ES" sz="1400" b="0" i="0" u="none" strike="noStrike" kern="1200" cap="none">
              <a:ln>
                <a:noFill/>
              </a:ln>
              <a:latin typeface="Liberation Sans" pitchFamily="18"/>
              <a:ea typeface="Noto Sans CJK SC" pitchFamily="2"/>
              <a:cs typeface="Lohit Devanagari" pitchFamily="2"/>
            </a:endParaRPr>
          </a:p>
        </p:txBody>
      </p:sp>
      <p:sp>
        <p:nvSpPr>
          <p:cNvPr id="3" name="2 Marcador de fecha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s-ES" sz="1400" b="0" i="0" u="none" strike="noStrike" kern="1200" cap="none">
              <a:ln>
                <a:noFill/>
              </a:ln>
              <a:latin typeface="Liberation Sans" pitchFamily="18"/>
              <a:ea typeface="Noto Sans CJK SC" pitchFamily="2"/>
              <a:cs typeface="Lohit Devanagari" pitchFamily="2"/>
            </a:endParaRPr>
          </a:p>
        </p:txBody>
      </p:sp>
      <p:sp>
        <p:nvSpPr>
          <p:cNvPr id="4" name="3 Marcador de pie de página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s-ES" sz="1400" b="0" i="0" u="none" strike="noStrike" kern="1200" cap="none">
              <a:ln>
                <a:noFill/>
              </a:ln>
              <a:latin typeface="Liberation Sans" pitchFamily="18"/>
              <a:ea typeface="Noto Sans CJK SC" pitchFamily="2"/>
              <a:cs typeface="Lohit Devanagari" pitchFamily="2"/>
            </a:endParaRPr>
          </a:p>
        </p:txBody>
      </p:sp>
      <p:sp>
        <p:nvSpPr>
          <p:cNvPr id="5" name="4 Marcador de número de diapositiva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421D4301-1090-4B3F-BFBD-851702BCC334}" type="slidenum">
              <a:t>‹Nº›</a:t>
            </a:fld>
            <a:endParaRPr lang="es-ES" sz="1400" b="0" i="0" u="none" strike="noStrike" kern="1200" cap="none">
              <a:ln>
                <a:noFill/>
              </a:ln>
              <a:latin typeface="Liberation Sans" pitchFamily="18"/>
              <a:ea typeface="Noto Sans CJK SC" pitchFamily="2"/>
              <a:cs typeface="Lohit Devanagari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5975527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216000" y="812520"/>
            <a:ext cx="7127279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2 Marcador de notas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es-ES"/>
          </a:p>
        </p:txBody>
      </p:sp>
      <p:sp>
        <p:nvSpPr>
          <p:cNvPr id="4" name="3 Marcador de encabezado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/>
          <a:lstStyle>
            <a:lvl1pPr lvl="0" rtl="0" hangingPunct="0">
              <a:buNone/>
              <a:tabLst/>
              <a:defRPr lang="es-ES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es-ES"/>
          </a:p>
        </p:txBody>
      </p:sp>
      <p:sp>
        <p:nvSpPr>
          <p:cNvPr id="5" name="4 Marcador de fecha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/>
          <a:lstStyle>
            <a:lvl1pPr lvl="0" algn="r" rtl="0" hangingPunct="0">
              <a:buNone/>
              <a:tabLst/>
              <a:defRPr lang="es-ES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es-ES"/>
          </a:p>
        </p:txBody>
      </p:sp>
      <p:sp>
        <p:nvSpPr>
          <p:cNvPr id="6" name="5 Marcador de pie de página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b" anchorCtr="0"/>
          <a:lstStyle>
            <a:lvl1pPr lvl="0" rtl="0" hangingPunct="0">
              <a:buNone/>
              <a:tabLst/>
              <a:defRPr lang="es-ES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es-ES"/>
          </a:p>
        </p:txBody>
      </p:sp>
      <p:sp>
        <p:nvSpPr>
          <p:cNvPr id="7" name="6 Marcador de número de diapositiva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="b" anchorCtr="0"/>
          <a:lstStyle>
            <a:lvl1pPr lvl="0" algn="r" rtl="0" hangingPunct="0">
              <a:buNone/>
              <a:tabLst/>
              <a:defRPr lang="es-ES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fld id="{FA02AB30-3FA1-466F-B928-B178F67BD913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66241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hangingPunct="0">
      <a:tabLst/>
      <a:defRPr lang="es-ES" sz="2000" b="0" i="0" u="none" strike="noStrike" kern="1200" cap="none">
        <a:ln>
          <a:noFill/>
        </a:ln>
        <a:highlight>
          <a:scrgbClr r="0" g="0" b="0">
            <a:alpha val="0"/>
          </a:scrgbClr>
        </a:highlight>
        <a:latin typeface="Liberation Sans" pitchFamily="18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4700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2 Marcador de notas"/>
          <p:cNvSpPr txBox="1">
            <a:spLocks noGrp="1"/>
          </p:cNvSpPr>
          <p:nvPr>
            <p:ph type="body" sz="quarter" idx="1"/>
          </p:nvPr>
        </p:nvSpPr>
        <p:spPr/>
        <p:txBody>
          <a:bodyPr vert="horz"/>
          <a:lstStyle/>
          <a:p>
            <a:pPr rtl="0"/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55650" y="1762125"/>
            <a:ext cx="8569325" cy="1214438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12888" y="3213100"/>
            <a:ext cx="7056437" cy="14493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69D114C-4F85-4630-BAF9-504DB644A22D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868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A712EB9-6071-4F8E-B26A-78C6345C7308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699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7308850" y="225425"/>
            <a:ext cx="2266950" cy="43894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03238" y="225425"/>
            <a:ext cx="6653212" cy="43894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FA7B093-43C8-405E-92AB-1F36B32BC9E9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160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9DAFCA4-EA71-46AD-A8B1-772AA78002E0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3551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96925" y="3643313"/>
            <a:ext cx="8567738" cy="112712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96925" y="2403475"/>
            <a:ext cx="8567738" cy="12398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7B5B5CF-C2E2-4C5F-94DA-F7DBA087D14D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4904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03238" y="1327150"/>
            <a:ext cx="4459287" cy="32877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114925" y="1327150"/>
            <a:ext cx="4460875" cy="32877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235D8F3-7C8F-4F18-A9DF-7E64B08A6BB0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5569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4825" y="227013"/>
            <a:ext cx="9072563" cy="944562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04825" y="1270000"/>
            <a:ext cx="4452938" cy="528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04825" y="1798638"/>
            <a:ext cx="4452938" cy="32670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5121275" y="1270000"/>
            <a:ext cx="4456113" cy="528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5121275" y="1798638"/>
            <a:ext cx="4456113" cy="32670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45C3507-3A94-48BA-AB44-34903A910482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6309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E08FD67-7E84-4C2E-A738-5B4C51E100BF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7181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4DB99B5-FF02-401C-9567-E68CB525E076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236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4825" y="225425"/>
            <a:ext cx="3316288" cy="9604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41763" y="225425"/>
            <a:ext cx="5635625" cy="48402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04825" y="1185863"/>
            <a:ext cx="3316288" cy="38798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6AF88E4-C798-4FE8-B2DB-43D157E30746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56580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976438" y="3968750"/>
            <a:ext cx="6048375" cy="4699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976438" y="506413"/>
            <a:ext cx="6048375" cy="34020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976438" y="4438650"/>
            <a:ext cx="6048375" cy="6651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A2CFDBE-4415-42C2-ADD8-EB9190296B78}" type="slidenum"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9207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 txBox="1">
            <a:spLocks noGrp="1"/>
          </p:cNvSpPr>
          <p:nvPr>
            <p:ph type="title"/>
          </p:nvPr>
        </p:nvSpPr>
        <p:spPr>
          <a:xfrm>
            <a:off x="503999" y="226080"/>
            <a:ext cx="9071640" cy="9464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es-ES"/>
          </a:p>
        </p:txBody>
      </p:sp>
      <p:sp>
        <p:nvSpPr>
          <p:cNvPr id="3" name="2 Marcador de texto"/>
          <p:cNvSpPr txBox="1">
            <a:spLocks noGrp="1"/>
          </p:cNvSpPr>
          <p:nvPr>
            <p:ph type="body" idx="1"/>
          </p:nvPr>
        </p:nvSpPr>
        <p:spPr>
          <a:xfrm>
            <a:off x="503999" y="1326600"/>
            <a:ext cx="9071640" cy="328823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None/>
              <a:defRPr lang="es-ES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" pitchFamily="2"/>
                <a:cs typeface="Lohit Devanagari" pitchFamily="2"/>
              </a:defRPr>
            </a:defPPr>
            <a:lvl1pPr marL="432000" lvl="0" indent="-324000">
              <a:spcBef>
                <a:spcPts val="1417"/>
              </a:spcBef>
              <a:spcAft>
                <a:spcPts val="0"/>
              </a:spcAft>
              <a:buSzPct val="45000"/>
              <a:buFont typeface="StarSymbol"/>
              <a:buChar char="●"/>
              <a:defRPr lang="es-ES" sz="32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" pitchFamily="2"/>
                <a:cs typeface="Lohit Devanagari" pitchFamily="2"/>
              </a:defRPr>
            </a:lvl1pPr>
            <a:lvl2pPr marL="864000" lvl="1" indent="-324000">
              <a:spcBef>
                <a:spcPts val="1134"/>
              </a:spcBef>
              <a:spcAft>
                <a:spcPts val="0"/>
              </a:spcAft>
              <a:buSzPct val="75000"/>
              <a:buFont typeface="StarSymbol"/>
              <a:buChar char="–"/>
              <a:defRPr lang="es-ES" sz="28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" pitchFamily="2"/>
                <a:cs typeface="Lohit Devanagari" pitchFamily="2"/>
              </a:defRPr>
            </a:lvl2pPr>
            <a:lvl3pPr marL="1295999" lvl="2" indent="-288000">
              <a:spcBef>
                <a:spcPts val="850"/>
              </a:spcBef>
              <a:spcAft>
                <a:spcPts val="0"/>
              </a:spcAft>
              <a:buSzPct val="45000"/>
              <a:buFont typeface="StarSymbol"/>
              <a:buChar char="●"/>
              <a:defRPr lang="es-ES" sz="24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" pitchFamily="2"/>
                <a:cs typeface="Lohit Devanagari" pitchFamily="2"/>
              </a:defRPr>
            </a:lvl3pPr>
            <a:lvl4pPr marL="1728000" lvl="3" indent="-216000">
              <a:spcBef>
                <a:spcPts val="567"/>
              </a:spcBef>
              <a:spcAft>
                <a:spcPts val="0"/>
              </a:spcAft>
              <a:buSzPct val="75000"/>
              <a:buFont typeface="StarSymbol"/>
              <a:buChar char="–"/>
              <a:defRPr lang="es-ES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" pitchFamily="2"/>
                <a:cs typeface="Lohit Devanagari" pitchFamily="2"/>
              </a:defRPr>
            </a:lvl4pPr>
            <a:lvl5pPr marL="2160000" lvl="4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s-ES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" pitchFamily="2"/>
                <a:cs typeface="Lohit Devanagari" pitchFamily="2"/>
              </a:defRPr>
            </a:lvl5pPr>
            <a:lvl6pPr marL="2592000" lvl="5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s-ES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" pitchFamily="2"/>
                <a:cs typeface="Lohit Devanagari" pitchFamily="2"/>
              </a:defRPr>
            </a:lvl6pPr>
            <a:lvl7pPr marL="3024000" lvl="6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s-ES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" pitchFamily="2"/>
                <a:cs typeface="Lohit Devanagari" pitchFamily="2"/>
              </a:defRPr>
            </a:lvl7pPr>
            <a:lvl8pPr marL="3456000" lvl="7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s-ES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" pitchFamily="2"/>
                <a:cs typeface="Lohit Devanagari" pitchFamily="2"/>
              </a:defRPr>
            </a:lvl8pPr>
            <a:lvl9pPr marL="3887999" lvl="8" indent="-216000">
              <a:spcBef>
                <a:spcPts val="283"/>
              </a:spcBef>
              <a:spcAft>
                <a:spcPts val="0"/>
              </a:spcAft>
              <a:buSzPct val="45000"/>
              <a:buFont typeface="StarSymbol"/>
              <a:buChar char="●"/>
              <a:defRPr lang="es-ES" sz="2000" b="0" i="0" u="none" strike="noStrike" kern="1200" cap="none">
                <a:ln>
                  <a:noFill/>
                </a:ln>
                <a:highlight>
                  <a:scrgbClr r="0" g="0" b="0">
                    <a:alpha val="0"/>
                  </a:scrgbClr>
                </a:highlight>
                <a:latin typeface="Liberation Sans" pitchFamily="18"/>
                <a:ea typeface="Noto Sans CJK SC" pitchFamily="2"/>
                <a:cs typeface="Lohit Devanagari" pitchFamily="2"/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 txBox="1">
            <a:spLocks noGrp="1"/>
          </p:cNvSpPr>
          <p:nvPr>
            <p:ph type="dt" sz="half" idx="2"/>
          </p:nvPr>
        </p:nvSpPr>
        <p:spPr>
          <a:xfrm>
            <a:off x="503999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/>
          <a:lstStyle>
            <a:lvl1pPr lvl="0" rtl="0" hangingPunct="0">
              <a:buNone/>
              <a:tabLst/>
              <a:defRPr lang="es-ES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es-ES"/>
          </a:p>
        </p:txBody>
      </p:sp>
      <p:sp>
        <p:nvSpPr>
          <p:cNvPr id="5" name="4 Marcador de pie de página"/>
          <p:cNvSpPr txBox="1">
            <a:spLocks noGrp="1"/>
          </p:cNvSpPr>
          <p:nvPr>
            <p:ph type="ftr" sz="quarter" idx="3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/>
          <a:lstStyle>
            <a:lvl1pPr lvl="0" algn="ctr" rtl="0" hangingPunct="0">
              <a:buNone/>
              <a:tabLst/>
              <a:defRPr lang="es-ES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endParaRPr lang="es-ES"/>
          </a:p>
        </p:txBody>
      </p:sp>
      <p:sp>
        <p:nvSpPr>
          <p:cNvPr id="6" name="5 Marcador de número de diapositiva"/>
          <p:cNvSpPr txBox="1">
            <a:spLocks noGrp="1"/>
          </p:cNvSpPr>
          <p:nvPr>
            <p:ph type="sldNum" sz="quarter" idx="4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0" bIns="0" anchorCtr="0"/>
          <a:lstStyle>
            <a:lvl1pPr lvl="0" algn="r" rtl="0" hangingPunct="0">
              <a:buNone/>
              <a:tabLst/>
              <a:defRPr lang="es-ES" sz="1400" kern="1200">
                <a:latin typeface="Liberation Serif" pitchFamily="18"/>
                <a:ea typeface="DejaVu Sans" pitchFamily="2"/>
                <a:cs typeface="DejaVu Sans" pitchFamily="2"/>
              </a:defRPr>
            </a:lvl1pPr>
          </a:lstStyle>
          <a:p>
            <a:pPr lvl="0"/>
            <a:fld id="{648F270C-20AC-417F-95CA-F18FE7E92FFD}" type="slidenum"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hangingPunct="0">
        <a:tabLst/>
        <a:defRPr lang="es-ES" sz="4400" b="0" i="0" u="none" strike="noStrike" kern="1200" cap="none">
          <a:ln>
            <a:noFill/>
          </a:ln>
          <a:highlight>
            <a:scrgbClr r="0" g="0" b="0">
              <a:alpha val="0"/>
            </a:scrgbClr>
          </a:highlight>
          <a:latin typeface="Liberation Sans" pitchFamily="18"/>
        </a:defRPr>
      </a:lvl1pPr>
    </p:titleStyle>
    <p:bodyStyle>
      <a:lvl1pPr hangingPunct="0">
        <a:spcBef>
          <a:spcPts val="1417"/>
        </a:spcBef>
        <a:spcAft>
          <a:spcPts val="0"/>
        </a:spcAft>
        <a:tabLst/>
        <a:defRPr lang="es-ES" sz="3200" b="0" i="0" u="none" strike="noStrike" kern="1200" cap="none">
          <a:ln>
            <a:noFill/>
          </a:ln>
          <a:highlight>
            <a:scrgbClr r="0" g="0" b="0">
              <a:alpha val="0"/>
            </a:scrgbClr>
          </a:highlight>
          <a:latin typeface="Liberation Sans" pitchFamily="18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 Grupo"/>
          <p:cNvGrpSpPr/>
          <p:nvPr/>
        </p:nvGrpSpPr>
        <p:grpSpPr>
          <a:xfrm>
            <a:off x="755233" y="455"/>
            <a:ext cx="8570160" cy="5640850"/>
            <a:chOff x="755233" y="455"/>
            <a:chExt cx="8570160" cy="5640850"/>
          </a:xfrm>
        </p:grpSpPr>
        <p:pic>
          <p:nvPicPr>
            <p:cNvPr id="5" name="4 Imagen"/>
            <p:cNvPicPr>
              <a:picLocks noChangeAspect="1"/>
            </p:cNvPicPr>
            <p:nvPr/>
          </p:nvPicPr>
          <p:blipFill rotWithShape="1">
            <a:blip r:embed="rId3">
              <a:lum/>
              <a:alphaModFix/>
            </a:blip>
            <a:srcRect l="47006" t="91870" r="4704"/>
            <a:stretch/>
          </p:blipFill>
          <p:spPr>
            <a:xfrm>
              <a:off x="3003146" y="5180385"/>
              <a:ext cx="4138507" cy="4609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1 Imagen"/>
            <p:cNvPicPr>
              <a:picLocks noChangeAspect="1"/>
            </p:cNvPicPr>
            <p:nvPr/>
          </p:nvPicPr>
          <p:blipFill rotWithShape="1">
            <a:blip r:embed="rId4">
              <a:lum/>
              <a:alphaModFix/>
            </a:blip>
            <a:srcRect b="8637"/>
            <a:stretch/>
          </p:blipFill>
          <p:spPr>
            <a:xfrm>
              <a:off x="755233" y="455"/>
              <a:ext cx="8570160" cy="517993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determin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Personalizado</PresentationFormat>
  <Paragraphs>0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Predeterminado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Sara Maria Cortes Lara</dc:creator>
  <cp:lastModifiedBy>Carla Lopez Causape</cp:lastModifiedBy>
  <cp:revision>8</cp:revision>
  <dcterms:created xsi:type="dcterms:W3CDTF">2024-02-01T12:47:01Z</dcterms:created>
  <dcterms:modified xsi:type="dcterms:W3CDTF">2024-07-02T16:10:09Z</dcterms:modified>
</cp:coreProperties>
</file>