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797675" cy="9872663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380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7390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26286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45344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7257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7544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513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347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6652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7560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4048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6EE1F-2FCF-4B08-8416-4B33BF08DC3F}" type="datetimeFigureOut">
              <a:rPr lang="es-ES" smtClean="0"/>
              <a:t>02/07/2024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CE2FFF-90C8-46F3-BD68-2B36661E8D0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197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 Grupo"/>
          <p:cNvGrpSpPr/>
          <p:nvPr/>
        </p:nvGrpSpPr>
        <p:grpSpPr>
          <a:xfrm>
            <a:off x="35496" y="425379"/>
            <a:ext cx="9016469" cy="5827361"/>
            <a:chOff x="35496" y="425379"/>
            <a:chExt cx="9016469" cy="582736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446857"/>
              <a:ext cx="3855257" cy="180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0397" y="425379"/>
              <a:ext cx="4124051" cy="18214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96" y="2386182"/>
              <a:ext cx="9000000" cy="18349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65" y="4414945"/>
              <a:ext cx="9000000" cy="1837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074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Presentación en pantalla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Sara Maria Cortes Lara</dc:creator>
  <cp:lastModifiedBy>Sara Maria Cortes Lara</cp:lastModifiedBy>
  <cp:revision>3</cp:revision>
  <cp:lastPrinted>2024-07-02T10:01:13Z</cp:lastPrinted>
  <dcterms:created xsi:type="dcterms:W3CDTF">2024-07-02T09:52:28Z</dcterms:created>
  <dcterms:modified xsi:type="dcterms:W3CDTF">2024-07-02T16:26:08Z</dcterms:modified>
</cp:coreProperties>
</file>