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416" autoAdjust="0"/>
    <p:restoredTop sz="99912" autoAdjust="0"/>
  </p:normalViewPr>
  <p:slideViewPr>
    <p:cSldViewPr>
      <p:cViewPr varScale="1">
        <p:scale>
          <a:sx n="73" d="100"/>
          <a:sy n="73" d="100"/>
        </p:scale>
        <p:origin x="199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877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840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46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689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42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39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6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600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23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98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02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C4A9-A9F8-44C6-9D3F-2830C3987A0A}" type="datetimeFigureOut">
              <a:rPr lang="es-ES" smtClean="0"/>
              <a:pPr/>
              <a:t>25/10/2018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36B9B-5D07-4C6D-95A2-D430E64EB9F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106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6 Imagen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36" t="47941"/>
          <a:stretch/>
        </p:blipFill>
        <p:spPr>
          <a:xfrm>
            <a:off x="366226" y="2720752"/>
            <a:ext cx="2040553" cy="191182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27" name="226 CuadroTexto"/>
          <p:cNvSpPr txBox="1"/>
          <p:nvPr/>
        </p:nvSpPr>
        <p:spPr>
          <a:xfrm>
            <a:off x="3933057" y="263188"/>
            <a:ext cx="28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Figure S1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7" name="Line 405"/>
          <p:cNvSpPr>
            <a:spLocks noChangeShapeType="1"/>
          </p:cNvSpPr>
          <p:nvPr/>
        </p:nvSpPr>
        <p:spPr bwMode="auto">
          <a:xfrm>
            <a:off x="413935" y="2467648"/>
            <a:ext cx="612068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8" name="Rectangle 406"/>
          <p:cNvSpPr>
            <a:spLocks noChangeArrowheads="1"/>
          </p:cNvSpPr>
          <p:nvPr/>
        </p:nvSpPr>
        <p:spPr bwMode="auto">
          <a:xfrm>
            <a:off x="729568" y="2499860"/>
            <a:ext cx="13138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Transmitted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4" name="Rectangle 400"/>
          <p:cNvSpPr>
            <a:spLocks noChangeArrowheads="1"/>
          </p:cNvSpPr>
          <p:nvPr/>
        </p:nvSpPr>
        <p:spPr bwMode="auto">
          <a:xfrm>
            <a:off x="2954242" y="2263046"/>
            <a:ext cx="10400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T-FGM </a:t>
            </a:r>
            <a:r>
              <a:rPr kumimoji="0" lang="es-ES" altLang="es-E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AhR+/+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" name="4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9" t="47688" r="-1"/>
          <a:stretch/>
        </p:blipFill>
        <p:spPr>
          <a:xfrm>
            <a:off x="4553153" y="2720752"/>
            <a:ext cx="2031282" cy="192109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44357" t="47816"/>
          <a:stretch/>
        </p:blipFill>
        <p:spPr>
          <a:xfrm>
            <a:off x="2462039" y="2720752"/>
            <a:ext cx="2047081" cy="192139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03" name="Rectangle 406"/>
          <p:cNvSpPr>
            <a:spLocks noChangeArrowheads="1"/>
          </p:cNvSpPr>
          <p:nvPr/>
        </p:nvSpPr>
        <p:spPr bwMode="auto">
          <a:xfrm>
            <a:off x="3233551" y="2499860"/>
            <a:ext cx="50405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DAPI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Rectangle 406"/>
          <p:cNvSpPr>
            <a:spLocks noChangeArrowheads="1"/>
          </p:cNvSpPr>
          <p:nvPr/>
        </p:nvSpPr>
        <p:spPr bwMode="auto">
          <a:xfrm>
            <a:off x="5028734" y="2499860"/>
            <a:ext cx="10801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Alexa 488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Line 430"/>
          <p:cNvSpPr>
            <a:spLocks noChangeShapeType="1"/>
          </p:cNvSpPr>
          <p:nvPr/>
        </p:nvSpPr>
        <p:spPr bwMode="auto">
          <a:xfrm>
            <a:off x="2037624" y="4564749"/>
            <a:ext cx="298450" cy="0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6" name="Rectangle 220"/>
          <p:cNvSpPr>
            <a:spLocks noChangeArrowheads="1"/>
          </p:cNvSpPr>
          <p:nvPr/>
        </p:nvSpPr>
        <p:spPr bwMode="auto">
          <a:xfrm>
            <a:off x="2022410" y="4432159"/>
            <a:ext cx="3288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ES" sz="800" dirty="0" smtClean="0">
                <a:solidFill>
                  <a:srgbClr val="FFFFFF"/>
                </a:solidFill>
              </a:rPr>
              <a:t>2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0 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Symbol" panose="05050102010706020507" pitchFamily="18" charset="2"/>
              </a:rPr>
              <a:t>m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m 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Line 430"/>
          <p:cNvSpPr>
            <a:spLocks noChangeShapeType="1"/>
          </p:cNvSpPr>
          <p:nvPr/>
        </p:nvSpPr>
        <p:spPr bwMode="auto">
          <a:xfrm>
            <a:off x="4164294" y="4564749"/>
            <a:ext cx="298450" cy="0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8" name="Rectangle 220"/>
          <p:cNvSpPr>
            <a:spLocks noChangeArrowheads="1"/>
          </p:cNvSpPr>
          <p:nvPr/>
        </p:nvSpPr>
        <p:spPr bwMode="auto">
          <a:xfrm>
            <a:off x="4149080" y="4432159"/>
            <a:ext cx="3288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ES" sz="800" dirty="0" smtClean="0">
                <a:solidFill>
                  <a:srgbClr val="FFFFFF"/>
                </a:solidFill>
              </a:rPr>
              <a:t>2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0 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Symbol" panose="05050102010706020507" pitchFamily="18" charset="2"/>
              </a:rPr>
              <a:t>m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m 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430"/>
          <p:cNvSpPr>
            <a:spLocks noChangeShapeType="1"/>
          </p:cNvSpPr>
          <p:nvPr/>
        </p:nvSpPr>
        <p:spPr bwMode="auto">
          <a:xfrm>
            <a:off x="6252526" y="4564749"/>
            <a:ext cx="298450" cy="0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0" name="Rectangle 220"/>
          <p:cNvSpPr>
            <a:spLocks noChangeArrowheads="1"/>
          </p:cNvSpPr>
          <p:nvPr/>
        </p:nvSpPr>
        <p:spPr bwMode="auto">
          <a:xfrm>
            <a:off x="6237312" y="4432159"/>
            <a:ext cx="3288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ES" sz="800" dirty="0" smtClean="0">
                <a:solidFill>
                  <a:srgbClr val="FFFFFF"/>
                </a:solidFill>
              </a:rPr>
              <a:t>2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0 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Symbol" panose="05050102010706020507" pitchFamily="18" charset="2"/>
              </a:rPr>
              <a:t>m</a:t>
            </a:r>
            <a:r>
              <a:rPr kumimoji="0" lang="es-ES" altLang="es-ES" sz="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m </a:t>
            </a: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60290" y="4844985"/>
            <a:ext cx="60486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 smtClean="0">
                <a:latin typeface="Times New Roman"/>
                <a:cs typeface="Times New Roman"/>
              </a:rPr>
              <a:t>Supplementary Figure S1. Negative control for Cav-1 immunofluorescence.</a:t>
            </a:r>
            <a:r>
              <a:rPr lang="en-US" sz="1200" dirty="0" smtClean="0">
                <a:latin typeface="Times New Roman"/>
                <a:cs typeface="Times New Roman"/>
              </a:rPr>
              <a:t> T-FGM </a:t>
            </a:r>
            <a:r>
              <a:rPr lang="en-US" sz="1200" i="1" dirty="0" smtClean="0">
                <a:latin typeface="Times New Roman"/>
                <a:cs typeface="Times New Roman"/>
              </a:rPr>
              <a:t>AhR+/+</a:t>
            </a:r>
            <a:r>
              <a:rPr lang="en-US" sz="1200" dirty="0" smtClean="0">
                <a:latin typeface="Times New Roman"/>
                <a:cs typeface="Times New Roman"/>
              </a:rPr>
              <a:t> fibroblasts were grown, fixed and processed for immunofluorescence using the same conditions as in Fig. 1 except that the anti-Cav-1 antibody was not included. Secondary antibody used was </a:t>
            </a:r>
            <a:r>
              <a:rPr lang="en-US" sz="1200" dirty="0" err="1" smtClean="0">
                <a:latin typeface="Times New Roman"/>
                <a:cs typeface="Times New Roman"/>
              </a:rPr>
              <a:t>Alexa</a:t>
            </a:r>
            <a:r>
              <a:rPr lang="en-US" sz="1200" dirty="0" smtClean="0">
                <a:latin typeface="Times New Roman"/>
                <a:cs typeface="Times New Roman"/>
              </a:rPr>
              <a:t> 488. Cell nuclei were stained with DAPI. Transmitted light images were also taken from the same cultures. Bar corresponds to 50 </a:t>
            </a:r>
            <a:r>
              <a:rPr lang="en-US" sz="1200" dirty="0" smtClean="0">
                <a:latin typeface="Symbol" charset="2"/>
                <a:cs typeface="Symbol" charset="2"/>
              </a:rPr>
              <a:t>m</a:t>
            </a:r>
            <a:r>
              <a:rPr lang="en-US" sz="1200" dirty="0" smtClean="0">
                <a:latin typeface="Times New Roman"/>
                <a:cs typeface="Times New Roman"/>
              </a:rPr>
              <a:t>m.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6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2704</TotalTime>
  <Words>87</Words>
  <Application>Microsoft Office PowerPoint</Application>
  <PresentationFormat>A4 (210 x 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Pedro M. Fernández</dc:creator>
  <cp:lastModifiedBy>Irene Maseda Agüero</cp:lastModifiedBy>
  <cp:revision>86</cp:revision>
  <cp:lastPrinted>2014-07-18T10:51:15Z</cp:lastPrinted>
  <dcterms:created xsi:type="dcterms:W3CDTF">2012-02-25T09:06:09Z</dcterms:created>
  <dcterms:modified xsi:type="dcterms:W3CDTF">2018-10-25T10:57:45Z</dcterms:modified>
</cp:coreProperties>
</file>