
<file path=[Content_Types].xml><?xml version="1.0" encoding="utf-8"?>
<Types xmlns="http://schemas.openxmlformats.org/package/2006/content-types">
  <Override PartName="/_rels/.rels" ContentType="application/vnd.openxmlformats-package.relationships+xml"/>
  <Override PartName="/ppt/notesSlides/_rels/notesSlide1.xml.rels" ContentType="application/vnd.openxmlformats-package.relationships+xml"/>
  <Override PartName="/ppt/notesSlides/notesSlide1.xml" ContentType="application/vnd.openxmlformats-officedocument.presentationml.notesSlide+xml"/>
  <Override PartName="/ppt/_rels/presentation.xml.rels" ContentType="application/vnd.openxmlformats-package.relationships+xml"/>
  <Override PartName="/ppt/media/image1.jpeg" ContentType="image/jpeg"/>
  <Override PartName="/ppt/slides/_rels/slide1.xml.rels" ContentType="application/vnd.openxmlformats-package.relationships+xml"/>
  <Override PartName="/ppt/slides/slide1.xml" ContentType="application/vnd.openxmlformats-officedocument.presentationml.slide+xml"/>
  <Override PartName="/ppt/slideLayouts/_rels/slideLayout12.xml.rels" ContentType="application/vnd.openxmlformats-package.relationships+xml"/>
  <Override PartName="/ppt/slideLayouts/_rels/slideLayout11.xml.rels" ContentType="application/vnd.openxmlformats-package.relationships+xml"/>
  <Override PartName="/ppt/slideLayouts/_rels/slideLayout3.xml.rels" ContentType="application/vnd.openxmlformats-package.relationships+xml"/>
  <Override PartName="/ppt/slideLayouts/_rels/slideLayout4.xml.rels" ContentType="application/vnd.openxmlformats-package.relationships+xml"/>
  <Override PartName="/ppt/slideLayouts/_rels/slideLayout5.xml.rels" ContentType="application/vnd.openxmlformats-package.relationships+xml"/>
  <Override PartName="/ppt/slideLayouts/_rels/slideLayout6.xml.rels" ContentType="application/vnd.openxmlformats-package.relationships+xml"/>
  <Override PartName="/ppt/slideLayouts/_rels/slideLayout7.xml.rels" ContentType="application/vnd.openxmlformats-package.relationships+xml"/>
  <Override PartName="/ppt/slideLayouts/_rels/slideLayout1.xml.rels" ContentType="application/vnd.openxmlformats-package.relationships+xml"/>
  <Override PartName="/ppt/slideLayouts/_rels/slideLayout8.xml.rels" ContentType="application/vnd.openxmlformats-package.relationships+xml"/>
  <Override PartName="/ppt/slideLayouts/_rels/slideLayout2.xml.rels" ContentType="application/vnd.openxmlformats-package.relationships+xml"/>
  <Override PartName="/ppt/slideLayouts/_rels/slideLayout9.xml.rels" ContentType="application/vnd.openxmlformats-package.relationships+xml"/>
  <Override PartName="/ppt/slideLayouts/_rels/slideLayout10.xml.rels" ContentType="application/vnd.openxmlformats-package.relationships+xml"/>
  <Override PartName="/ppt/slideLayouts/slideLayout12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theme/theme2.xml" ContentType="application/vnd.openxmlformats-officedocument.theme+xml"/>
  <Override PartName="/ppt/theme/theme1.xml" ContentType="application/vnd.openxmlformats-officedocument.theme+xml"/>
  <Override PartName="/ppt/slideMasters/_rels/slideMaster1.xml.rels" ContentType="application/vnd.openxmlformats-package.relationships+xml"/>
  <Override PartName="/ppt/slideMasters/slideMaster1.xml" ContentType="application/vnd.openxmlformats-officedocument.presentationml.slideMaster+xml"/>
  <Override PartName="/ppt/notesMasters/_rels/notesMaster1.xml.rels" ContentType="application/vnd.openxmlformats-package.relationships+xml"/>
  <Override PartName="/ppt/notesMasters/notesMaster1.xml" ContentType="application/vnd.openxmlformats-officedocument.presentationml.notesMaster+xml"/>
  <Override PartName="/ppt/presentation.xml" ContentType="application/vnd.openxmlformats-officedocument.presentationml.presentation.main+xml"/>
  <Override PartName="/docProps/app.xml" ContentType="application/vnd.openxmlformats-officedocument.extended-properties+xml"/>
  <Override PartName="/docProps/core.xml" ContentType="application/vnd.openxmlformats-package.core-properties+xml"/>
</Types>
</file>

<file path=_rels/.rels><?xml version="1.0" encoding="UTF-8"?>
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3" Type="http://schemas.openxmlformats.org/officeDocument/2006/relationships/officeDocument" Target="ppt/presentation.xml"/>
</Relationships>
</file>

<file path=ppt/presentation.xml><?xml version="1.0" encoding="utf-8"?>
<p:presentation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sldMasterIdLst>
    <p:sldMasterId id="2147483648" r:id="rId2"/>
  </p:sldMasterIdLst>
  <p:notesMasterIdLst>
    <p:notesMasterId r:id="rId3"/>
  </p:notesMasterIdLst>
  <p:sldIdLst>
    <p:sldId id="256" r:id="rId4"/>
  </p:sldIdLst>
  <p:sldSz cx="9144000" cy="6858000"/>
  <p:notesSz cx="7772400" cy="10058400"/>
</p:presentation>
</file>

<file path=ppt/_rels/presentation.xml.rels><?xml version="1.0" encoding="UTF-8"?>
<Relationships xmlns="http://schemas.openxmlformats.org/package/2006/relationships"><Relationship Id="rId1" Type="http://schemas.openxmlformats.org/officeDocument/2006/relationships/theme" Target="theme/theme1.xml"/><Relationship Id="rId2" Type="http://schemas.openxmlformats.org/officeDocument/2006/relationships/slideMaster" Target="slideMasters/slideMaster1.xml"/><Relationship Id="rId3" Type="http://schemas.openxmlformats.org/officeDocument/2006/relationships/notesMaster" Target="notesMasters/notesMaster1.xml"/><Relationship Id="rId4" Type="http://schemas.openxmlformats.org/officeDocument/2006/relationships/slide" Target="slides/slide1.xml"/>
</Relationships>
</file>

<file path=ppt/notesMasters/_rels/notesMaster1.xml.rels><?xml version="1.0" encoding="UTF-8"?>
<Relationships xmlns="http://schemas.openxmlformats.org/package/2006/relationships"><Relationship Id="rId1" Type="http://schemas.openxmlformats.org/officeDocument/2006/relationships/theme" Target="../theme/theme2.xml"/>
</Relationships>
</file>

<file path=ppt/notesMasters/notesMaster1.xml><?xml version="1.0" encoding="utf-8"?>
<p:notes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PlaceHolder 1"/>
          <p:cNvSpPr>
            <a:spLocks noGrp="1"/>
          </p:cNvSpPr>
          <p:nvPr>
            <p:ph type="sldImg"/>
          </p:nvPr>
        </p:nvSpPr>
        <p:spPr>
          <a:xfrm>
            <a:off x="533520" y="764280"/>
            <a:ext cx="6704640" cy="3771360"/>
          </a:xfrm>
          <a:prstGeom prst="rect">
            <a:avLst/>
          </a:prstGeom>
        </p:spPr>
        <p:txBody>
          <a:bodyPr lIns="0" rIns="0" tIns="0" bIns="0" anchor="ctr"/>
          <a:p>
            <a:pPr algn="ctr"/>
            <a:r>
              <a:rPr b="0" lang="en-US" sz="4400" spc="-1" strike="noStrike">
                <a:latin typeface="Arial"/>
              </a:rPr>
              <a:t>Click to move the slide</a:t>
            </a:r>
            <a:endParaRPr b="0" lang="en-US" sz="4400" spc="-1" strike="noStrike">
              <a:latin typeface="Arial"/>
            </a:endParaRPr>
          </a:p>
        </p:txBody>
      </p:sp>
      <p:sp>
        <p:nvSpPr>
          <p:cNvPr id="39" name="PlaceHolder 2"/>
          <p:cNvSpPr>
            <a:spLocks noGrp="1"/>
          </p:cNvSpPr>
          <p:nvPr>
            <p:ph type="body"/>
          </p:nvPr>
        </p:nvSpPr>
        <p:spPr>
          <a:xfrm>
            <a:off x="777240" y="4777560"/>
            <a:ext cx="6217560" cy="4525920"/>
          </a:xfrm>
          <a:prstGeom prst="rect">
            <a:avLst/>
          </a:prstGeom>
        </p:spPr>
        <p:txBody>
          <a:bodyPr lIns="0" rIns="0" tIns="0" bIns="0"/>
          <a:p>
            <a:r>
              <a:rPr b="0" lang="en-US" sz="2000" spc="-1" strike="noStrike">
                <a:latin typeface="Arial"/>
              </a:rPr>
              <a:t>Click to edit the notes format</a:t>
            </a:r>
            <a:endParaRPr b="0" lang="en-US" sz="2000" spc="-1" strike="noStrike">
              <a:latin typeface="Arial"/>
            </a:endParaRPr>
          </a:p>
        </p:txBody>
      </p:sp>
      <p:sp>
        <p:nvSpPr>
          <p:cNvPr id="40" name="PlaceHolder 3"/>
          <p:cNvSpPr>
            <a:spLocks noGrp="1"/>
          </p:cNvSpPr>
          <p:nvPr>
            <p:ph type="hdr"/>
          </p:nvPr>
        </p:nvSpPr>
        <p:spPr>
          <a:xfrm>
            <a:off x="0" y="0"/>
            <a:ext cx="3372840" cy="502560"/>
          </a:xfrm>
          <a:prstGeom prst="rect">
            <a:avLst/>
          </a:prstGeom>
        </p:spPr>
        <p:txBody>
          <a:bodyPr lIns="0" rIns="0" tIns="0" bIns="0"/>
          <a:p>
            <a:r>
              <a:rPr b="0" lang="en-US" sz="1400" spc="-1" strike="noStrike">
                <a:solidFill>
                  <a:srgbClr val="303d22"/>
                </a:solidFill>
                <a:latin typeface="Arial"/>
              </a:rPr>
              <a:t>&lt;header&gt;</a:t>
            </a:r>
            <a:endParaRPr b="0" lang="en-US" sz="1400" spc="-1" strike="noStrike">
              <a:solidFill>
                <a:srgbClr val="303d22"/>
              </a:solidFill>
              <a:latin typeface="Arial"/>
            </a:endParaRPr>
          </a:p>
        </p:txBody>
      </p:sp>
      <p:sp>
        <p:nvSpPr>
          <p:cNvPr id="41" name="PlaceHolder 4"/>
          <p:cNvSpPr>
            <a:spLocks noGrp="1"/>
          </p:cNvSpPr>
          <p:nvPr>
            <p:ph type="dt"/>
          </p:nvPr>
        </p:nvSpPr>
        <p:spPr>
          <a:xfrm>
            <a:off x="4399200" y="0"/>
            <a:ext cx="3372840" cy="502560"/>
          </a:xfrm>
          <a:prstGeom prst="rect">
            <a:avLst/>
          </a:prstGeom>
        </p:spPr>
        <p:txBody>
          <a:bodyPr lIns="0" rIns="0" tIns="0" bIns="0"/>
          <a:p>
            <a:pPr algn="r"/>
            <a:r>
              <a:rPr b="0" lang="en-US" sz="1400" spc="-1" strike="noStrike">
                <a:solidFill>
                  <a:srgbClr val="303d22"/>
                </a:solidFill>
                <a:latin typeface="Arial"/>
              </a:rPr>
              <a:t>&lt;date/time&gt;</a:t>
            </a:r>
            <a:endParaRPr b="0" lang="en-US" sz="1400" spc="-1" strike="noStrike">
              <a:solidFill>
                <a:srgbClr val="303d22"/>
              </a:solidFill>
              <a:latin typeface="Arial"/>
            </a:endParaRPr>
          </a:p>
        </p:txBody>
      </p:sp>
      <p:sp>
        <p:nvSpPr>
          <p:cNvPr id="42" name="PlaceHolder 5"/>
          <p:cNvSpPr>
            <a:spLocks noGrp="1"/>
          </p:cNvSpPr>
          <p:nvPr>
            <p:ph type="ftr"/>
          </p:nvPr>
        </p:nvSpPr>
        <p:spPr>
          <a:xfrm>
            <a:off x="0" y="9555480"/>
            <a:ext cx="3372840" cy="502560"/>
          </a:xfrm>
          <a:prstGeom prst="rect">
            <a:avLst/>
          </a:prstGeom>
        </p:spPr>
        <p:txBody>
          <a:bodyPr lIns="0" rIns="0" tIns="0" bIns="0" anchor="b"/>
          <a:p>
            <a:r>
              <a:rPr b="0" lang="en-US" sz="1400" spc="-1" strike="noStrike">
                <a:solidFill>
                  <a:srgbClr val="303d22"/>
                </a:solidFill>
                <a:latin typeface="Arial"/>
              </a:rPr>
              <a:t>&lt;footer&gt;</a:t>
            </a:r>
            <a:endParaRPr b="0" lang="en-US" sz="1400" spc="-1" strike="noStrike">
              <a:solidFill>
                <a:srgbClr val="303d22"/>
              </a:solidFill>
              <a:latin typeface="Arial"/>
            </a:endParaRPr>
          </a:p>
        </p:txBody>
      </p:sp>
      <p:sp>
        <p:nvSpPr>
          <p:cNvPr id="43" name="PlaceHolder 6"/>
          <p:cNvSpPr>
            <a:spLocks noGrp="1"/>
          </p:cNvSpPr>
          <p:nvPr>
            <p:ph type="sldNum"/>
          </p:nvPr>
        </p:nvSpPr>
        <p:spPr>
          <a:xfrm>
            <a:off x="4399200" y="9555480"/>
            <a:ext cx="3372840" cy="502560"/>
          </a:xfrm>
          <a:prstGeom prst="rect">
            <a:avLst/>
          </a:prstGeom>
        </p:spPr>
        <p:txBody>
          <a:bodyPr lIns="0" rIns="0" tIns="0" bIns="0" anchor="b"/>
          <a:p>
            <a:pPr algn="r"/>
            <a:fld id="{759FE995-0C5B-4B84-A8F8-43DABC835365}" type="slidenum">
              <a:rPr b="0" lang="en-US" sz="1400" spc="-1" strike="noStrike">
                <a:solidFill>
                  <a:srgbClr val="303d22"/>
                </a:solidFill>
                <a:latin typeface="Arial"/>
              </a:rPr>
              <a:t>&lt;number&gt;</a:t>
            </a:fld>
            <a:endParaRPr b="0" lang="en-US" sz="1400" spc="-1" strike="noStrike">
              <a:solidFill>
                <a:srgbClr val="303d22"/>
              </a:solidFill>
              <a:latin typeface="Arial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</p:notesMaster>
</file>

<file path=ppt/notesSlides/_rels/notesSlide1.xml.rels><?xml version="1.0" encoding="UTF-8"?>
<Relationships xmlns="http://schemas.openxmlformats.org/package/2006/relationships"><Relationship Id="rId1" Type="http://schemas.openxmlformats.org/officeDocument/2006/relationships/slide" Target="../slides/slide1.xml"/><Relationship Id="rId2" Type="http://schemas.openxmlformats.org/officeDocument/2006/relationships/notesMaster" Target="../notesMasters/notesMaster1.xml"/>
</Relationships>
</file>

<file path=ppt/notesSlides/notesSlide1.xml><?xml version="1.0" encoding="utf-8"?>
<p:notes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PlaceHolder 1"/>
          <p:cNvSpPr>
            <a:spLocks noGrp="1"/>
          </p:cNvSpPr>
          <p:nvPr>
            <p:ph type="sldImg"/>
          </p:nvPr>
        </p:nvSpPr>
        <p:spPr>
          <a:xfrm>
            <a:off x="1587960" y="1005840"/>
            <a:ext cx="4596480" cy="3447360"/>
          </a:xfrm>
          <a:prstGeom prst="rect">
            <a:avLst/>
          </a:prstGeom>
        </p:spPr>
      </p:sp>
      <p:sp>
        <p:nvSpPr>
          <p:cNvPr id="48" name="PlaceHolder 2"/>
          <p:cNvSpPr>
            <a:spLocks noGrp="1"/>
          </p:cNvSpPr>
          <p:nvPr>
            <p:ph type="body"/>
          </p:nvPr>
        </p:nvSpPr>
        <p:spPr>
          <a:xfrm>
            <a:off x="1185120" y="4787640"/>
            <a:ext cx="5407560" cy="5950080"/>
          </a:xfrm>
          <a:prstGeom prst="rect">
            <a:avLst/>
          </a:prstGeom>
        </p:spPr>
        <p:txBody>
          <a:bodyPr lIns="0" rIns="0" tIns="0" bIns="0"/>
          <a:p>
            <a:r>
              <a:rPr b="0" lang="en-US" sz="2000" spc="-1" strike="noStrike">
                <a:latin typeface="Arial"/>
              </a:rPr>
              <a:t>Forecasting hospitalisation rates in Spain for paediatric meningitis and encephalitis‐encephalomyelitis of unknown origin by age group in 2020. (a) &lt; 1 year (b) 1–4 years (c) 5–9 years (d) 10–14 years.</a:t>
            </a:r>
            <a:endParaRPr b="0" lang="en-US" sz="2000" spc="-1" strike="noStrike">
              <a:latin typeface="Arial"/>
            </a:endParaRPr>
          </a:p>
          <a:p>
            <a:r>
              <a:rPr b="0" lang="en-US" sz="2000" spc="-1" strike="noStrike">
                <a:latin typeface="Arial"/>
              </a:rPr>
              <a:t>IF THIS IMAGE HAS BEEN PROVIDED BY OR IS OWNED BY A THIRD PARTY, AS INDICATED IN THE CAPTION LINE, THEN FURTHER PERMISSION MAY BE NEEDED BEFORE ANY FURTHER USE. PLEASE CONTACT WILEY'S PERMISSIONS DEPARTMENT ON PERMISSIONS@WILEY.COM OR USE THE RIGHTSLINK SERVICE BY CLICKING ON THE 'REQUEST PERMISSIONS' LINK ACCOMPANYING THIS ARTICLE. WILEY OR AUTHOR OWNED IMAGES MAY BE USED FOR NON-COMMERCIAL PURPOSES, SUBJECT TO PROPER CITATION OF THE ARTICLE, AUTHOR, AND PUBLISHER. </a:t>
            </a:r>
            <a:endParaRPr b="0" lang="en-US" sz="2000" spc="-1" strike="noStrike">
              <a:latin typeface="Arial"/>
            </a:endParaRPr>
          </a:p>
        </p:txBody>
      </p:sp>
    </p:spTree>
  </p:cSld>
</p:notes>
</file>

<file path=ppt/slideLayouts/_rels/slideLayout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slideLayout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</p:sldLayout>
</file>

<file path=ppt/slideLayouts/slideLayout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en-US" sz="4400" spc="-1" strike="noStrike">
              <a:latin typeface="Arial"/>
            </a:endParaRPr>
          </a:p>
        </p:txBody>
      </p:sp>
      <p:sp>
        <p:nvSpPr>
          <p:cNvPr id="3" name="PlaceHolder 2"/>
          <p:cNvSpPr>
            <a:spLocks noGrp="1"/>
          </p:cNvSpPr>
          <p:nvPr>
            <p:ph type="subTitle"/>
          </p:nvPr>
        </p:nvSpPr>
        <p:spPr>
          <a:xfrm>
            <a:off x="457200" y="1604520"/>
            <a:ext cx="8229240" cy="397728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en-US" sz="3200" spc="-1" strike="noStrike">
              <a:latin typeface="Arial"/>
            </a:endParaRPr>
          </a:p>
        </p:txBody>
      </p:sp>
    </p:spTree>
  </p:cSld>
</p:sldLayout>
</file>

<file path=ppt/slideLayouts/slideLayout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en-US" sz="4400" spc="-1" strike="noStrike">
              <a:latin typeface="Arial"/>
            </a:endParaRPr>
          </a:p>
        </p:txBody>
      </p:sp>
      <p:sp>
        <p:nvSpPr>
          <p:cNvPr id="5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8229240" cy="39772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3200" spc="-1" strike="noStrike">
              <a:latin typeface="Arial"/>
            </a:endParaRPr>
          </a:p>
        </p:txBody>
      </p:sp>
    </p:spTree>
  </p:cSld>
</p:sldLayout>
</file>

<file path=ppt/slideLayouts/slideLayout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en-US" sz="4400" spc="-1" strike="noStrike">
              <a:latin typeface="Arial"/>
            </a:endParaRPr>
          </a:p>
        </p:txBody>
      </p:sp>
      <p:sp>
        <p:nvSpPr>
          <p:cNvPr id="7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4015800" cy="39772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8" name="PlaceHolder 3"/>
          <p:cNvSpPr>
            <a:spLocks noGrp="1"/>
          </p:cNvSpPr>
          <p:nvPr>
            <p:ph type="body"/>
          </p:nvPr>
        </p:nvSpPr>
        <p:spPr>
          <a:xfrm>
            <a:off x="4674240" y="1604520"/>
            <a:ext cx="4015800" cy="39772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3200" spc="-1" strike="noStrike">
              <a:latin typeface="Arial"/>
            </a:endParaRPr>
          </a:p>
        </p:txBody>
      </p:sp>
    </p:spTree>
  </p:cSld>
</p:sldLayout>
</file>

<file path=ppt/slideLayouts/slideLayout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en-US" sz="4400" spc="-1" strike="noStrike">
              <a:latin typeface="Arial"/>
            </a:endParaRPr>
          </a:p>
        </p:txBody>
      </p:sp>
    </p:spTree>
  </p:cSld>
</p:sldLayout>
</file>

<file path=ppt/slideLayouts/slideLayout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laceHolder 1"/>
          <p:cNvSpPr>
            <a:spLocks noGrp="1"/>
          </p:cNvSpPr>
          <p:nvPr>
            <p:ph type="subTitle"/>
          </p:nvPr>
        </p:nvSpPr>
        <p:spPr>
          <a:xfrm>
            <a:off x="457200" y="273600"/>
            <a:ext cx="8229240" cy="530784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en-US" sz="3200" spc="-1" strike="noStrike">
              <a:latin typeface="Arial"/>
            </a:endParaRPr>
          </a:p>
        </p:txBody>
      </p:sp>
    </p:spTree>
  </p:cSld>
</p:sldLayout>
</file>

<file path=ppt/slideLayouts/slideLayout7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en-US" sz="4400" spc="-1" strike="noStrike">
              <a:latin typeface="Arial"/>
            </a:endParaRPr>
          </a:p>
        </p:txBody>
      </p:sp>
      <p:sp>
        <p:nvSpPr>
          <p:cNvPr id="12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401580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13" name="PlaceHolder 3"/>
          <p:cNvSpPr>
            <a:spLocks noGrp="1"/>
          </p:cNvSpPr>
          <p:nvPr>
            <p:ph type="body"/>
          </p:nvPr>
        </p:nvSpPr>
        <p:spPr>
          <a:xfrm>
            <a:off x="4674240" y="1604520"/>
            <a:ext cx="4015800" cy="39772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14" name="PlaceHolder 4"/>
          <p:cNvSpPr>
            <a:spLocks noGrp="1"/>
          </p:cNvSpPr>
          <p:nvPr>
            <p:ph type="body"/>
          </p:nvPr>
        </p:nvSpPr>
        <p:spPr>
          <a:xfrm>
            <a:off x="457200" y="3682080"/>
            <a:ext cx="401580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3200" spc="-1" strike="noStrike">
              <a:latin typeface="Arial"/>
            </a:endParaRPr>
          </a:p>
        </p:txBody>
      </p:sp>
    </p:spTree>
  </p:cSld>
</p:sldLayout>
</file>

<file path=ppt/slideLayouts/slideLayout8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en-US" sz="4400" spc="-1" strike="noStrike">
              <a:latin typeface="Arial"/>
            </a:endParaRPr>
          </a:p>
        </p:txBody>
      </p:sp>
      <p:sp>
        <p:nvSpPr>
          <p:cNvPr id="16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4015800" cy="39772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17" name="PlaceHolder 3"/>
          <p:cNvSpPr>
            <a:spLocks noGrp="1"/>
          </p:cNvSpPr>
          <p:nvPr>
            <p:ph type="body"/>
          </p:nvPr>
        </p:nvSpPr>
        <p:spPr>
          <a:xfrm>
            <a:off x="4674240" y="1604520"/>
            <a:ext cx="401580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18" name="PlaceHolder 4"/>
          <p:cNvSpPr>
            <a:spLocks noGrp="1"/>
          </p:cNvSpPr>
          <p:nvPr>
            <p:ph type="body"/>
          </p:nvPr>
        </p:nvSpPr>
        <p:spPr>
          <a:xfrm>
            <a:off x="4674240" y="3682080"/>
            <a:ext cx="401580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3200" spc="-1" strike="noStrike">
              <a:latin typeface="Arial"/>
            </a:endParaRPr>
          </a:p>
        </p:txBody>
      </p:sp>
    </p:spTree>
  </p:cSld>
</p:sldLayout>
</file>

<file path=ppt/slideLayouts/slideLayout9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en-US" sz="4400" spc="-1" strike="noStrike">
              <a:latin typeface="Arial"/>
            </a:endParaRPr>
          </a:p>
        </p:txBody>
      </p:sp>
      <p:sp>
        <p:nvSpPr>
          <p:cNvPr id="20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401580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21" name="PlaceHolder 3"/>
          <p:cNvSpPr>
            <a:spLocks noGrp="1"/>
          </p:cNvSpPr>
          <p:nvPr>
            <p:ph type="body"/>
          </p:nvPr>
        </p:nvSpPr>
        <p:spPr>
          <a:xfrm>
            <a:off x="4674240" y="1604520"/>
            <a:ext cx="401580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22" name="PlaceHolder 4"/>
          <p:cNvSpPr>
            <a:spLocks noGrp="1"/>
          </p:cNvSpPr>
          <p:nvPr>
            <p:ph type="body"/>
          </p:nvPr>
        </p:nvSpPr>
        <p:spPr>
          <a:xfrm>
            <a:off x="457200" y="3682080"/>
            <a:ext cx="822924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3200" spc="-1" strike="noStrike">
              <a:latin typeface="Arial"/>
            </a:endParaRPr>
          </a:p>
        </p:txBody>
      </p:sp>
    </p:spTree>
  </p:cSld>
</p:sldLayout>
</file>

<file path=ppt/slideLayouts/slideLayout10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en-US" sz="4400" spc="-1" strike="noStrike">
              <a:latin typeface="Arial"/>
            </a:endParaRPr>
          </a:p>
        </p:txBody>
      </p:sp>
      <p:sp>
        <p:nvSpPr>
          <p:cNvPr id="24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822924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25" name="PlaceHolder 3"/>
          <p:cNvSpPr>
            <a:spLocks noGrp="1"/>
          </p:cNvSpPr>
          <p:nvPr>
            <p:ph type="body"/>
          </p:nvPr>
        </p:nvSpPr>
        <p:spPr>
          <a:xfrm>
            <a:off x="457200" y="3682080"/>
            <a:ext cx="822924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3200" spc="-1" strike="noStrike">
              <a:latin typeface="Arial"/>
            </a:endParaRPr>
          </a:p>
        </p:txBody>
      </p:sp>
    </p:spTree>
  </p:cSld>
</p:sldLayout>
</file>

<file path=ppt/slideLayouts/slideLayout1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en-US" sz="4400" spc="-1" strike="noStrike">
              <a:latin typeface="Arial"/>
            </a:endParaRPr>
          </a:p>
        </p:txBody>
      </p:sp>
      <p:sp>
        <p:nvSpPr>
          <p:cNvPr id="27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401580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28" name="PlaceHolder 3"/>
          <p:cNvSpPr>
            <a:spLocks noGrp="1"/>
          </p:cNvSpPr>
          <p:nvPr>
            <p:ph type="body"/>
          </p:nvPr>
        </p:nvSpPr>
        <p:spPr>
          <a:xfrm>
            <a:off x="4674240" y="1604520"/>
            <a:ext cx="401580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29" name="PlaceHolder 4"/>
          <p:cNvSpPr>
            <a:spLocks noGrp="1"/>
          </p:cNvSpPr>
          <p:nvPr>
            <p:ph type="body"/>
          </p:nvPr>
        </p:nvSpPr>
        <p:spPr>
          <a:xfrm>
            <a:off x="457200" y="3682080"/>
            <a:ext cx="401580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30" name="PlaceHolder 5"/>
          <p:cNvSpPr>
            <a:spLocks noGrp="1"/>
          </p:cNvSpPr>
          <p:nvPr>
            <p:ph type="body"/>
          </p:nvPr>
        </p:nvSpPr>
        <p:spPr>
          <a:xfrm>
            <a:off x="4674240" y="3682080"/>
            <a:ext cx="401580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3200" spc="-1" strike="noStrike">
              <a:latin typeface="Arial"/>
            </a:endParaRPr>
          </a:p>
        </p:txBody>
      </p:sp>
    </p:spTree>
  </p:cSld>
</p:sldLayout>
</file>

<file path=ppt/slideLayouts/slideLayout1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en-US" sz="4400" spc="-1" strike="noStrike">
              <a:latin typeface="Arial"/>
            </a:endParaRPr>
          </a:p>
        </p:txBody>
      </p:sp>
      <p:sp>
        <p:nvSpPr>
          <p:cNvPr id="32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264960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33" name="PlaceHolder 3"/>
          <p:cNvSpPr>
            <a:spLocks noGrp="1"/>
          </p:cNvSpPr>
          <p:nvPr>
            <p:ph type="body"/>
          </p:nvPr>
        </p:nvSpPr>
        <p:spPr>
          <a:xfrm>
            <a:off x="3239640" y="1604520"/>
            <a:ext cx="264960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34" name="PlaceHolder 4"/>
          <p:cNvSpPr>
            <a:spLocks noGrp="1"/>
          </p:cNvSpPr>
          <p:nvPr>
            <p:ph type="body"/>
          </p:nvPr>
        </p:nvSpPr>
        <p:spPr>
          <a:xfrm>
            <a:off x="6022080" y="1604520"/>
            <a:ext cx="264960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35" name="PlaceHolder 5"/>
          <p:cNvSpPr>
            <a:spLocks noGrp="1"/>
          </p:cNvSpPr>
          <p:nvPr>
            <p:ph type="body"/>
          </p:nvPr>
        </p:nvSpPr>
        <p:spPr>
          <a:xfrm>
            <a:off x="457200" y="3682080"/>
            <a:ext cx="264960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36" name="PlaceHolder 6"/>
          <p:cNvSpPr>
            <a:spLocks noGrp="1"/>
          </p:cNvSpPr>
          <p:nvPr>
            <p:ph type="body"/>
          </p:nvPr>
        </p:nvSpPr>
        <p:spPr>
          <a:xfrm>
            <a:off x="3239640" y="3682080"/>
            <a:ext cx="264960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37" name="PlaceHolder 7"/>
          <p:cNvSpPr>
            <a:spLocks noGrp="1"/>
          </p:cNvSpPr>
          <p:nvPr>
            <p:ph type="body"/>
          </p:nvPr>
        </p:nvSpPr>
        <p:spPr>
          <a:xfrm>
            <a:off x="6022080" y="3682080"/>
            <a:ext cx="264960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3200" spc="-1" strike="noStrike">
              <a:latin typeface="Arial"/>
            </a:endParaRPr>
          </a:p>
        </p:txBody>
      </p:sp>
    </p:spTree>
  </p:cSld>
</p:sldLayout>
</file>

<file path=ppt/slideMasters/_rels/slideMaster1.xml.rels><?xml version="1.0" encoding="UTF-8"?>
<Relationships xmlns="http://schemas.openxmlformats.org/package/2006/relationships"><Relationship Id="rId1" Type="http://schemas.openxmlformats.org/officeDocument/2006/relationships/theme" Target="../theme/theme1.xml"/><Relationship Id="rId2" Type="http://schemas.openxmlformats.org/officeDocument/2006/relationships/slideLayout" Target="../slideLayouts/slideLayout1.xml"/><Relationship Id="rId3" Type="http://schemas.openxmlformats.org/officeDocument/2006/relationships/slideLayout" Target="../slideLayouts/slideLayout2.xml"/><Relationship Id="rId4" Type="http://schemas.openxmlformats.org/officeDocument/2006/relationships/slideLayout" Target="../slideLayouts/slideLayout3.xml"/><Relationship Id="rId5" Type="http://schemas.openxmlformats.org/officeDocument/2006/relationships/slideLayout" Target="../slideLayouts/slideLayout4.xml"/><Relationship Id="rId6" Type="http://schemas.openxmlformats.org/officeDocument/2006/relationships/slideLayout" Target="../slideLayouts/slideLayout5.xml"/><Relationship Id="rId7" Type="http://schemas.openxmlformats.org/officeDocument/2006/relationships/slideLayout" Target="../slideLayouts/slideLayout6.xml"/><Relationship Id="rId8" Type="http://schemas.openxmlformats.org/officeDocument/2006/relationships/slideLayout" Target="../slideLayouts/slideLayout7.xml"/><Relationship Id="rId9" Type="http://schemas.openxmlformats.org/officeDocument/2006/relationships/slideLayout" Target="../slideLayouts/slideLayout8.xml"/><Relationship Id="rId10" Type="http://schemas.openxmlformats.org/officeDocument/2006/relationships/slideLayout" Target="../slideLayouts/slideLayout9.xml"/><Relationship Id="rId11" Type="http://schemas.openxmlformats.org/officeDocument/2006/relationships/slideLayout" Target="../slideLayouts/slideLayout10.xml"/><Relationship Id="rId12" Type="http://schemas.openxmlformats.org/officeDocument/2006/relationships/slideLayout" Target="../slideLayouts/slideLayout11.xml"/><Relationship Id="rId13" Type="http://schemas.openxmlformats.org/officeDocument/2006/relationships/slideLayout" Target="../slideLayouts/slideLayout12.xml"/>
</Relationships>
</file>

<file path=ppt/slideMasters/slideMaster1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0" name="CustomShape 1"/>
          <p:cNvSpPr/>
          <p:nvPr/>
        </p:nvSpPr>
        <p:spPr>
          <a:xfrm>
            <a:off x="0" y="0"/>
            <a:ext cx="144000" cy="6858000"/>
          </a:xfrm>
          <a:prstGeom prst="rect">
            <a:avLst/>
          </a:prstGeom>
          <a:solidFill>
            <a:srgbClr val="0054a6"/>
          </a:solidFill>
          <a:ln>
            <a:noFill/>
          </a:ln>
        </p:spPr>
        <p:style>
          <a:lnRef idx="0"/>
          <a:fillRef idx="0"/>
          <a:effectRef idx="0"/>
          <a:fontRef idx="minor"/>
        </p:style>
      </p:sp>
      <p:sp>
        <p:nvSpPr>
          <p:cNvPr id="1" name="CustomShape 2"/>
          <p:cNvSpPr/>
          <p:nvPr/>
        </p:nvSpPr>
        <p:spPr>
          <a:xfrm>
            <a:off x="0" y="0"/>
            <a:ext cx="144000" cy="1198440"/>
          </a:xfrm>
          <a:prstGeom prst="rect">
            <a:avLst/>
          </a:prstGeom>
          <a:solidFill>
            <a:srgbClr val="ffce34"/>
          </a:solidFill>
          <a:ln>
            <a:noFill/>
          </a:ln>
        </p:spPr>
        <p:style>
          <a:lnRef idx="0"/>
          <a:fillRef idx="0"/>
          <a:effectRef idx="0"/>
          <a:fontRef idx="minor"/>
        </p:style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  <p:sldLayoutId id="2147483660" r:id="rId13"/>
  </p:sldLayoutIdLst>
</p:sldMaster>
</file>

<file path=ppt/slides/_rels/slide1.xml.rels><?xml version="1.0" encoding="UTF-8"?>
<Relationships xmlns="http://schemas.openxmlformats.org/package/2006/relationships"><Relationship Id="rId1" Type="http://schemas.openxmlformats.org/officeDocument/2006/relationships/image" Target="../media/image1.jpeg"/><Relationship Id="rId2" Type="http://schemas.openxmlformats.org/officeDocument/2006/relationships/slideLayout" Target="../slideLayouts/slideLayout2.xml"/><Relationship Id="rId3" Type="http://schemas.openxmlformats.org/officeDocument/2006/relationships/notesSlide" Target="../notesSlides/notesSlide1.xml"/>
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TextShape 1"/>
          <p:cNvSpPr txBox="1"/>
          <p:nvPr/>
        </p:nvSpPr>
        <p:spPr>
          <a:xfrm>
            <a:off x="1260000" y="152280"/>
            <a:ext cx="7200000" cy="451800"/>
          </a:xfrm>
          <a:prstGeom prst="rect">
            <a:avLst/>
          </a:prstGeom>
          <a:noFill/>
          <a:ln>
            <a:noFill/>
          </a:ln>
        </p:spPr>
        <p:txBody>
          <a:bodyPr lIns="90000" rIns="90000" tIns="46800" bIns="46800"/>
          <a:p>
            <a:r>
              <a:rPr b="0" lang="en-US" sz="1100" spc="-1" strike="noStrike">
                <a:solidFill>
                  <a:srgbClr val="000000"/>
                </a:solidFill>
                <a:latin typeface="Arial"/>
              </a:rPr>
              <a:t>Trends in Paediatric Viral Meningitis and Encephalitis With Unconfirmed Aetiology: A Spanish Population‐Based Study, 2016–2020</a:t>
            </a:r>
            <a:endParaRPr b="0" lang="en-US" sz="11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5" name="TextShape 2"/>
          <p:cNvSpPr txBox="1"/>
          <p:nvPr/>
        </p:nvSpPr>
        <p:spPr>
          <a:xfrm>
            <a:off x="360000" y="5940000"/>
            <a:ext cx="8640000" cy="451800"/>
          </a:xfrm>
          <a:prstGeom prst="rect">
            <a:avLst/>
          </a:prstGeom>
          <a:noFill/>
          <a:ln>
            <a:noFill/>
          </a:ln>
        </p:spPr>
        <p:txBody>
          <a:bodyPr lIns="90000" rIns="90000" tIns="45000" bIns="45000"/>
          <a:p>
            <a:r>
              <a:rPr b="1" lang="en-US" sz="800" spc="-1" strike="noStrike">
                <a:solidFill>
                  <a:srgbClr val="0054a6"/>
                </a:solidFill>
                <a:latin typeface="Arial"/>
              </a:rPr>
              <a:t>Acta Paediatrica, Volume: 114, Issue: 9, Pages: 2298-2305, First published: 23 April 2025, DOI: (10.1111/apa.70107) </a:t>
            </a:r>
            <a:endParaRPr b="0" lang="en-US" sz="800" spc="-1" strike="noStrike">
              <a:solidFill>
                <a:srgbClr val="000000"/>
              </a:solidFill>
              <a:latin typeface="Arial"/>
            </a:endParaRPr>
          </a:p>
        </p:txBody>
      </p:sp>
      <p:pic>
        <p:nvPicPr>
          <p:cNvPr id="46" name="Main graphic" descr=""/>
          <p:cNvPicPr/>
          <p:nvPr/>
        </p:nvPicPr>
        <p:blipFill>
          <a:blip r:embed="rId1"/>
          <a:stretch/>
        </p:blipFill>
        <p:spPr>
          <a:xfrm>
            <a:off x="2067120" y="762120"/>
            <a:ext cx="5060880" cy="3809880"/>
          </a:xfrm>
          <a:prstGeom prst="rect">
            <a:avLst/>
          </a:prstGeom>
          <a:ln>
            <a:noFill/>
          </a:ln>
        </p:spPr>
      </p:pic>
    </p:spTree>
  </p:cSld>
  <p:transition>
    <p:wipe dir="r"/>
  </p:transition>
  <p:timing>
    <p:tnLst>
      <p:par>
        <p:cTn id="1" dur="indefinite" restart="never" nodeType="tmRoot">
          <p:childTnLst>
            <p:seq>
              <p:cTn id="2" dur="indefinite" nodeType="mainSeq"/>
              <p:prevCondLst>
                <p:cond delay="0" evt="onPrev">
                  <p:tgtEl>
                    <p:sldTgt/>
                  </p:tgtEl>
                </p:cond>
              </p:prevCondLst>
              <p:nextCondLst>
                <p:cond delay="0"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Application>LibreOffice/6.0.7.3$Linux_X86_64 LibreOffice_project/dc89aa7a9eabfd848af146d5086077aeed2ae4a5</Applicat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/>
  <dc:description/>
  <dc:language>en-US</dc:language>
  <cp:lastModifiedBy/>
  <cp:revision>0</cp:revision>
  <dc:subject/>
  <dc:title/>
</cp:coreProperties>
</file>