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3"/>
  </p:notesMasterIdLst>
  <p:sldIdLst>
    <p:sldId id="258" r:id="rId2"/>
  </p:sldIdLst>
  <p:sldSz cx="6858000" cy="9144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158" y="58"/>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62A34C-7DA9-466C-A9B0-952F773E814A}" type="datetimeFigureOut">
              <a:rPr lang="es-ES" smtClean="0"/>
              <a:t>27/03/2024</a:t>
            </a:fld>
            <a:endParaRPr lang="es-ES"/>
          </a:p>
        </p:txBody>
      </p:sp>
      <p:sp>
        <p:nvSpPr>
          <p:cNvPr id="4" name="Marcador de imagen de diapositiva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F5971A-900C-41D0-8C26-4DFDC4CE53A5}" type="slidenum">
              <a:rPr lang="es-ES" smtClean="0"/>
              <a:t>‹Nº›</a:t>
            </a:fld>
            <a:endParaRPr lang="es-ES"/>
          </a:p>
        </p:txBody>
      </p:sp>
    </p:spTree>
    <p:extLst>
      <p:ext uri="{BB962C8B-B14F-4D97-AF65-F5344CB8AC3E}">
        <p14:creationId xmlns:p14="http://schemas.microsoft.com/office/powerpoint/2010/main" val="243667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69CDA30F-8A7B-4105-9812-FE9C216B3FA6}" type="datetimeFigureOut">
              <a:rPr lang="es-ES" smtClean="0"/>
              <a:t>27/03/2024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C68B20B-977E-4210-AAD5-4AF40CF937E8}" type="slidenum">
              <a:rPr lang="es-ES" smtClean="0"/>
              <a:t>‹Nº›</a:t>
            </a:fld>
            <a:endParaRPr lang="es-ES"/>
          </a:p>
        </p:txBody>
      </p:sp>
    </p:spTree>
    <p:extLst>
      <p:ext uri="{BB962C8B-B14F-4D97-AF65-F5344CB8AC3E}">
        <p14:creationId xmlns:p14="http://schemas.microsoft.com/office/powerpoint/2010/main" val="2180325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9CDA30F-8A7B-4105-9812-FE9C216B3FA6}" type="datetimeFigureOut">
              <a:rPr lang="es-ES" smtClean="0"/>
              <a:t>27/03/2024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C68B20B-977E-4210-AAD5-4AF40CF937E8}" type="slidenum">
              <a:rPr lang="es-ES" smtClean="0"/>
              <a:t>‹Nº›</a:t>
            </a:fld>
            <a:endParaRPr lang="es-ES"/>
          </a:p>
        </p:txBody>
      </p:sp>
    </p:spTree>
    <p:extLst>
      <p:ext uri="{BB962C8B-B14F-4D97-AF65-F5344CB8AC3E}">
        <p14:creationId xmlns:p14="http://schemas.microsoft.com/office/powerpoint/2010/main" val="1384010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9CDA30F-8A7B-4105-9812-FE9C216B3FA6}" type="datetimeFigureOut">
              <a:rPr lang="es-ES" smtClean="0"/>
              <a:t>27/03/2024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C68B20B-977E-4210-AAD5-4AF40CF937E8}" type="slidenum">
              <a:rPr lang="es-ES" smtClean="0"/>
              <a:t>‹Nº›</a:t>
            </a:fld>
            <a:endParaRPr lang="es-ES"/>
          </a:p>
        </p:txBody>
      </p:sp>
    </p:spTree>
    <p:extLst>
      <p:ext uri="{BB962C8B-B14F-4D97-AF65-F5344CB8AC3E}">
        <p14:creationId xmlns:p14="http://schemas.microsoft.com/office/powerpoint/2010/main" val="1171831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9CDA30F-8A7B-4105-9812-FE9C216B3FA6}" type="datetimeFigureOut">
              <a:rPr lang="es-ES" smtClean="0"/>
              <a:t>27/03/2024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C68B20B-977E-4210-AAD5-4AF40CF937E8}" type="slidenum">
              <a:rPr lang="es-ES" smtClean="0"/>
              <a:t>‹Nº›</a:t>
            </a:fld>
            <a:endParaRPr lang="es-ES"/>
          </a:p>
        </p:txBody>
      </p:sp>
    </p:spTree>
    <p:extLst>
      <p:ext uri="{BB962C8B-B14F-4D97-AF65-F5344CB8AC3E}">
        <p14:creationId xmlns:p14="http://schemas.microsoft.com/office/powerpoint/2010/main" val="2405846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69CDA30F-8A7B-4105-9812-FE9C216B3FA6}" type="datetimeFigureOut">
              <a:rPr lang="es-ES" smtClean="0"/>
              <a:t>27/03/2024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C68B20B-977E-4210-AAD5-4AF40CF937E8}" type="slidenum">
              <a:rPr lang="es-ES" smtClean="0"/>
              <a:t>‹Nº›</a:t>
            </a:fld>
            <a:endParaRPr lang="es-ES"/>
          </a:p>
        </p:txBody>
      </p:sp>
    </p:spTree>
    <p:extLst>
      <p:ext uri="{BB962C8B-B14F-4D97-AF65-F5344CB8AC3E}">
        <p14:creationId xmlns:p14="http://schemas.microsoft.com/office/powerpoint/2010/main" val="2309710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69CDA30F-8A7B-4105-9812-FE9C216B3FA6}" type="datetimeFigureOut">
              <a:rPr lang="es-ES" smtClean="0"/>
              <a:t>27/03/2024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4C68B20B-977E-4210-AAD5-4AF40CF937E8}" type="slidenum">
              <a:rPr lang="es-ES" smtClean="0"/>
              <a:t>‹Nº›</a:t>
            </a:fld>
            <a:endParaRPr lang="es-ES"/>
          </a:p>
        </p:txBody>
      </p:sp>
    </p:spTree>
    <p:extLst>
      <p:ext uri="{BB962C8B-B14F-4D97-AF65-F5344CB8AC3E}">
        <p14:creationId xmlns:p14="http://schemas.microsoft.com/office/powerpoint/2010/main" val="3899599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Content Placeholder 3"/>
          <p:cNvSpPr>
            <a:spLocks noGrp="1"/>
          </p:cNvSpPr>
          <p:nvPr>
            <p:ph sz="half" idx="2"/>
          </p:nvPr>
        </p:nvSpPr>
        <p:spPr>
          <a:xfrm>
            <a:off x="472381" y="3340100"/>
            <a:ext cx="2901255" cy="4912784"/>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Content Placeholder 5"/>
          <p:cNvSpPr>
            <a:spLocks noGrp="1"/>
          </p:cNvSpPr>
          <p:nvPr>
            <p:ph sz="quarter" idx="4"/>
          </p:nvPr>
        </p:nvSpPr>
        <p:spPr>
          <a:xfrm>
            <a:off x="3471863" y="3340100"/>
            <a:ext cx="2915543" cy="4912784"/>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69CDA30F-8A7B-4105-9812-FE9C216B3FA6}" type="datetimeFigureOut">
              <a:rPr lang="es-ES" smtClean="0"/>
              <a:t>27/03/2024</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4C68B20B-977E-4210-AAD5-4AF40CF937E8}" type="slidenum">
              <a:rPr lang="es-ES" smtClean="0"/>
              <a:t>‹Nº›</a:t>
            </a:fld>
            <a:endParaRPr lang="es-ES"/>
          </a:p>
        </p:txBody>
      </p:sp>
    </p:spTree>
    <p:extLst>
      <p:ext uri="{BB962C8B-B14F-4D97-AF65-F5344CB8AC3E}">
        <p14:creationId xmlns:p14="http://schemas.microsoft.com/office/powerpoint/2010/main" val="20937988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69CDA30F-8A7B-4105-9812-FE9C216B3FA6}" type="datetimeFigureOut">
              <a:rPr lang="es-ES" smtClean="0"/>
              <a:t>27/03/2024</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4C68B20B-977E-4210-AAD5-4AF40CF937E8}" type="slidenum">
              <a:rPr lang="es-ES" smtClean="0"/>
              <a:t>‹Nº›</a:t>
            </a:fld>
            <a:endParaRPr lang="es-ES"/>
          </a:p>
        </p:txBody>
      </p:sp>
    </p:spTree>
    <p:extLst>
      <p:ext uri="{BB962C8B-B14F-4D97-AF65-F5344CB8AC3E}">
        <p14:creationId xmlns:p14="http://schemas.microsoft.com/office/powerpoint/2010/main" val="150006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CDA30F-8A7B-4105-9812-FE9C216B3FA6}" type="datetimeFigureOut">
              <a:rPr lang="es-ES" smtClean="0"/>
              <a:t>27/03/2024</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4C68B20B-977E-4210-AAD5-4AF40CF937E8}" type="slidenum">
              <a:rPr lang="es-ES" smtClean="0"/>
              <a:t>‹Nº›</a:t>
            </a:fld>
            <a:endParaRPr lang="es-ES"/>
          </a:p>
        </p:txBody>
      </p:sp>
    </p:spTree>
    <p:extLst>
      <p:ext uri="{BB962C8B-B14F-4D97-AF65-F5344CB8AC3E}">
        <p14:creationId xmlns:p14="http://schemas.microsoft.com/office/powerpoint/2010/main" val="221051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p:txBody>
          <a:bodyPr/>
          <a:lstStyle/>
          <a:p>
            <a:fld id="{69CDA30F-8A7B-4105-9812-FE9C216B3FA6}" type="datetimeFigureOut">
              <a:rPr lang="es-ES" smtClean="0"/>
              <a:t>27/03/2024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4C68B20B-977E-4210-AAD5-4AF40CF937E8}" type="slidenum">
              <a:rPr lang="es-ES" smtClean="0"/>
              <a:t>‹Nº›</a:t>
            </a:fld>
            <a:endParaRPr lang="es-ES"/>
          </a:p>
        </p:txBody>
      </p:sp>
    </p:spTree>
    <p:extLst>
      <p:ext uri="{BB962C8B-B14F-4D97-AF65-F5344CB8AC3E}">
        <p14:creationId xmlns:p14="http://schemas.microsoft.com/office/powerpoint/2010/main" val="3647985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p:txBody>
          <a:bodyPr/>
          <a:lstStyle/>
          <a:p>
            <a:fld id="{69CDA30F-8A7B-4105-9812-FE9C216B3FA6}" type="datetimeFigureOut">
              <a:rPr lang="es-ES" smtClean="0"/>
              <a:t>27/03/2024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4C68B20B-977E-4210-AAD5-4AF40CF937E8}" type="slidenum">
              <a:rPr lang="es-ES" smtClean="0"/>
              <a:t>‹Nº›</a:t>
            </a:fld>
            <a:endParaRPr lang="es-ES"/>
          </a:p>
        </p:txBody>
      </p:sp>
    </p:spTree>
    <p:extLst>
      <p:ext uri="{BB962C8B-B14F-4D97-AF65-F5344CB8AC3E}">
        <p14:creationId xmlns:p14="http://schemas.microsoft.com/office/powerpoint/2010/main" val="640297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69CDA30F-8A7B-4105-9812-FE9C216B3FA6}" type="datetimeFigureOut">
              <a:rPr lang="es-ES" smtClean="0"/>
              <a:t>27/03/2024</a:t>
            </a:fld>
            <a:endParaRPr lang="es-E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4C68B20B-977E-4210-AAD5-4AF40CF937E8}" type="slidenum">
              <a:rPr lang="es-ES" smtClean="0"/>
              <a:t>‹Nº›</a:t>
            </a:fld>
            <a:endParaRPr lang="es-ES"/>
          </a:p>
        </p:txBody>
      </p:sp>
    </p:spTree>
    <p:extLst>
      <p:ext uri="{BB962C8B-B14F-4D97-AF65-F5344CB8AC3E}">
        <p14:creationId xmlns:p14="http://schemas.microsoft.com/office/powerpoint/2010/main" val="394649511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8">
            <a:extLst>
              <a:ext uri="{FF2B5EF4-FFF2-40B4-BE49-F238E27FC236}">
                <a16:creationId xmlns:a16="http://schemas.microsoft.com/office/drawing/2014/main" id="{6A99F265-CA8A-9B69-BF3A-43A82A90B8C6}"/>
              </a:ext>
            </a:extLst>
          </p:cNvPr>
          <p:cNvGrpSpPr/>
          <p:nvPr/>
        </p:nvGrpSpPr>
        <p:grpSpPr>
          <a:xfrm>
            <a:off x="900184" y="2380642"/>
            <a:ext cx="5057632" cy="4382716"/>
            <a:chOff x="871216" y="2606746"/>
            <a:chExt cx="5057632" cy="4382716"/>
          </a:xfrm>
        </p:grpSpPr>
        <p:pic>
          <p:nvPicPr>
            <p:cNvPr id="2" name="Imagen 1">
              <a:extLst>
                <a:ext uri="{FF2B5EF4-FFF2-40B4-BE49-F238E27FC236}">
                  <a16:creationId xmlns:a16="http://schemas.microsoft.com/office/drawing/2014/main" id="{8BDB30EF-C522-886C-E97D-63D30CB98D09}"/>
                </a:ext>
              </a:extLst>
            </p:cNvPr>
            <p:cNvPicPr/>
            <p:nvPr/>
          </p:nvPicPr>
          <p:blipFill>
            <a:blip r:embed="rId2"/>
            <a:stretch>
              <a:fillRect/>
            </a:stretch>
          </p:blipFill>
          <p:spPr>
            <a:xfrm>
              <a:off x="943616" y="2606746"/>
              <a:ext cx="2373312" cy="1447800"/>
            </a:xfrm>
            <a:prstGeom prst="rect">
              <a:avLst/>
            </a:prstGeom>
          </p:spPr>
        </p:pic>
        <p:pic>
          <p:nvPicPr>
            <p:cNvPr id="3" name="Imagen 2">
              <a:extLst>
                <a:ext uri="{FF2B5EF4-FFF2-40B4-BE49-F238E27FC236}">
                  <a16:creationId xmlns:a16="http://schemas.microsoft.com/office/drawing/2014/main" id="{2C0A9FBD-C612-CB7B-C0F6-82CFEBD92B61}"/>
                </a:ext>
              </a:extLst>
            </p:cNvPr>
            <p:cNvPicPr/>
            <p:nvPr/>
          </p:nvPicPr>
          <p:blipFill>
            <a:blip r:embed="rId3"/>
            <a:stretch>
              <a:fillRect/>
            </a:stretch>
          </p:blipFill>
          <p:spPr>
            <a:xfrm>
              <a:off x="942663" y="4045779"/>
              <a:ext cx="2422525" cy="1441450"/>
            </a:xfrm>
            <a:prstGeom prst="rect">
              <a:avLst/>
            </a:prstGeom>
          </p:spPr>
        </p:pic>
        <p:pic>
          <p:nvPicPr>
            <p:cNvPr id="4" name="Imagen 3">
              <a:extLst>
                <a:ext uri="{FF2B5EF4-FFF2-40B4-BE49-F238E27FC236}">
                  <a16:creationId xmlns:a16="http://schemas.microsoft.com/office/drawing/2014/main" id="{9D83F4AD-5F11-87DE-9952-2E49B4A58C46}"/>
                </a:ext>
              </a:extLst>
            </p:cNvPr>
            <p:cNvPicPr/>
            <p:nvPr/>
          </p:nvPicPr>
          <p:blipFill>
            <a:blip r:embed="rId4"/>
            <a:stretch>
              <a:fillRect/>
            </a:stretch>
          </p:blipFill>
          <p:spPr>
            <a:xfrm>
              <a:off x="3555536" y="4049298"/>
              <a:ext cx="2373312" cy="1441450"/>
            </a:xfrm>
            <a:prstGeom prst="rect">
              <a:avLst/>
            </a:prstGeom>
          </p:spPr>
        </p:pic>
        <p:pic>
          <p:nvPicPr>
            <p:cNvPr id="5" name="Imagen 4">
              <a:extLst>
                <a:ext uri="{FF2B5EF4-FFF2-40B4-BE49-F238E27FC236}">
                  <a16:creationId xmlns:a16="http://schemas.microsoft.com/office/drawing/2014/main" id="{65671F50-6AE9-B325-C86A-53B3F4891E34}"/>
                </a:ext>
              </a:extLst>
            </p:cNvPr>
            <p:cNvPicPr/>
            <p:nvPr/>
          </p:nvPicPr>
          <p:blipFill>
            <a:blip r:embed="rId5"/>
            <a:stretch>
              <a:fillRect/>
            </a:stretch>
          </p:blipFill>
          <p:spPr>
            <a:xfrm>
              <a:off x="942663" y="5548012"/>
              <a:ext cx="2422525" cy="1441450"/>
            </a:xfrm>
            <a:prstGeom prst="rect">
              <a:avLst/>
            </a:prstGeom>
          </p:spPr>
        </p:pic>
        <p:pic>
          <p:nvPicPr>
            <p:cNvPr id="6" name="Imagen 5">
              <a:extLst>
                <a:ext uri="{FF2B5EF4-FFF2-40B4-BE49-F238E27FC236}">
                  <a16:creationId xmlns:a16="http://schemas.microsoft.com/office/drawing/2014/main" id="{458FF120-5EF2-2B5F-D145-9DA3451DAEF0}"/>
                </a:ext>
              </a:extLst>
            </p:cNvPr>
            <p:cNvPicPr/>
            <p:nvPr/>
          </p:nvPicPr>
          <p:blipFill>
            <a:blip r:embed="rId6"/>
            <a:stretch>
              <a:fillRect/>
            </a:stretch>
          </p:blipFill>
          <p:spPr>
            <a:xfrm>
              <a:off x="3553472" y="5545694"/>
              <a:ext cx="2373312" cy="1441450"/>
            </a:xfrm>
            <a:prstGeom prst="rect">
              <a:avLst/>
            </a:prstGeom>
          </p:spPr>
        </p:pic>
        <p:sp>
          <p:nvSpPr>
            <p:cNvPr id="7" name="CuadroTexto 6">
              <a:extLst>
                <a:ext uri="{FF2B5EF4-FFF2-40B4-BE49-F238E27FC236}">
                  <a16:creationId xmlns:a16="http://schemas.microsoft.com/office/drawing/2014/main" id="{7EA9C8A2-468E-1D69-8CEA-3A805EE4ADC2}"/>
                </a:ext>
              </a:extLst>
            </p:cNvPr>
            <p:cNvSpPr txBox="1"/>
            <p:nvPr/>
          </p:nvSpPr>
          <p:spPr>
            <a:xfrm>
              <a:off x="871216" y="2627784"/>
              <a:ext cx="277640" cy="246221"/>
            </a:xfrm>
            <a:prstGeom prst="rect">
              <a:avLst/>
            </a:prstGeom>
            <a:noFill/>
          </p:spPr>
          <p:txBody>
            <a:bodyPr wrap="none" rtlCol="0">
              <a:spAutoFit/>
            </a:bodyPr>
            <a:lstStyle/>
            <a:p>
              <a:r>
                <a:rPr lang="es-ES" sz="1000" b="1" dirty="0">
                  <a:latin typeface="Arial" panose="020B0604020202020204" pitchFamily="34" charset="0"/>
                  <a:cs typeface="Arial" panose="020B0604020202020204" pitchFamily="34" charset="0"/>
                </a:rPr>
                <a:t>A</a:t>
              </a:r>
            </a:p>
          </p:txBody>
        </p:sp>
        <p:sp>
          <p:nvSpPr>
            <p:cNvPr id="8" name="CuadroTexto 7">
              <a:extLst>
                <a:ext uri="{FF2B5EF4-FFF2-40B4-BE49-F238E27FC236}">
                  <a16:creationId xmlns:a16="http://schemas.microsoft.com/office/drawing/2014/main" id="{145D88EA-F0ED-E70C-F4BA-E1E166FC34B7}"/>
                </a:ext>
              </a:extLst>
            </p:cNvPr>
            <p:cNvSpPr txBox="1"/>
            <p:nvPr/>
          </p:nvSpPr>
          <p:spPr>
            <a:xfrm>
              <a:off x="871216" y="4067944"/>
              <a:ext cx="277640" cy="246221"/>
            </a:xfrm>
            <a:prstGeom prst="rect">
              <a:avLst/>
            </a:prstGeom>
            <a:noFill/>
          </p:spPr>
          <p:txBody>
            <a:bodyPr wrap="none" rtlCol="0">
              <a:spAutoFit/>
            </a:bodyPr>
            <a:lstStyle/>
            <a:p>
              <a:r>
                <a:rPr lang="es-ES" sz="1000" b="1" dirty="0">
                  <a:latin typeface="Arial" panose="020B0604020202020204" pitchFamily="34" charset="0"/>
                  <a:cs typeface="Arial" panose="020B0604020202020204" pitchFamily="34" charset="0"/>
                </a:rPr>
                <a:t>B</a:t>
              </a:r>
            </a:p>
          </p:txBody>
        </p:sp>
      </p:grpSp>
      <p:sp>
        <p:nvSpPr>
          <p:cNvPr id="11" name="CuadroTexto 10">
            <a:extLst>
              <a:ext uri="{FF2B5EF4-FFF2-40B4-BE49-F238E27FC236}">
                <a16:creationId xmlns:a16="http://schemas.microsoft.com/office/drawing/2014/main" id="{D00455C2-B29C-BD3B-130C-173585C5AAA1}"/>
              </a:ext>
            </a:extLst>
          </p:cNvPr>
          <p:cNvSpPr txBox="1"/>
          <p:nvPr/>
        </p:nvSpPr>
        <p:spPr>
          <a:xfrm>
            <a:off x="309880" y="182880"/>
            <a:ext cx="6236971" cy="890115"/>
          </a:xfrm>
          <a:prstGeom prst="rect">
            <a:avLst/>
          </a:prstGeom>
          <a:noFill/>
        </p:spPr>
        <p:txBody>
          <a:bodyPr wrap="square" rtlCol="0">
            <a:spAutoFit/>
          </a:bodyPr>
          <a:lstStyle/>
          <a:p>
            <a:pPr algn="just">
              <a:lnSpc>
                <a:spcPct val="150000"/>
              </a:lnSpc>
            </a:pPr>
            <a:r>
              <a:rPr lang="es-ES" sz="1200" b="1" dirty="0" err="1">
                <a:latin typeface="Times New Roman" panose="02020603050405020304" pitchFamily="18" charset="0"/>
                <a:cs typeface="Times New Roman" panose="02020603050405020304" pitchFamily="18" charset="0"/>
              </a:rPr>
              <a:t>Supplemental</a:t>
            </a:r>
            <a:r>
              <a:rPr lang="es-ES" sz="1200" b="1" dirty="0">
                <a:latin typeface="Times New Roman" panose="02020603050405020304" pitchFamily="18" charset="0"/>
                <a:cs typeface="Times New Roman" panose="02020603050405020304" pitchFamily="18" charset="0"/>
              </a:rPr>
              <a:t> </a:t>
            </a:r>
            <a:r>
              <a:rPr lang="es-ES" sz="1200" b="1">
                <a:latin typeface="Times New Roman" panose="02020603050405020304" pitchFamily="18" charset="0"/>
                <a:cs typeface="Times New Roman" panose="02020603050405020304" pitchFamily="18" charset="0"/>
              </a:rPr>
              <a:t>Figure 2. </a:t>
            </a:r>
            <a:r>
              <a:rPr lang="en-US" sz="1200" dirty="0">
                <a:latin typeface="Times New Roman" panose="02020603050405020304" pitchFamily="18" charset="0"/>
                <a:cs typeface="Times New Roman" panose="02020603050405020304" pitchFamily="18" charset="0"/>
              </a:rPr>
              <a:t>The statistical significance of the comparisons between breakthrough infections (A), as well as the main symptoms and hospitalization during these infections (B), was calculated in PWH and healthy donors using chi-square test 2x2.</a:t>
            </a:r>
            <a:endParaRPr lang="es-E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3491003"/>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439</TotalTime>
  <Words>44</Words>
  <Application>Microsoft Office PowerPoint</Application>
  <PresentationFormat>Presentación en pantalla (4:3)</PresentationFormat>
  <Paragraphs>3</Paragraphs>
  <Slides>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vt:i4>
      </vt:variant>
    </vt:vector>
  </HeadingPairs>
  <TitlesOfParts>
    <vt:vector size="6" baseType="lpstr">
      <vt:lpstr>Arial</vt:lpstr>
      <vt:lpstr>Calibri</vt:lpstr>
      <vt:lpstr>Calibri Light</vt:lpstr>
      <vt:lpstr>Times New Roman</vt:lpstr>
      <vt:lpstr>Tema de Office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Casado Fernández Guiomar</dc:creator>
  <cp:lastModifiedBy>Mayte Coiras</cp:lastModifiedBy>
  <cp:revision>58</cp:revision>
  <dcterms:created xsi:type="dcterms:W3CDTF">2022-01-10T11:03:11Z</dcterms:created>
  <dcterms:modified xsi:type="dcterms:W3CDTF">2024-03-27T19:33:34Z</dcterms:modified>
</cp:coreProperties>
</file>