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
  </p:notesMasterIdLst>
  <p:sldIdLst>
    <p:sldId id="258"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158" y="58"/>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62A34C-7DA9-466C-A9B0-952F773E814A}" type="datetimeFigureOut">
              <a:rPr lang="es-ES" smtClean="0"/>
              <a:t>27/03/2024</a:t>
            </a:fld>
            <a:endParaRPr lang="es-ES"/>
          </a:p>
        </p:txBody>
      </p:sp>
      <p:sp>
        <p:nvSpPr>
          <p:cNvPr id="4" name="Marcador de imagen de diapositiva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F5971A-900C-41D0-8C26-4DFDC4CE53A5}" type="slidenum">
              <a:rPr lang="es-ES" smtClean="0"/>
              <a:t>‹Nº›</a:t>
            </a:fld>
            <a:endParaRPr lang="es-ES"/>
          </a:p>
        </p:txBody>
      </p:sp>
    </p:spTree>
    <p:extLst>
      <p:ext uri="{BB962C8B-B14F-4D97-AF65-F5344CB8AC3E}">
        <p14:creationId xmlns:p14="http://schemas.microsoft.com/office/powerpoint/2010/main" val="243667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69CDA30F-8A7B-4105-9812-FE9C216B3FA6}" type="datetimeFigureOut">
              <a:rPr lang="es-ES" smtClean="0"/>
              <a:t>27/03/2024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C68B20B-977E-4210-AAD5-4AF40CF937E8}" type="slidenum">
              <a:rPr lang="es-ES" smtClean="0"/>
              <a:t>‹Nº›</a:t>
            </a:fld>
            <a:endParaRPr lang="es-ES"/>
          </a:p>
        </p:txBody>
      </p:sp>
    </p:spTree>
    <p:extLst>
      <p:ext uri="{BB962C8B-B14F-4D97-AF65-F5344CB8AC3E}">
        <p14:creationId xmlns:p14="http://schemas.microsoft.com/office/powerpoint/2010/main" val="2180325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9CDA30F-8A7B-4105-9812-FE9C216B3FA6}" type="datetimeFigureOut">
              <a:rPr lang="es-ES" smtClean="0"/>
              <a:t>27/03/2024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C68B20B-977E-4210-AAD5-4AF40CF937E8}" type="slidenum">
              <a:rPr lang="es-ES" smtClean="0"/>
              <a:t>‹Nº›</a:t>
            </a:fld>
            <a:endParaRPr lang="es-ES"/>
          </a:p>
        </p:txBody>
      </p:sp>
    </p:spTree>
    <p:extLst>
      <p:ext uri="{BB962C8B-B14F-4D97-AF65-F5344CB8AC3E}">
        <p14:creationId xmlns:p14="http://schemas.microsoft.com/office/powerpoint/2010/main" val="1384010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9CDA30F-8A7B-4105-9812-FE9C216B3FA6}" type="datetimeFigureOut">
              <a:rPr lang="es-ES" smtClean="0"/>
              <a:t>27/03/2024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C68B20B-977E-4210-AAD5-4AF40CF937E8}" type="slidenum">
              <a:rPr lang="es-ES" smtClean="0"/>
              <a:t>‹Nº›</a:t>
            </a:fld>
            <a:endParaRPr lang="es-ES"/>
          </a:p>
        </p:txBody>
      </p:sp>
    </p:spTree>
    <p:extLst>
      <p:ext uri="{BB962C8B-B14F-4D97-AF65-F5344CB8AC3E}">
        <p14:creationId xmlns:p14="http://schemas.microsoft.com/office/powerpoint/2010/main" val="1171831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9CDA30F-8A7B-4105-9812-FE9C216B3FA6}" type="datetimeFigureOut">
              <a:rPr lang="es-ES" smtClean="0"/>
              <a:t>27/03/2024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C68B20B-977E-4210-AAD5-4AF40CF937E8}" type="slidenum">
              <a:rPr lang="es-ES" smtClean="0"/>
              <a:t>‹Nº›</a:t>
            </a:fld>
            <a:endParaRPr lang="es-ES"/>
          </a:p>
        </p:txBody>
      </p:sp>
    </p:spTree>
    <p:extLst>
      <p:ext uri="{BB962C8B-B14F-4D97-AF65-F5344CB8AC3E}">
        <p14:creationId xmlns:p14="http://schemas.microsoft.com/office/powerpoint/2010/main" val="2405846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69CDA30F-8A7B-4105-9812-FE9C216B3FA6}" type="datetimeFigureOut">
              <a:rPr lang="es-ES" smtClean="0"/>
              <a:t>27/03/2024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C68B20B-977E-4210-AAD5-4AF40CF937E8}" type="slidenum">
              <a:rPr lang="es-ES" smtClean="0"/>
              <a:t>‹Nº›</a:t>
            </a:fld>
            <a:endParaRPr lang="es-ES"/>
          </a:p>
        </p:txBody>
      </p:sp>
    </p:spTree>
    <p:extLst>
      <p:ext uri="{BB962C8B-B14F-4D97-AF65-F5344CB8AC3E}">
        <p14:creationId xmlns:p14="http://schemas.microsoft.com/office/powerpoint/2010/main" val="2309710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69CDA30F-8A7B-4105-9812-FE9C216B3FA6}" type="datetimeFigureOut">
              <a:rPr lang="es-ES" smtClean="0"/>
              <a:t>27/03/2024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4C68B20B-977E-4210-AAD5-4AF40CF937E8}" type="slidenum">
              <a:rPr lang="es-ES" smtClean="0"/>
              <a:t>‹Nº›</a:t>
            </a:fld>
            <a:endParaRPr lang="es-ES"/>
          </a:p>
        </p:txBody>
      </p:sp>
    </p:spTree>
    <p:extLst>
      <p:ext uri="{BB962C8B-B14F-4D97-AF65-F5344CB8AC3E}">
        <p14:creationId xmlns:p14="http://schemas.microsoft.com/office/powerpoint/2010/main" val="3899599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4" name="Content Placeholder 3"/>
          <p:cNvSpPr>
            <a:spLocks noGrp="1"/>
          </p:cNvSpPr>
          <p:nvPr>
            <p:ph sz="half" idx="2"/>
          </p:nvPr>
        </p:nvSpPr>
        <p:spPr>
          <a:xfrm>
            <a:off x="472381" y="3340100"/>
            <a:ext cx="2901255" cy="4912784"/>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6" name="Content Placeholder 5"/>
          <p:cNvSpPr>
            <a:spLocks noGrp="1"/>
          </p:cNvSpPr>
          <p:nvPr>
            <p:ph sz="quarter" idx="4"/>
          </p:nvPr>
        </p:nvSpPr>
        <p:spPr>
          <a:xfrm>
            <a:off x="3471863" y="3340100"/>
            <a:ext cx="2915543" cy="4912784"/>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9CDA30F-8A7B-4105-9812-FE9C216B3FA6}" type="datetimeFigureOut">
              <a:rPr lang="es-ES" smtClean="0"/>
              <a:t>27/03/2024</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4C68B20B-977E-4210-AAD5-4AF40CF937E8}" type="slidenum">
              <a:rPr lang="es-ES" smtClean="0"/>
              <a:t>‹Nº›</a:t>
            </a:fld>
            <a:endParaRPr lang="es-ES"/>
          </a:p>
        </p:txBody>
      </p:sp>
    </p:spTree>
    <p:extLst>
      <p:ext uri="{BB962C8B-B14F-4D97-AF65-F5344CB8AC3E}">
        <p14:creationId xmlns:p14="http://schemas.microsoft.com/office/powerpoint/2010/main" val="2093798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69CDA30F-8A7B-4105-9812-FE9C216B3FA6}" type="datetimeFigureOut">
              <a:rPr lang="es-ES" smtClean="0"/>
              <a:t>27/03/2024</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4C68B20B-977E-4210-AAD5-4AF40CF937E8}" type="slidenum">
              <a:rPr lang="es-ES" smtClean="0"/>
              <a:t>‹Nº›</a:t>
            </a:fld>
            <a:endParaRPr lang="es-ES"/>
          </a:p>
        </p:txBody>
      </p:sp>
    </p:spTree>
    <p:extLst>
      <p:ext uri="{BB962C8B-B14F-4D97-AF65-F5344CB8AC3E}">
        <p14:creationId xmlns:p14="http://schemas.microsoft.com/office/powerpoint/2010/main" val="150006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CDA30F-8A7B-4105-9812-FE9C216B3FA6}" type="datetimeFigureOut">
              <a:rPr lang="es-ES" smtClean="0"/>
              <a:t>27/03/2024</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4C68B20B-977E-4210-AAD5-4AF40CF937E8}" type="slidenum">
              <a:rPr lang="es-ES" smtClean="0"/>
              <a:t>‹Nº›</a:t>
            </a:fld>
            <a:endParaRPr lang="es-ES"/>
          </a:p>
        </p:txBody>
      </p:sp>
    </p:spTree>
    <p:extLst>
      <p:ext uri="{BB962C8B-B14F-4D97-AF65-F5344CB8AC3E}">
        <p14:creationId xmlns:p14="http://schemas.microsoft.com/office/powerpoint/2010/main" val="221051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el estilo de texto del patrón</a:t>
            </a:r>
          </a:p>
        </p:txBody>
      </p:sp>
      <p:sp>
        <p:nvSpPr>
          <p:cNvPr id="5" name="Date Placeholder 4"/>
          <p:cNvSpPr>
            <a:spLocks noGrp="1"/>
          </p:cNvSpPr>
          <p:nvPr>
            <p:ph type="dt" sz="half" idx="10"/>
          </p:nvPr>
        </p:nvSpPr>
        <p:spPr/>
        <p:txBody>
          <a:bodyPr/>
          <a:lstStyle/>
          <a:p>
            <a:fld id="{69CDA30F-8A7B-4105-9812-FE9C216B3FA6}" type="datetimeFigureOut">
              <a:rPr lang="es-ES" smtClean="0"/>
              <a:t>27/03/2024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4C68B20B-977E-4210-AAD5-4AF40CF937E8}" type="slidenum">
              <a:rPr lang="es-ES" smtClean="0"/>
              <a:t>‹Nº›</a:t>
            </a:fld>
            <a:endParaRPr lang="es-ES"/>
          </a:p>
        </p:txBody>
      </p:sp>
    </p:spTree>
    <p:extLst>
      <p:ext uri="{BB962C8B-B14F-4D97-AF65-F5344CB8AC3E}">
        <p14:creationId xmlns:p14="http://schemas.microsoft.com/office/powerpoint/2010/main" val="3647985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el estilo de texto del patrón</a:t>
            </a:r>
          </a:p>
        </p:txBody>
      </p:sp>
      <p:sp>
        <p:nvSpPr>
          <p:cNvPr id="5" name="Date Placeholder 4"/>
          <p:cNvSpPr>
            <a:spLocks noGrp="1"/>
          </p:cNvSpPr>
          <p:nvPr>
            <p:ph type="dt" sz="half" idx="10"/>
          </p:nvPr>
        </p:nvSpPr>
        <p:spPr/>
        <p:txBody>
          <a:bodyPr/>
          <a:lstStyle/>
          <a:p>
            <a:fld id="{69CDA30F-8A7B-4105-9812-FE9C216B3FA6}" type="datetimeFigureOut">
              <a:rPr lang="es-ES" smtClean="0"/>
              <a:t>27/03/2024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4C68B20B-977E-4210-AAD5-4AF40CF937E8}" type="slidenum">
              <a:rPr lang="es-ES" smtClean="0"/>
              <a:t>‹Nº›</a:t>
            </a:fld>
            <a:endParaRPr lang="es-ES"/>
          </a:p>
        </p:txBody>
      </p:sp>
    </p:spTree>
    <p:extLst>
      <p:ext uri="{BB962C8B-B14F-4D97-AF65-F5344CB8AC3E}">
        <p14:creationId xmlns:p14="http://schemas.microsoft.com/office/powerpoint/2010/main" val="640297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69CDA30F-8A7B-4105-9812-FE9C216B3FA6}" type="datetimeFigureOut">
              <a:rPr lang="es-ES" smtClean="0"/>
              <a:t>27/03/2024</a:t>
            </a:fld>
            <a:endParaRPr lang="es-E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4C68B20B-977E-4210-AAD5-4AF40CF937E8}" type="slidenum">
              <a:rPr lang="es-ES" smtClean="0"/>
              <a:t>‹Nº›</a:t>
            </a:fld>
            <a:endParaRPr lang="es-ES"/>
          </a:p>
        </p:txBody>
      </p:sp>
    </p:spTree>
    <p:extLst>
      <p:ext uri="{BB962C8B-B14F-4D97-AF65-F5344CB8AC3E}">
        <p14:creationId xmlns:p14="http://schemas.microsoft.com/office/powerpoint/2010/main" val="394649511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a:extLst>
              <a:ext uri="{FF2B5EF4-FFF2-40B4-BE49-F238E27FC236}">
                <a16:creationId xmlns:a16="http://schemas.microsoft.com/office/drawing/2014/main" id="{6A99F265-CA8A-9B69-BF3A-43A82A90B8C6}"/>
              </a:ext>
            </a:extLst>
          </p:cNvPr>
          <p:cNvGrpSpPr/>
          <p:nvPr/>
        </p:nvGrpSpPr>
        <p:grpSpPr>
          <a:xfrm>
            <a:off x="900184" y="2380642"/>
            <a:ext cx="5057632" cy="4382716"/>
            <a:chOff x="871216" y="2606746"/>
            <a:chExt cx="5057632" cy="4382716"/>
          </a:xfrm>
        </p:grpSpPr>
        <p:pic>
          <p:nvPicPr>
            <p:cNvPr id="2" name="Imagen 1">
              <a:extLst>
                <a:ext uri="{FF2B5EF4-FFF2-40B4-BE49-F238E27FC236}">
                  <a16:creationId xmlns:a16="http://schemas.microsoft.com/office/drawing/2014/main" id="{8BDB30EF-C522-886C-E97D-63D30CB98D09}"/>
                </a:ext>
              </a:extLst>
            </p:cNvPr>
            <p:cNvPicPr/>
            <p:nvPr/>
          </p:nvPicPr>
          <p:blipFill>
            <a:blip r:embed="rId2"/>
            <a:stretch>
              <a:fillRect/>
            </a:stretch>
          </p:blipFill>
          <p:spPr>
            <a:xfrm>
              <a:off x="943616" y="2606746"/>
              <a:ext cx="2373312" cy="1447800"/>
            </a:xfrm>
            <a:prstGeom prst="rect">
              <a:avLst/>
            </a:prstGeom>
          </p:spPr>
        </p:pic>
        <p:pic>
          <p:nvPicPr>
            <p:cNvPr id="3" name="Imagen 2">
              <a:extLst>
                <a:ext uri="{FF2B5EF4-FFF2-40B4-BE49-F238E27FC236}">
                  <a16:creationId xmlns:a16="http://schemas.microsoft.com/office/drawing/2014/main" id="{2C0A9FBD-C612-CB7B-C0F6-82CFEBD92B61}"/>
                </a:ext>
              </a:extLst>
            </p:cNvPr>
            <p:cNvPicPr/>
            <p:nvPr/>
          </p:nvPicPr>
          <p:blipFill>
            <a:blip r:embed="rId3"/>
            <a:stretch>
              <a:fillRect/>
            </a:stretch>
          </p:blipFill>
          <p:spPr>
            <a:xfrm>
              <a:off x="942663" y="4045779"/>
              <a:ext cx="2422525" cy="1441450"/>
            </a:xfrm>
            <a:prstGeom prst="rect">
              <a:avLst/>
            </a:prstGeom>
          </p:spPr>
        </p:pic>
        <p:pic>
          <p:nvPicPr>
            <p:cNvPr id="4" name="Imagen 3">
              <a:extLst>
                <a:ext uri="{FF2B5EF4-FFF2-40B4-BE49-F238E27FC236}">
                  <a16:creationId xmlns:a16="http://schemas.microsoft.com/office/drawing/2014/main" id="{9D83F4AD-5F11-87DE-9952-2E49B4A58C46}"/>
                </a:ext>
              </a:extLst>
            </p:cNvPr>
            <p:cNvPicPr/>
            <p:nvPr/>
          </p:nvPicPr>
          <p:blipFill>
            <a:blip r:embed="rId4"/>
            <a:stretch>
              <a:fillRect/>
            </a:stretch>
          </p:blipFill>
          <p:spPr>
            <a:xfrm>
              <a:off x="3555536" y="4049298"/>
              <a:ext cx="2373312" cy="1441450"/>
            </a:xfrm>
            <a:prstGeom prst="rect">
              <a:avLst/>
            </a:prstGeom>
          </p:spPr>
        </p:pic>
        <p:pic>
          <p:nvPicPr>
            <p:cNvPr id="5" name="Imagen 4">
              <a:extLst>
                <a:ext uri="{FF2B5EF4-FFF2-40B4-BE49-F238E27FC236}">
                  <a16:creationId xmlns:a16="http://schemas.microsoft.com/office/drawing/2014/main" id="{65671F50-6AE9-B325-C86A-53B3F4891E34}"/>
                </a:ext>
              </a:extLst>
            </p:cNvPr>
            <p:cNvPicPr/>
            <p:nvPr/>
          </p:nvPicPr>
          <p:blipFill>
            <a:blip r:embed="rId5"/>
            <a:stretch>
              <a:fillRect/>
            </a:stretch>
          </p:blipFill>
          <p:spPr>
            <a:xfrm>
              <a:off x="942663" y="5548012"/>
              <a:ext cx="2422525" cy="1441450"/>
            </a:xfrm>
            <a:prstGeom prst="rect">
              <a:avLst/>
            </a:prstGeom>
          </p:spPr>
        </p:pic>
        <p:pic>
          <p:nvPicPr>
            <p:cNvPr id="6" name="Imagen 5">
              <a:extLst>
                <a:ext uri="{FF2B5EF4-FFF2-40B4-BE49-F238E27FC236}">
                  <a16:creationId xmlns:a16="http://schemas.microsoft.com/office/drawing/2014/main" id="{458FF120-5EF2-2B5F-D145-9DA3451DAEF0}"/>
                </a:ext>
              </a:extLst>
            </p:cNvPr>
            <p:cNvPicPr/>
            <p:nvPr/>
          </p:nvPicPr>
          <p:blipFill>
            <a:blip r:embed="rId6"/>
            <a:stretch>
              <a:fillRect/>
            </a:stretch>
          </p:blipFill>
          <p:spPr>
            <a:xfrm>
              <a:off x="3553472" y="5545694"/>
              <a:ext cx="2373312" cy="1441450"/>
            </a:xfrm>
            <a:prstGeom prst="rect">
              <a:avLst/>
            </a:prstGeom>
          </p:spPr>
        </p:pic>
        <p:sp>
          <p:nvSpPr>
            <p:cNvPr id="7" name="CuadroTexto 6">
              <a:extLst>
                <a:ext uri="{FF2B5EF4-FFF2-40B4-BE49-F238E27FC236}">
                  <a16:creationId xmlns:a16="http://schemas.microsoft.com/office/drawing/2014/main" id="{7EA9C8A2-468E-1D69-8CEA-3A805EE4ADC2}"/>
                </a:ext>
              </a:extLst>
            </p:cNvPr>
            <p:cNvSpPr txBox="1"/>
            <p:nvPr/>
          </p:nvSpPr>
          <p:spPr>
            <a:xfrm>
              <a:off x="871216" y="2627784"/>
              <a:ext cx="277640" cy="246221"/>
            </a:xfrm>
            <a:prstGeom prst="rect">
              <a:avLst/>
            </a:prstGeom>
            <a:noFill/>
          </p:spPr>
          <p:txBody>
            <a:bodyPr wrap="none" rtlCol="0">
              <a:spAutoFit/>
            </a:bodyPr>
            <a:lstStyle/>
            <a:p>
              <a:r>
                <a:rPr lang="es-ES" sz="1000" b="1" dirty="0">
                  <a:latin typeface="Arial" panose="020B0604020202020204" pitchFamily="34" charset="0"/>
                  <a:cs typeface="Arial" panose="020B0604020202020204" pitchFamily="34" charset="0"/>
                </a:rPr>
                <a:t>A</a:t>
              </a:r>
            </a:p>
          </p:txBody>
        </p:sp>
        <p:sp>
          <p:nvSpPr>
            <p:cNvPr id="8" name="CuadroTexto 7">
              <a:extLst>
                <a:ext uri="{FF2B5EF4-FFF2-40B4-BE49-F238E27FC236}">
                  <a16:creationId xmlns:a16="http://schemas.microsoft.com/office/drawing/2014/main" id="{145D88EA-F0ED-E70C-F4BA-E1E166FC34B7}"/>
                </a:ext>
              </a:extLst>
            </p:cNvPr>
            <p:cNvSpPr txBox="1"/>
            <p:nvPr/>
          </p:nvSpPr>
          <p:spPr>
            <a:xfrm>
              <a:off x="871216" y="4067944"/>
              <a:ext cx="277640" cy="246221"/>
            </a:xfrm>
            <a:prstGeom prst="rect">
              <a:avLst/>
            </a:prstGeom>
            <a:noFill/>
          </p:spPr>
          <p:txBody>
            <a:bodyPr wrap="none" rtlCol="0">
              <a:spAutoFit/>
            </a:bodyPr>
            <a:lstStyle/>
            <a:p>
              <a:r>
                <a:rPr lang="es-ES" sz="1000" b="1" dirty="0">
                  <a:latin typeface="Arial" panose="020B0604020202020204" pitchFamily="34" charset="0"/>
                  <a:cs typeface="Arial" panose="020B0604020202020204" pitchFamily="34" charset="0"/>
                </a:rPr>
                <a:t>B</a:t>
              </a:r>
            </a:p>
          </p:txBody>
        </p:sp>
      </p:grpSp>
      <p:sp>
        <p:nvSpPr>
          <p:cNvPr id="11" name="CuadroTexto 10">
            <a:extLst>
              <a:ext uri="{FF2B5EF4-FFF2-40B4-BE49-F238E27FC236}">
                <a16:creationId xmlns:a16="http://schemas.microsoft.com/office/drawing/2014/main" id="{D00455C2-B29C-BD3B-130C-173585C5AAA1}"/>
              </a:ext>
            </a:extLst>
          </p:cNvPr>
          <p:cNvSpPr txBox="1"/>
          <p:nvPr/>
        </p:nvSpPr>
        <p:spPr>
          <a:xfrm>
            <a:off x="309880" y="182880"/>
            <a:ext cx="6236971" cy="890115"/>
          </a:xfrm>
          <a:prstGeom prst="rect">
            <a:avLst/>
          </a:prstGeom>
          <a:noFill/>
        </p:spPr>
        <p:txBody>
          <a:bodyPr wrap="square" rtlCol="0">
            <a:spAutoFit/>
          </a:bodyPr>
          <a:lstStyle/>
          <a:p>
            <a:pPr algn="just">
              <a:lnSpc>
                <a:spcPct val="150000"/>
              </a:lnSpc>
            </a:pPr>
            <a:r>
              <a:rPr lang="es-ES" sz="1200" b="1" dirty="0" err="1">
                <a:latin typeface="Times New Roman" panose="02020603050405020304" pitchFamily="18" charset="0"/>
                <a:cs typeface="Times New Roman" panose="02020603050405020304" pitchFamily="18" charset="0"/>
              </a:rPr>
              <a:t>Supplemental</a:t>
            </a:r>
            <a:r>
              <a:rPr lang="es-ES" sz="1200" b="1" dirty="0">
                <a:latin typeface="Times New Roman" panose="02020603050405020304" pitchFamily="18" charset="0"/>
                <a:cs typeface="Times New Roman" panose="02020603050405020304" pitchFamily="18" charset="0"/>
              </a:rPr>
              <a:t> </a:t>
            </a:r>
            <a:r>
              <a:rPr lang="es-ES" sz="1200" b="1">
                <a:latin typeface="Times New Roman" panose="02020603050405020304" pitchFamily="18" charset="0"/>
                <a:cs typeface="Times New Roman" panose="02020603050405020304" pitchFamily="18" charset="0"/>
              </a:rPr>
              <a:t>Figure 2. </a:t>
            </a:r>
            <a:r>
              <a:rPr lang="en-US" sz="1200" dirty="0">
                <a:latin typeface="Times New Roman" panose="02020603050405020304" pitchFamily="18" charset="0"/>
                <a:cs typeface="Times New Roman" panose="02020603050405020304" pitchFamily="18" charset="0"/>
              </a:rPr>
              <a:t>The statistical significance of the comparisons between breakthrough infections (A), as well as the main symptoms and hospitalization during these infections (B), was calculated in PWH and healthy donors using chi-square test 2x2.</a:t>
            </a:r>
            <a:endParaRPr lang="es-E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83491003"/>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439</TotalTime>
  <Words>44</Words>
  <Application>Microsoft Office PowerPoint</Application>
  <PresentationFormat>Presentación en pantalla (4:3)</PresentationFormat>
  <Paragraphs>3</Paragraphs>
  <Slides>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vt:i4>
      </vt:variant>
    </vt:vector>
  </HeadingPairs>
  <TitlesOfParts>
    <vt:vector size="6" baseType="lpstr">
      <vt:lpstr>Arial</vt:lpstr>
      <vt:lpstr>Calibri</vt:lpstr>
      <vt:lpstr>Calibri Light</vt:lpstr>
      <vt:lpstr>Times New Roman</vt:lpstr>
      <vt:lpstr>Tema de Office</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Casado Fernández Guiomar</dc:creator>
  <cp:lastModifiedBy>Mayte Coiras</cp:lastModifiedBy>
  <cp:revision>58</cp:revision>
  <dcterms:created xsi:type="dcterms:W3CDTF">2022-01-10T11:03:11Z</dcterms:created>
  <dcterms:modified xsi:type="dcterms:W3CDTF">2024-03-27T19:33:34Z</dcterms:modified>
</cp:coreProperties>
</file>