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7192E653-F84C-4BE6-B44A-49B9CD9D2EBF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9349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Study selection and quality assessment. (A) Flowchart of the study search process. (B, C) Quality assessment of eligible studies according to a modified CASP checklist for diagnostic test studies. Panel B shows the percentage of high, moderate, or low‐quality eligible studies. Panel C presents the percentage of eligible articles with “yes,” “no,” or “can't tell” responses to each of the nine questions (Q1–Q9). CASP, critical appraisal skills program; CHIKV, Chikungunya virus; DENV, dengue virus; ELISA, enzyme‐linked immunosorbent assay; JEV, Japanese encephalitis virus; PCR, polymerase chain reaction; WNV, West Nile virus; YFV, yellow fever virus; ZIKV, Zika virus. [Color figure can be viewed at wileyonlinelibrary.com]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Advances in Nanotechnology‐Enabled Optical Biosensors for Dengue Virus Detection: A Systematic Review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Medicinal Research Reviews, Volume: 46, Issue: 1, Pages: 70-111, First published: 29 July 2025, DOI: (10.1002/med.70006)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3157560" y="762120"/>
            <a:ext cx="287964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