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66273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614" y="354"/>
      </p:cViewPr>
      <p:guideLst>
        <p:guide orient="horz" pos="2880"/>
        <p:guide pos="2160"/>
        <p:guide pos="6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agcampa\Documents\PAPERS\FqR2012\Cepas%20FqR%202012%20Manuel%20V1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15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'Comparacion SGTs años'!$A$44</c:f>
              <c:strCache>
                <c:ptCount val="1"/>
                <c:pt idx="0">
                  <c:v>2002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'Comparacion SGTs años'!$B$43:$AH$43</c:f>
              <c:strCache>
                <c:ptCount val="33"/>
                <c:pt idx="0">
                  <c:v>4</c:v>
                </c:pt>
                <c:pt idx="1">
                  <c:v>6B</c:v>
                </c:pt>
                <c:pt idx="2">
                  <c:v>9V</c:v>
                </c:pt>
                <c:pt idx="3">
                  <c:v>14</c:v>
                </c:pt>
                <c:pt idx="4">
                  <c:v>18C</c:v>
                </c:pt>
                <c:pt idx="5">
                  <c:v>19F</c:v>
                </c:pt>
                <c:pt idx="6">
                  <c:v>23F</c:v>
                </c:pt>
                <c:pt idx="7">
                  <c:v>1</c:v>
                </c:pt>
                <c:pt idx="8">
                  <c:v>3</c:v>
                </c:pt>
                <c:pt idx="9">
                  <c:v>6A</c:v>
                </c:pt>
                <c:pt idx="10">
                  <c:v>7F</c:v>
                </c:pt>
                <c:pt idx="11">
                  <c:v>19A</c:v>
                </c:pt>
                <c:pt idx="12">
                  <c:v>6C</c:v>
                </c:pt>
                <c:pt idx="13">
                  <c:v>8</c:v>
                </c:pt>
                <c:pt idx="14">
                  <c:v>9N</c:v>
                </c:pt>
                <c:pt idx="15">
                  <c:v>10A</c:v>
                </c:pt>
                <c:pt idx="16">
                  <c:v>11</c:v>
                </c:pt>
                <c:pt idx="17">
                  <c:v>11A</c:v>
                </c:pt>
                <c:pt idx="18">
                  <c:v>15A</c:v>
                </c:pt>
                <c:pt idx="19">
                  <c:v>15B</c:v>
                </c:pt>
                <c:pt idx="20">
                  <c:v>16F</c:v>
                </c:pt>
                <c:pt idx="21">
                  <c:v>21</c:v>
                </c:pt>
                <c:pt idx="22">
                  <c:v>22F</c:v>
                </c:pt>
                <c:pt idx="23">
                  <c:v>23A</c:v>
                </c:pt>
                <c:pt idx="24">
                  <c:v>23B</c:v>
                </c:pt>
                <c:pt idx="25">
                  <c:v>24</c:v>
                </c:pt>
                <c:pt idx="26">
                  <c:v>31</c:v>
                </c:pt>
                <c:pt idx="27">
                  <c:v>33</c:v>
                </c:pt>
                <c:pt idx="28">
                  <c:v>34</c:v>
                </c:pt>
                <c:pt idx="29">
                  <c:v>35</c:v>
                </c:pt>
                <c:pt idx="30">
                  <c:v>35B</c:v>
                </c:pt>
                <c:pt idx="31">
                  <c:v>35C</c:v>
                </c:pt>
                <c:pt idx="32">
                  <c:v>NT</c:v>
                </c:pt>
              </c:strCache>
            </c:strRef>
          </c:cat>
          <c:val>
            <c:numRef>
              <c:f>'Comparacion SGTs años'!$B$44:$AH$44</c:f>
              <c:numCache>
                <c:formatCode>#,#00</c:formatCode>
                <c:ptCount val="33"/>
                <c:pt idx="0">
                  <c:v>2.6666666666666665</c:v>
                </c:pt>
                <c:pt idx="1">
                  <c:v>12</c:v>
                </c:pt>
                <c:pt idx="2">
                  <c:v>2.6666666666666665</c:v>
                </c:pt>
                <c:pt idx="3">
                  <c:v>18.666666666666668</c:v>
                </c:pt>
                <c:pt idx="4">
                  <c:v>2.6666666666666665</c:v>
                </c:pt>
                <c:pt idx="5">
                  <c:v>12</c:v>
                </c:pt>
                <c:pt idx="6">
                  <c:v>14.666666666666666</c:v>
                </c:pt>
                <c:pt idx="7">
                  <c:v>0</c:v>
                </c:pt>
                <c:pt idx="8">
                  <c:v>6.666666666666667</c:v>
                </c:pt>
                <c:pt idx="9">
                  <c:v>1.3333333333333333</c:v>
                </c:pt>
                <c:pt idx="10">
                  <c:v>0</c:v>
                </c:pt>
                <c:pt idx="11">
                  <c:v>1.3333333333333333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1.3333333333333333</c:v>
                </c:pt>
                <c:pt idx="17">
                  <c:v>0</c:v>
                </c:pt>
                <c:pt idx="18">
                  <c:v>6.666666666666667</c:v>
                </c:pt>
                <c:pt idx="19">
                  <c:v>1.3333333333333333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1.3333333333333333</c:v>
                </c:pt>
                <c:pt idx="24">
                  <c:v>0</c:v>
                </c:pt>
                <c:pt idx="25">
                  <c:v>1.3333333333333333</c:v>
                </c:pt>
                <c:pt idx="26">
                  <c:v>0</c:v>
                </c:pt>
                <c:pt idx="27">
                  <c:v>0</c:v>
                </c:pt>
                <c:pt idx="28">
                  <c:v>1.3333333333333333</c:v>
                </c:pt>
                <c:pt idx="29">
                  <c:v>2.6666666666666665</c:v>
                </c:pt>
                <c:pt idx="30">
                  <c:v>0</c:v>
                </c:pt>
                <c:pt idx="31">
                  <c:v>0</c:v>
                </c:pt>
                <c:pt idx="32">
                  <c:v>2.6666666666666665</c:v>
                </c:pt>
              </c:numCache>
            </c:numRef>
          </c:val>
        </c:ser>
        <c:ser>
          <c:idx val="1"/>
          <c:order val="1"/>
          <c:tx>
            <c:strRef>
              <c:f>'Comparacion SGTs años'!$A$45</c:f>
              <c:strCache>
                <c:ptCount val="1"/>
                <c:pt idx="0">
                  <c:v>2006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'Comparacion SGTs años'!$B$43:$AH$43</c:f>
              <c:strCache>
                <c:ptCount val="33"/>
                <c:pt idx="0">
                  <c:v>4</c:v>
                </c:pt>
                <c:pt idx="1">
                  <c:v>6B</c:v>
                </c:pt>
                <c:pt idx="2">
                  <c:v>9V</c:v>
                </c:pt>
                <c:pt idx="3">
                  <c:v>14</c:v>
                </c:pt>
                <c:pt idx="4">
                  <c:v>18C</c:v>
                </c:pt>
                <c:pt idx="5">
                  <c:v>19F</c:v>
                </c:pt>
                <c:pt idx="6">
                  <c:v>23F</c:v>
                </c:pt>
                <c:pt idx="7">
                  <c:v>1</c:v>
                </c:pt>
                <c:pt idx="8">
                  <c:v>3</c:v>
                </c:pt>
                <c:pt idx="9">
                  <c:v>6A</c:v>
                </c:pt>
                <c:pt idx="10">
                  <c:v>7F</c:v>
                </c:pt>
                <c:pt idx="11">
                  <c:v>19A</c:v>
                </c:pt>
                <c:pt idx="12">
                  <c:v>6C</c:v>
                </c:pt>
                <c:pt idx="13">
                  <c:v>8</c:v>
                </c:pt>
                <c:pt idx="14">
                  <c:v>9N</c:v>
                </c:pt>
                <c:pt idx="15">
                  <c:v>10A</c:v>
                </c:pt>
                <c:pt idx="16">
                  <c:v>11</c:v>
                </c:pt>
                <c:pt idx="17">
                  <c:v>11A</c:v>
                </c:pt>
                <c:pt idx="18">
                  <c:v>15A</c:v>
                </c:pt>
                <c:pt idx="19">
                  <c:v>15B</c:v>
                </c:pt>
                <c:pt idx="20">
                  <c:v>16F</c:v>
                </c:pt>
                <c:pt idx="21">
                  <c:v>21</c:v>
                </c:pt>
                <c:pt idx="22">
                  <c:v>22F</c:v>
                </c:pt>
                <c:pt idx="23">
                  <c:v>23A</c:v>
                </c:pt>
                <c:pt idx="24">
                  <c:v>23B</c:v>
                </c:pt>
                <c:pt idx="25">
                  <c:v>24</c:v>
                </c:pt>
                <c:pt idx="26">
                  <c:v>31</c:v>
                </c:pt>
                <c:pt idx="27">
                  <c:v>33</c:v>
                </c:pt>
                <c:pt idx="28">
                  <c:v>34</c:v>
                </c:pt>
                <c:pt idx="29">
                  <c:v>35</c:v>
                </c:pt>
                <c:pt idx="30">
                  <c:v>35B</c:v>
                </c:pt>
                <c:pt idx="31">
                  <c:v>35C</c:v>
                </c:pt>
                <c:pt idx="32">
                  <c:v>NT</c:v>
                </c:pt>
              </c:strCache>
            </c:strRef>
          </c:cat>
          <c:val>
            <c:numRef>
              <c:f>'Comparacion SGTs años'!$B$45:$AH$45</c:f>
              <c:numCache>
                <c:formatCode>#,#00</c:formatCode>
                <c:ptCount val="33"/>
                <c:pt idx="0">
                  <c:v>2.0408163265306123</c:v>
                </c:pt>
                <c:pt idx="1">
                  <c:v>5.1020408163265305</c:v>
                </c:pt>
                <c:pt idx="2">
                  <c:v>1.0204081632653061</c:v>
                </c:pt>
                <c:pt idx="3">
                  <c:v>16.326530612244898</c:v>
                </c:pt>
                <c:pt idx="4">
                  <c:v>0</c:v>
                </c:pt>
                <c:pt idx="5">
                  <c:v>3.0612244897959182</c:v>
                </c:pt>
                <c:pt idx="6">
                  <c:v>0</c:v>
                </c:pt>
                <c:pt idx="7">
                  <c:v>1.0204081632653061</c:v>
                </c:pt>
                <c:pt idx="8">
                  <c:v>4.0816326530612246</c:v>
                </c:pt>
                <c:pt idx="9">
                  <c:v>6.1224489795918364</c:v>
                </c:pt>
                <c:pt idx="10">
                  <c:v>1.0204081632653061</c:v>
                </c:pt>
                <c:pt idx="11">
                  <c:v>8.1632653061224492</c:v>
                </c:pt>
                <c:pt idx="12">
                  <c:v>0</c:v>
                </c:pt>
                <c:pt idx="13">
                  <c:v>7.1428571428571432</c:v>
                </c:pt>
                <c:pt idx="14">
                  <c:v>1.0204081632653061</c:v>
                </c:pt>
                <c:pt idx="15">
                  <c:v>3.0612244897959182</c:v>
                </c:pt>
                <c:pt idx="16">
                  <c:v>5.1020408163265305</c:v>
                </c:pt>
                <c:pt idx="17">
                  <c:v>0</c:v>
                </c:pt>
                <c:pt idx="18">
                  <c:v>3.0612244897959182</c:v>
                </c:pt>
                <c:pt idx="19">
                  <c:v>2.0408163265306123</c:v>
                </c:pt>
                <c:pt idx="20">
                  <c:v>0</c:v>
                </c:pt>
                <c:pt idx="21">
                  <c:v>2.0408163265306123</c:v>
                </c:pt>
                <c:pt idx="22">
                  <c:v>0</c:v>
                </c:pt>
                <c:pt idx="23">
                  <c:v>2.0408163265306123</c:v>
                </c:pt>
                <c:pt idx="24">
                  <c:v>1.0204081632653061</c:v>
                </c:pt>
                <c:pt idx="25">
                  <c:v>1.0204081632653061</c:v>
                </c:pt>
                <c:pt idx="26">
                  <c:v>2.0408163265306123</c:v>
                </c:pt>
                <c:pt idx="27">
                  <c:v>3.0612244897959182</c:v>
                </c:pt>
                <c:pt idx="28">
                  <c:v>1.0204081632653061</c:v>
                </c:pt>
                <c:pt idx="29">
                  <c:v>3.0612244897959182</c:v>
                </c:pt>
                <c:pt idx="30">
                  <c:v>0</c:v>
                </c:pt>
                <c:pt idx="31">
                  <c:v>1.0204081632653061</c:v>
                </c:pt>
                <c:pt idx="32">
                  <c:v>5.1020408163265305</c:v>
                </c:pt>
              </c:numCache>
            </c:numRef>
          </c:val>
        </c:ser>
        <c:ser>
          <c:idx val="2"/>
          <c:order val="2"/>
          <c:tx>
            <c:strRef>
              <c:f>'Comparacion SGTs años'!$A$46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'Comparacion SGTs años'!$B$43:$AH$43</c:f>
              <c:strCache>
                <c:ptCount val="33"/>
                <c:pt idx="0">
                  <c:v>4</c:v>
                </c:pt>
                <c:pt idx="1">
                  <c:v>6B</c:v>
                </c:pt>
                <c:pt idx="2">
                  <c:v>9V</c:v>
                </c:pt>
                <c:pt idx="3">
                  <c:v>14</c:v>
                </c:pt>
                <c:pt idx="4">
                  <c:v>18C</c:v>
                </c:pt>
                <c:pt idx="5">
                  <c:v>19F</c:v>
                </c:pt>
                <c:pt idx="6">
                  <c:v>23F</c:v>
                </c:pt>
                <c:pt idx="7">
                  <c:v>1</c:v>
                </c:pt>
                <c:pt idx="8">
                  <c:v>3</c:v>
                </c:pt>
                <c:pt idx="9">
                  <c:v>6A</c:v>
                </c:pt>
                <c:pt idx="10">
                  <c:v>7F</c:v>
                </c:pt>
                <c:pt idx="11">
                  <c:v>19A</c:v>
                </c:pt>
                <c:pt idx="12">
                  <c:v>6C</c:v>
                </c:pt>
                <c:pt idx="13">
                  <c:v>8</c:v>
                </c:pt>
                <c:pt idx="14">
                  <c:v>9N</c:v>
                </c:pt>
                <c:pt idx="15">
                  <c:v>10A</c:v>
                </c:pt>
                <c:pt idx="16">
                  <c:v>11</c:v>
                </c:pt>
                <c:pt idx="17">
                  <c:v>11A</c:v>
                </c:pt>
                <c:pt idx="18">
                  <c:v>15A</c:v>
                </c:pt>
                <c:pt idx="19">
                  <c:v>15B</c:v>
                </c:pt>
                <c:pt idx="20">
                  <c:v>16F</c:v>
                </c:pt>
                <c:pt idx="21">
                  <c:v>21</c:v>
                </c:pt>
                <c:pt idx="22">
                  <c:v>22F</c:v>
                </c:pt>
                <c:pt idx="23">
                  <c:v>23A</c:v>
                </c:pt>
                <c:pt idx="24">
                  <c:v>23B</c:v>
                </c:pt>
                <c:pt idx="25">
                  <c:v>24</c:v>
                </c:pt>
                <c:pt idx="26">
                  <c:v>31</c:v>
                </c:pt>
                <c:pt idx="27">
                  <c:v>33</c:v>
                </c:pt>
                <c:pt idx="28">
                  <c:v>34</c:v>
                </c:pt>
                <c:pt idx="29">
                  <c:v>35</c:v>
                </c:pt>
                <c:pt idx="30">
                  <c:v>35B</c:v>
                </c:pt>
                <c:pt idx="31">
                  <c:v>35C</c:v>
                </c:pt>
                <c:pt idx="32">
                  <c:v>NT</c:v>
                </c:pt>
              </c:strCache>
            </c:strRef>
          </c:cat>
          <c:val>
            <c:numRef>
              <c:f>'Comparacion SGTs años'!$B$46:$AH$46</c:f>
              <c:numCache>
                <c:formatCode>#,#00</c:formatCode>
                <c:ptCount val="33"/>
                <c:pt idx="0">
                  <c:v>0</c:v>
                </c:pt>
                <c:pt idx="1">
                  <c:v>6.024096385542169</c:v>
                </c:pt>
                <c:pt idx="2">
                  <c:v>2.4096385542168677</c:v>
                </c:pt>
                <c:pt idx="3">
                  <c:v>2.4096385542168677</c:v>
                </c:pt>
                <c:pt idx="4">
                  <c:v>0</c:v>
                </c:pt>
                <c:pt idx="5">
                  <c:v>4.8192771084337354</c:v>
                </c:pt>
                <c:pt idx="6">
                  <c:v>1.2048192771084338</c:v>
                </c:pt>
                <c:pt idx="7">
                  <c:v>1.2048192771084338</c:v>
                </c:pt>
                <c:pt idx="8">
                  <c:v>3.6144578313253013</c:v>
                </c:pt>
                <c:pt idx="9">
                  <c:v>4.8192771084337354</c:v>
                </c:pt>
                <c:pt idx="10">
                  <c:v>0</c:v>
                </c:pt>
                <c:pt idx="11">
                  <c:v>10.843373493975903</c:v>
                </c:pt>
                <c:pt idx="12">
                  <c:v>4.8192771084337354</c:v>
                </c:pt>
                <c:pt idx="13">
                  <c:v>14.5</c:v>
                </c:pt>
                <c:pt idx="14">
                  <c:v>1.2048192771084338</c:v>
                </c:pt>
                <c:pt idx="15">
                  <c:v>1.2048192771084338</c:v>
                </c:pt>
                <c:pt idx="16">
                  <c:v>0</c:v>
                </c:pt>
                <c:pt idx="17">
                  <c:v>7.2</c:v>
                </c:pt>
                <c:pt idx="18">
                  <c:v>6</c:v>
                </c:pt>
                <c:pt idx="19">
                  <c:v>4.8</c:v>
                </c:pt>
                <c:pt idx="20">
                  <c:v>2.4096385542168677</c:v>
                </c:pt>
                <c:pt idx="21">
                  <c:v>1.2048192771084338</c:v>
                </c:pt>
                <c:pt idx="22">
                  <c:v>2.4096385542168677</c:v>
                </c:pt>
                <c:pt idx="23">
                  <c:v>7.2</c:v>
                </c:pt>
                <c:pt idx="24">
                  <c:v>1.2048192771084338</c:v>
                </c:pt>
                <c:pt idx="25">
                  <c:v>0</c:v>
                </c:pt>
                <c:pt idx="26">
                  <c:v>1.2048192771084338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3.6144578313253013</c:v>
                </c:pt>
                <c:pt idx="31">
                  <c:v>0</c:v>
                </c:pt>
                <c:pt idx="32">
                  <c:v>1.2048192771084338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9870592"/>
        <c:axId val="83284352"/>
        <c:axId val="0"/>
      </c:bar3DChart>
      <c:catAx>
        <c:axId val="7987059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83284352"/>
        <c:crosses val="autoZero"/>
        <c:auto val="1"/>
        <c:lblAlgn val="ctr"/>
        <c:lblOffset val="100"/>
        <c:noMultiLvlLbl val="0"/>
      </c:catAx>
      <c:valAx>
        <c:axId val="83284352"/>
        <c:scaling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79870592"/>
        <c:crosses val="autoZero"/>
        <c:crossBetween val="between"/>
        <c:majorUnit val="5"/>
      </c:valAx>
      <c:spPr>
        <a:ln w="3175"/>
      </c:spPr>
    </c:plotArea>
    <c:legend>
      <c:legendPos val="r"/>
      <c:layout>
        <c:manualLayout>
          <c:xMode val="edge"/>
          <c:yMode val="edge"/>
          <c:x val="0.33487757011881064"/>
          <c:y val="1.9898037385981688E-3"/>
          <c:w val="0.34319560660385062"/>
          <c:h val="0.15120857027426263"/>
        </c:manualLayout>
      </c:layout>
      <c:overlay val="0"/>
      <c:txPr>
        <a:bodyPr/>
        <a:lstStyle/>
        <a:p>
          <a:pPr>
            <a:defRPr b="1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059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67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83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850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422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892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895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771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8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8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483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BA0B8-50A4-436B-830A-F084D357A93F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E89AA-2EA9-4D62-ACC4-CF3A291C9C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085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0"/>
          <p:cNvSpPr txBox="1">
            <a:spLocks noChangeArrowheads="1"/>
          </p:cNvSpPr>
          <p:nvPr/>
        </p:nvSpPr>
        <p:spPr bwMode="auto">
          <a:xfrm rot="16200000">
            <a:off x="19237" y="3088325"/>
            <a:ext cx="146770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ca-ES" sz="1000" b="1"/>
              <a:t>Percentage (%)</a:t>
            </a:r>
          </a:p>
        </p:txBody>
      </p:sp>
      <p:cxnSp>
        <p:nvCxnSpPr>
          <p:cNvPr id="11" name="10 Conector recto"/>
          <p:cNvCxnSpPr/>
          <p:nvPr/>
        </p:nvCxnSpPr>
        <p:spPr>
          <a:xfrm>
            <a:off x="1169190" y="5072572"/>
            <a:ext cx="993863" cy="518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1116841" y="5292426"/>
            <a:ext cx="1698238" cy="595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1 CuadroTexto"/>
          <p:cNvSpPr txBox="1">
            <a:spLocks noChangeArrowheads="1"/>
          </p:cNvSpPr>
          <p:nvPr/>
        </p:nvSpPr>
        <p:spPr bwMode="auto">
          <a:xfrm>
            <a:off x="1134066" y="5069870"/>
            <a:ext cx="85530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000" b="1">
                <a:cs typeface="Arial" charset="0"/>
              </a:rPr>
              <a:t>PCV7</a:t>
            </a:r>
            <a:endParaRPr lang="en-US" altLang="ca-ES" sz="1000" b="1">
              <a:cs typeface="Arial" charset="0"/>
            </a:endParaRPr>
          </a:p>
        </p:txBody>
      </p:sp>
      <p:sp>
        <p:nvSpPr>
          <p:cNvPr id="14" name="12 CuadroTexto"/>
          <p:cNvSpPr txBox="1">
            <a:spLocks noChangeArrowheads="1"/>
          </p:cNvSpPr>
          <p:nvPr/>
        </p:nvSpPr>
        <p:spPr bwMode="auto">
          <a:xfrm>
            <a:off x="1545739" y="5289317"/>
            <a:ext cx="113042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000" b="1">
                <a:cs typeface="Arial" charset="0"/>
              </a:rPr>
              <a:t>PCV13</a:t>
            </a:r>
            <a:endParaRPr lang="en-US" altLang="ca-ES" sz="1000" b="1">
              <a:cs typeface="Arial" charset="0"/>
            </a:endParaRPr>
          </a:p>
        </p:txBody>
      </p:sp>
      <p:graphicFrame>
        <p:nvGraphicFramePr>
          <p:cNvPr id="15" name="1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1548041"/>
              </p:ext>
            </p:extLst>
          </p:nvPr>
        </p:nvGraphicFramePr>
        <p:xfrm>
          <a:off x="722893" y="1397462"/>
          <a:ext cx="6053247" cy="3723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016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4</Words>
  <Application>Microsoft Office PowerPoint</Application>
  <PresentationFormat>Carta (216 x 279 mm)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ADELA GONZALEZ DE LA CAMPA</dc:creator>
  <cp:lastModifiedBy>ADELA GONZALEZ DE LA CAMPA</cp:lastModifiedBy>
  <cp:revision>8</cp:revision>
  <cp:lastPrinted>2013-11-13T08:38:22Z</cp:lastPrinted>
  <dcterms:created xsi:type="dcterms:W3CDTF">2013-11-12T12:52:56Z</dcterms:created>
  <dcterms:modified xsi:type="dcterms:W3CDTF">2014-02-04T11:15:13Z</dcterms:modified>
</cp:coreProperties>
</file>