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E36EE78B-8353-4729-A6A9-1DF52B85E3E3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48168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Flow diagram.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Turnover Intention and Its Relationship With Work‐Related Factors Among Nurses in Spain: A Cross‐Sectional Study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Journal of Nursing Management, Volume: 2026, Issue: 1, First published: 09 May 2026, DOI: (10.1155/jonm/7697811)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3749400" y="762120"/>
            <a:ext cx="1695960" cy="380988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