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D0B332AB-6C8F-4949-AF89-0128F319F4D2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481680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Reasons for turnover intention.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Turnover Intention and Its Relationship With Work‐Related Factors Among Nurses in Spain: A Cross‐Sectional Study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Journal of Nursing Management, Volume: 2026, Issue: 1, First published: 09 May 2026, DOI: (10.1155/jonm/7697811)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1987920" y="762120"/>
            <a:ext cx="5218920" cy="380988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