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ACBD3CB4-B27F-4211-B681-7203ACFFFA0D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53834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Nurses’ working environment characteristics and their perceptions of patient safety and quality of care during the last shift.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Turnover Intention and Its Relationship With Work‐Related Factors Among Nurses in Spain: A Cross‐Sectional Study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Journal of Nursing Management, Volume: 2026, Issue: 1, First published: 09 May 2026, DOI: (10.1155/jonm/7697811)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2005560" y="762120"/>
            <a:ext cx="5183640" cy="380988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