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7FC57-749D-4346-A966-E2EBE531F8AE}" type="datetimeFigureOut">
              <a:rPr lang="es-ES" smtClean="0"/>
              <a:pPr/>
              <a:t>06/02/2026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DC92E-DD2C-4FF7-8219-3A8CC8D0F7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vmancikova\Escritorio\MTC\METHYLOMA\Beta\pca\pca 14Kprobes\pca_batch_n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33400"/>
            <a:ext cx="5257801" cy="52578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28600" y="0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Supplementary Figure 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ES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0" y="5867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A principal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component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14,346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probes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reveal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apparent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batch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err="1">
                <a:latin typeface="Times New Roman" pitchFamily="18" charset="0"/>
                <a:cs typeface="Times New Roman" pitchFamily="18" charset="0"/>
              </a:rPr>
              <a:t>arrays</a:t>
            </a:r>
            <a:r>
              <a:rPr lang="es-ES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CNIO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vmancikova</dc:creator>
  <cp:lastModifiedBy>Lopez.Victoria</cp:lastModifiedBy>
  <cp:revision>4</cp:revision>
  <dcterms:created xsi:type="dcterms:W3CDTF">2014-10-03T08:17:57Z</dcterms:created>
  <dcterms:modified xsi:type="dcterms:W3CDTF">2026-02-06T17:23:24Z</dcterms:modified>
</cp:coreProperties>
</file>