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797675" cy="9929813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2EE82E-CA85-4E8C-AEAF-88F661E37879}" type="datetimeFigureOut">
              <a:rPr lang="es-ES" smtClean="0"/>
              <a:pPr/>
              <a:t>23/06/2020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2231D-BF4B-4D50-B56D-0F95DD6F4915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2EE82E-CA85-4E8C-AEAF-88F661E37879}" type="datetimeFigureOut">
              <a:rPr lang="es-ES" smtClean="0"/>
              <a:pPr/>
              <a:t>23/06/2020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2231D-BF4B-4D50-B56D-0F95DD6F4915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2EE82E-CA85-4E8C-AEAF-88F661E37879}" type="datetimeFigureOut">
              <a:rPr lang="es-ES" smtClean="0"/>
              <a:pPr/>
              <a:t>23/06/2020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2231D-BF4B-4D50-B56D-0F95DD6F4915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2EE82E-CA85-4E8C-AEAF-88F661E37879}" type="datetimeFigureOut">
              <a:rPr lang="es-ES" smtClean="0"/>
              <a:pPr/>
              <a:t>23/06/2020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2231D-BF4B-4D50-B56D-0F95DD6F4915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2EE82E-CA85-4E8C-AEAF-88F661E37879}" type="datetimeFigureOut">
              <a:rPr lang="es-ES" smtClean="0"/>
              <a:pPr/>
              <a:t>23/06/2020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2231D-BF4B-4D50-B56D-0F95DD6F4915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2EE82E-CA85-4E8C-AEAF-88F661E37879}" type="datetimeFigureOut">
              <a:rPr lang="es-ES" smtClean="0"/>
              <a:pPr/>
              <a:t>23/06/2020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2231D-BF4B-4D50-B56D-0F95DD6F4915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2EE82E-CA85-4E8C-AEAF-88F661E37879}" type="datetimeFigureOut">
              <a:rPr lang="es-ES" smtClean="0"/>
              <a:pPr/>
              <a:t>23/06/2020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2231D-BF4B-4D50-B56D-0F95DD6F4915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2EE82E-CA85-4E8C-AEAF-88F661E37879}" type="datetimeFigureOut">
              <a:rPr lang="es-ES" smtClean="0"/>
              <a:pPr/>
              <a:t>23/06/2020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2231D-BF4B-4D50-B56D-0F95DD6F4915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2EE82E-CA85-4E8C-AEAF-88F661E37879}" type="datetimeFigureOut">
              <a:rPr lang="es-ES" smtClean="0"/>
              <a:pPr/>
              <a:t>23/06/2020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2231D-BF4B-4D50-B56D-0F95DD6F4915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2EE82E-CA85-4E8C-AEAF-88F661E37879}" type="datetimeFigureOut">
              <a:rPr lang="es-ES" smtClean="0"/>
              <a:pPr/>
              <a:t>23/06/2020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2231D-BF4B-4D50-B56D-0F95DD6F4915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2EE82E-CA85-4E8C-AEAF-88F661E37879}" type="datetimeFigureOut">
              <a:rPr lang="es-ES" smtClean="0"/>
              <a:pPr/>
              <a:t>23/06/2020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2231D-BF4B-4D50-B56D-0F95DD6F4915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2EE82E-CA85-4E8C-AEAF-88F661E37879}" type="datetimeFigureOut">
              <a:rPr lang="es-ES" smtClean="0"/>
              <a:pPr/>
              <a:t>23/06/2020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A2231D-BF4B-4D50-B56D-0F95DD6F4915}" type="slidenum">
              <a:rPr lang="es-ES" smtClean="0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4 Tabla"/>
          <p:cNvGraphicFramePr>
            <a:graphicFrameLocks noGrp="1"/>
          </p:cNvGraphicFramePr>
          <p:nvPr/>
        </p:nvGraphicFramePr>
        <p:xfrm>
          <a:off x="179512" y="143108"/>
          <a:ext cx="8784975" cy="6709228"/>
        </p:xfrm>
        <a:graphic>
          <a:graphicData uri="http://schemas.openxmlformats.org/drawingml/2006/table">
            <a:tbl>
              <a:tblPr/>
              <a:tblGrid>
                <a:gridCol w="795399"/>
                <a:gridCol w="653064"/>
                <a:gridCol w="619575"/>
                <a:gridCol w="560966"/>
                <a:gridCol w="569337"/>
                <a:gridCol w="602828"/>
                <a:gridCol w="694928"/>
                <a:gridCol w="646785"/>
                <a:gridCol w="694928"/>
                <a:gridCol w="602828"/>
                <a:gridCol w="720046"/>
                <a:gridCol w="904212"/>
                <a:gridCol w="720079"/>
              </a:tblGrid>
              <a:tr h="317953"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ID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Entrez ID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Start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End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Gene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log 2(LC+/LC-)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Adjusted p-value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log 2 (ADC+/ LC-)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r>
                        <a:rPr lang="es-ES" sz="700" b="1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Adjusted</a:t>
                      </a:r>
                      <a:r>
                        <a:rPr lang="es-ES" sz="7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p-</a:t>
                      </a:r>
                      <a:r>
                        <a:rPr lang="es-ES" sz="700" b="1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value</a:t>
                      </a:r>
                      <a:endParaRPr lang="es-ES" sz="7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log2 (SCC/LC-)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r>
                        <a:rPr lang="es-ES" sz="700" b="1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Adjusted</a:t>
                      </a:r>
                      <a:r>
                        <a:rPr lang="es-ES" sz="7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p-</a:t>
                      </a:r>
                      <a:r>
                        <a:rPr lang="es-ES" sz="700" b="1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value</a:t>
                      </a:r>
                      <a:endParaRPr lang="es-ES" sz="7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log2 </a:t>
                      </a:r>
                      <a:r>
                        <a:rPr lang="es-ES" sz="7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(COPD+/COPD-LC-</a:t>
                      </a:r>
                      <a:r>
                        <a:rPr lang="es-ES" sz="7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)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r>
                        <a:rPr lang="es-ES" sz="700" b="1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Adjusted</a:t>
                      </a:r>
                      <a:r>
                        <a:rPr lang="es-ES" sz="7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p-</a:t>
                      </a:r>
                      <a:r>
                        <a:rPr lang="es-ES" sz="700" b="1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value</a:t>
                      </a:r>
                      <a:endParaRPr lang="es-ES" sz="7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</a:tr>
              <a:tr h="114171"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ENSG00000185559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8788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101190542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101192541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1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DLK1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-0.13829316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1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0.001043473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-0.032439127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0.127303093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-0.255048814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0.00070675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-0.018616114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0.840014483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4171"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ENSG00000214548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55384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101244247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101246246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1" i="1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MEG3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-0.173352735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1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1.15608E-07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-0.103107312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0.004762046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-0.251525183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5.23264E-05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-0.032992048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0.840014483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4171"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ENSG00000267918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NA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101295038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101297037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1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NA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-0.349518799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8.4151E-09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-0.338842047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9.94141E-05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-0.349991207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0.000297572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-0.023396666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0.864388446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4171"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ENSG00000211574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768222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101317227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101319226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1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miR-770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-0.424153045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2.51232E-14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-0.401892622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9.26914E-07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-0.432834262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7.03224E-07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-0.011544466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0.840014483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4171"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ENSG00000207989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574450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101333897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101335896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1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miR-493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-0.293712333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5.81898E-11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-0.238969707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4.53559E-05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-0.349867157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3.9923E-06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-0.040230023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0.840014483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4171"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ENSG00000199151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442905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101339330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101341329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1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miR-337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-0.140239085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7.41923E-06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-0.096386809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0.045618141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-0.179671895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0.000238914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0.018071876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0.840014483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4171"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ENSG00000272291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100126315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101339870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101341869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1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miR-665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-0.195002019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1.16877E-08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-0.143405111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0.001152933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-0.245746603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3.3316E-05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-0.005885149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0.840014483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4171"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ENSG00000208001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574038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101345844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101347843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1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miR-431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-0.284969714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7.32285E-13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-0.213552081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2.07963E-05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-0.360857971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2.26766E-07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0.003640593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0.851419627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4171"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ENSG00000207569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574034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101346720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101348719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1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miR-433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-0.210969958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2.10219E-11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-0.160990344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4.41767E-05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-0.262167763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2.70379E-06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0.004117463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0.840014483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4171"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ENSG00000207608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406914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101347816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101349815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1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miR-127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-0.159357299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1.32018E-08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-0.121176578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0.000623713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-0.197402136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9.40152E-05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0.00026295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0.840014483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4171"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ENSG00000272458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574451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101349320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101351319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1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miR-432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-0.152379992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2.10017E-08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-0.12164356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0.000762461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-0.184584308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0.000154976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-0.02266989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0.840014483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4171"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ENSG00000207942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406927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101349534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101351533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1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miR-136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-0.170654328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6.70757E-09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-0.136478738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0.000483463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-0.206405413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7.67287E-05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-0.02828404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0.840014483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4171"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ENSG00000254656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388015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101350685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101352684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1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RTL1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-0.195075311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7.12597E-09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-0.151472798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0.000515236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-0.241231365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6.57769E-05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-0.022285637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0.840014483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4171"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ENSG00000269375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NA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101357765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101359764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1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NA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-0.159359357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5.70555E-07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-0.106867024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0.006704921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-0.213103944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0.000261422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-0.008947543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0.840014483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4171"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ENSG00000258399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79104;692215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101359607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101361606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1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MEG8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-0.242052907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3.72434E-08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-0.239302006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0.000142925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-0.242112036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0.000963447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-0.037116812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0.840014483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4171"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ENSG00000199005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442915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101375976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101377975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1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miR-370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-0.338564264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6.16842E-11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-0.382908976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9.21408E-07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-0.299699899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0.000170714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-0.058966376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0.840014483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4171"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ENSG00000202191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767561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101389661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101391660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1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SNORD113-1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-0.353579269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2.85848E-13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-0.330823114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1.37919E-07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-0.372753443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1.61688E-05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-0.005517934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0.840014483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4171"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ENSG00000251949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NA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101390817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101392816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1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NA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-0.396720593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8.31824E-16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-0.383043944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4.16678E-09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-0.409306512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2.14493E-06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-0.024992557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0.840014483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4171"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ENSG00000212384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767562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101392179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101394178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1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SNORD113-2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-0.359102303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1.06116E-08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-0.356308881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3.99738E-05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-0.354175939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0.001006902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-0.040549916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0.88058442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4171"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ENSG00000201700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767563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101394756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101396755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1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SNORD113-3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-0.463346289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2.81624E-08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-0.397174605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0.000873436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-0.517459377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0.000105772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0.004895417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0.996656945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4171"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ENSG00000201672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767564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101401328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101403327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1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SNORD113-4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-0.464692582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8.3473E-11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-0.490843415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2.87762E-06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-0.436220623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0.000175357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-0.004351587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0.840014483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4171"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ENSG00000225746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100507242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101402238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101404237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1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NA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-0.464692582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8.3473E-11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-0.490843415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2.87762E-06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-0.436220623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0.000175357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-0.004351587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0.840014483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4171"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ENSG00000272474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767565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101403024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101405023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1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SNORD113-5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-0.393293167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1.37034E-10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-0.360802614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4.43282E-05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-0.425261169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1.80888E-05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-0.017236052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0.911714812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4171"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ENSG00000252144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NA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101403905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101405904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1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NA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-0.311137987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1.2179E-09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-0.27015388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0.000101574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-0.348514794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7.4095E-05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0.001630959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0.857069815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4171"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ENSG00000200215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767566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101404393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101406392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1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SNORD113-6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-0.29562929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5.34803E-09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-0.253100536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0.000178605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-0.333953231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0.000154976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0.005290511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0.850563065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4171"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ENSG00000251918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NA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101405404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101407403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1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NA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-0.288052605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3.74736E-08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-0.240415001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0.000522407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-0.330986714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0.000319963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0.003122784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0.858613114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4171"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ENSG00000200632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767567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101405963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101407962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1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SNORD113-7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-0.235163275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0.003019259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-0.154170869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0.155999313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-0.309619724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0.025394927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-0.012217855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0.934595945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4171"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ENSG00000200367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767568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101408288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101410287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1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SNORD113-8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-0.336854528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1.63653E-07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-0.27529125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0.001490864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-0.40996314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0.000166025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-0.120975995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0.840014483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4171"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ENSG00000201950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767569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101410486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101412485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1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SNORD113-9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-0.275807826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1.80412E-09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-0.166274967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0.005102054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-0.39235222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5.30616E-07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0.003349327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0.998682326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4171"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ENSG00000199575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767577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101414670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101416669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1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SNORD114-1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-0.401558736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5.89536E-14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-0.310385779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1.33694E-05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-0.499032622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3.8156E-08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-0.027532539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0.857988695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4171"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ENSG00000201839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767579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101418186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101420185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1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SNORD114-3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-0.203187161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0.001522221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-0.164598987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0.080587538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-0.234338742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1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0.031314765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0.007293853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0.845931966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4171"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ENSG00000200832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767580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101419211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101421210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1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SNORD114-4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-0.240637213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7.88509E-06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-0.205927335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0.010042919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-0.272650208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0.002309266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-0.006391879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0.843232515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4171"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ENSG00000199798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767581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101420207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101422206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1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SNORD114-5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-0.291382166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1.21425E-08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-0.262257132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0.00067199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-0.32403886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8.56964E-05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-0.024806677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0.840591556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4171"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ENSG00000201263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767582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101422003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101424002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1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SNORD114-6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-0.372376864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4.64279E-06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-0.323832693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0.007065431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-0.421793714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0.001260705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0.000932267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0.997049536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4171"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ENSG00000199390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767583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101427891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101429890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1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SNORD114-7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-0.184381623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9.64877E-06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-0.153123444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0.00977551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-0.219123479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0.001409256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-0.03596619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0.840591556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4171"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ENSG00000201240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767585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101430866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101432865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1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SNORD114-9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-0.20251101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0.000312165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-0.16608524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0.028113877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-0.233886626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0.024179445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-0.023213111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0.891372162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4171"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ENSG00000200279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767588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101431889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101433888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1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SNORD114-10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-0.280222479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6.11146E-06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-0.238557274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0.004412291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-0.330044028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0.002244389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-0.043189508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0.857101395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4171"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ENSG00000271417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NA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101432489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101434488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1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NA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-0.354371119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3.79127E-07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-0.308625926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0.001057842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-0.419757492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0.000338478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-0.06208291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0.840591556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4171"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ENSG00000200608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767589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101432948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101434947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1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SNORD114-11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-0.369613066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4.40691E-09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-0.350765095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8.33471E-05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-0.403025217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0.000222014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-0.054267049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0.840014483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4171"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ENSG00000202270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767590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101433785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101435784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1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SNORD114-12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-0.364356764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1.6391E-09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-0.313313915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0.000152526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-0.431340494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4.97906E-05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-0.073959201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0.840014483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4171"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ENSG00000201247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767591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101434716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101436715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1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SNORD114-13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-0.361094788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3.02053E-09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-0.306091997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0.000190932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-0.421389372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8.15225E-05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-0.007996865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0.888024861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4171"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ENSG00000199593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767592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101436940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101438939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1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SNORD114-14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-0.190612299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1.02738E-07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-0.180328998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0.000453315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-0.200870044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0.000988976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0.004153275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0.842988978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4171"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ENSG00000201557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767593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101437507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101439506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1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SNORD114-15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-0.211206768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1.36835E-07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-0.202052496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0.000386678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-0.222374638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0.001105271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-0.004898982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0.844795539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4171"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ENSG00000199914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767594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101438432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101440431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1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SNORD114-16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-0.375403115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1.36239E-10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-0.328614217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5.47483E-05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-0.425032993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1.64885E-05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-0.029973039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0.853862386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4171"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ENSG00000201569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767595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101439643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101441642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1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SNORD114-17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-0.586704958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8.38123E-14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-0.54617668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1.44611E-06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-0.619605416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8.19887E-07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-0.084671856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0.840014483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4171"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ENSG00000202142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767596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101440662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101442661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1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SNORD114-18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-0.324491018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6.61886E-14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-0.258659723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1.38261E-06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-0.38913707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5.81406E-07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-0.04126618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0.840014483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4171"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ENSG00000199942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767597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101441314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101443313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1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SNORD114-19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-0.324491018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6.61886E-14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-0.258659723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1.38261E-06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-0.38913707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5.81406E-07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-0.04126618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0.840014483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4171"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ENSG00000201710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NA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101444829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101446828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1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NA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-0.212874515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0.009700679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-0.199891658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0.081471068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-0.22266442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0.114536064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-0.003018678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0.965244865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4171"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ENSG00000202048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767598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101445841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101447840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1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SNORD114-20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-0.301733602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1.49467E-07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-0.270042958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0.001606213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-0.327904329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0.000382102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0.025928238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0.902962268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4171"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ENSG00000272344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767599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101446812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101448811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1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SNORD114-21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-0.30724444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1.06972E-08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-0.260869987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0.000836601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-0.356070989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4.61201E-05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0.011947172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0.902478858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4171"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ENSG00000202293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767600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101447763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101449762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1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SNORD114-22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-0.312398881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1.45598E-08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-0.258426479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0.000962379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-0.373106068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4.19349E-05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-0.022160621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0.854762246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4171"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ENSG00000200406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767603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101448713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101450712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1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SNORD114-23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-0.28329417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8.99314E-10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-0.208104064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0.001034017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-0.365586427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2.79986E-06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-0.009783123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0.859443192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4171"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ENSG00000201899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767604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101449614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101451613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1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SNORD114-24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-0.245694481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4.74915E-08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-0.175233961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0.005239872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-0.325073889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1.82827E-05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-0.001065804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0.91009128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4171"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ENSG00000200612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767605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101450894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101452893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1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SNORD114-25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-0.247581464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2.01146E-06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-0.207024607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0.004003046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-0.29240549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0.001069164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-0.017141479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0.840014483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4171"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ENSG00000200413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767606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101451883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101453882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1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SNORD114-26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-0.283074071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1.10033E-07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-0.249164267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0.000705743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-0.324570868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0.000431473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-0.068888755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0.840014483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4 Tabla"/>
          <p:cNvGraphicFramePr>
            <a:graphicFrameLocks noGrp="1"/>
          </p:cNvGraphicFramePr>
          <p:nvPr/>
        </p:nvGraphicFramePr>
        <p:xfrm>
          <a:off x="251521" y="260648"/>
          <a:ext cx="8712967" cy="6492007"/>
        </p:xfrm>
        <a:graphic>
          <a:graphicData uri="http://schemas.openxmlformats.org/drawingml/2006/table">
            <a:tbl>
              <a:tblPr/>
              <a:tblGrid>
                <a:gridCol w="775841"/>
                <a:gridCol w="637006"/>
                <a:gridCol w="604338"/>
                <a:gridCol w="547172"/>
                <a:gridCol w="555338"/>
                <a:gridCol w="588005"/>
                <a:gridCol w="648182"/>
                <a:gridCol w="660539"/>
                <a:gridCol w="677839"/>
                <a:gridCol w="588005"/>
                <a:gridCol w="702340"/>
                <a:gridCol w="936274"/>
                <a:gridCol w="792088"/>
              </a:tblGrid>
              <a:tr h="115213"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ID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Entrez ID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Start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End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Gene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log 2(LC+/LC-)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Adjusted p-value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log 2 (ADC+/ LC-)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r>
                        <a:rPr lang="es-ES" sz="700" b="1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Adjusted</a:t>
                      </a:r>
                      <a:r>
                        <a:rPr lang="es-ES" sz="7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p-</a:t>
                      </a:r>
                      <a:r>
                        <a:rPr lang="es-ES" sz="700" b="1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value</a:t>
                      </a:r>
                      <a:endParaRPr lang="es-ES" sz="7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log2 (SCC/LC-)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r>
                        <a:rPr lang="es-ES" sz="700" b="1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Adjusted</a:t>
                      </a:r>
                      <a:r>
                        <a:rPr lang="es-ES" sz="7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p-</a:t>
                      </a:r>
                      <a:r>
                        <a:rPr lang="es-ES" sz="700" b="1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value</a:t>
                      </a:r>
                      <a:endParaRPr lang="es-ES" sz="7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log2 (EPOC+/EPOC-CP-)</a:t>
                      </a: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r>
                        <a:rPr lang="es-ES" sz="700" b="1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Adjusted</a:t>
                      </a:r>
                      <a:r>
                        <a:rPr lang="es-ES" sz="7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p-</a:t>
                      </a:r>
                      <a:r>
                        <a:rPr lang="es-ES" sz="700" b="1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value</a:t>
                      </a:r>
                      <a:endParaRPr lang="es-ES" sz="7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577" marR="3577" marT="35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115213"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ENSG00000200636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767608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101452998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101454997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1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SNORD114-27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-0.294417552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6.35641E-09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-0.239093617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1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0.000437556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-0.358028254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1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4.88895E-05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-0.073208917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0.840014483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5213"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ENSG00000200480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767609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101453967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101455966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1" i="1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SNORD114-28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-0.258723757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1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2.50354E-07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-0.178108136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1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0.005094268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-0.357308041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7.26041E-05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-0.127778006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0.840014483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5213"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ENSG00000201689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767610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101454928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101456927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1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SNORD114-29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-0.22520782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9.6575E-05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-0.175884855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0.026208075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-0.294360002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0.004048023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-0.139019101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0.840014483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5213"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ENSG00000201318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767611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101456756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101458755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1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SNORD114-30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-0.117759712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0.071177541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-0.06538968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0.494209814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-0.184973544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0.095202512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-0.008551563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0.950152747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5213"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ENSG00000200089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767612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101458073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101460072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1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SNORD114-31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-0.262222747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9.91748E-07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-0.170431965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0.018612992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-0.368806122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6.48965E-05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-0.025888544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0.870187329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5213"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ENSG00000222095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NA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101459094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101461093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1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NA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-0.416395898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5.9908E-11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-0.288175374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0.000820992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-0.561422691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1.35492E-07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-0.048799418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0.840014483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5213"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ENSG00000199088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494328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101486866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101488865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1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miR-379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-0.331688088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2.90118E-17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-0.287204953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3.95086E-07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-0.376772043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1.6936E-09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-0.018223507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0.840014483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5213"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ENSG00000199109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693121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101488162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101490161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1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miR-411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-0.291902621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3.10121E-17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-0.25257732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2.93101E-07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-0.332133156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2.40973E-09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-0.006470469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0.840014483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5213"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ENSG00000207749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407023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101488614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101490613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1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miR-299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-0.296406096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7.69421E-17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-0.257794496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3.89141E-07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-0.33498532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4.81644E-09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-0.004639011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0.840014483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5213"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ENSG00000221745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100302250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101490401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101492400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1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miR-1197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-0.30916755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1.37059E-15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-0.251238433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1.61138E-06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-0.368426409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1.01896E-08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0.000279601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0.840014483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5213"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ENSG00000199069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442897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101490569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101492568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1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miR-323A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-0.310550903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1.73804E-15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-0.249536985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1.88496E-06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-0.372689223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1.1016E-08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0.00080955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0.840014483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5213"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ENSG00000211582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768212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101490857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101492856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1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miR-758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-0.284643332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1.45179E-14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-0.226807377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3.63791E-06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-0.343388506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4.07058E-08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0.001028159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0.840014483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5213"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ENSG00000198982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494329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101490942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101492941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1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miR-380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-0.294762887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1.13522E-14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-0.238348951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3.34215E-06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-0.352063216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3.68071E-08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0.000738598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0.840014483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5213"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ENSG00000207761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574408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101491622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101493621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1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miR-329-1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-0.313307453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6.75807E-14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-0.25301648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6.20504E-06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-0.374412139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1.14491E-07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-0.000791535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0.840014483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5213"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ENSG00000207762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574409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101491937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101493936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1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miR-329-2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-0.331416028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1.64162E-13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-0.268932683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6.88769E-06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-0.394556217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2.30719E-07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-0.00125422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0.840014483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5213"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ENSG00000194717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574452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101494471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101496470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1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miR-494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-0.277748344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3.65725E-12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-0.222092616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5.40605E-05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-0.337355704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3.54125E-07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-0.007760075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0.840014483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5213"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ENSG00000221036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100422837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101494889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101496888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1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miR-1193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-0.277748344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3.65725E-12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-0.222092616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5.40605E-05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-0.337355704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3.54125E-07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-0.007760075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0.840014483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5213"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ENSG00000212040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100126335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101496824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101498823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1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miR-543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-0.219691945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9.62007E-09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-0.16573547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0.001928522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-0.271219206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2.07012E-05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0.014510701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0.840014483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5213"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ENSG00000207743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574453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101498592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101500591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1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miR-495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-0.437718895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6.14013E-16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-0.358289904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1.36017E-06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-0.51999452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4.23225E-09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-0.011832509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0.840014483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5213"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ENSG00000265032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NA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101504180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101506179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1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NA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-0.174962614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6.39411E-09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-0.14344536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0.00046917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-0.204702757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9.81928E-05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0.053666307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0.840014483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5213"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ENSG00000271946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442913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101504517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101506516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1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miR-376C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-0.230847213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2.39664E-11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-0.188662958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2.77984E-05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-0.271929347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9.84625E-06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0.033503969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0.840014483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5213"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ENSG00000207934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724024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101505056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101507055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1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miR-654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-0.246581196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3.35623E-12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-0.204906204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9.41327E-06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-0.287205211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5.20535E-06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0.015876328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0.840014483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5213"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ENSG00000264882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494325;664615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101505604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101507603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1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miR-376A1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-0.267378316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8.48877E-13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-0.220318004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4.51226E-06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-0.313788866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3.19105E-06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0.016045668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0.840014483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5213"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ENSG00000215957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100126297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101506200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101508199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1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miR-300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-0.338659901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1.65112E-14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-0.287005754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5.2722E-07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-0.393711416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7.08838E-07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-0.01591597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0.840014483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5213"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ENSG00000221525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100302157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101507814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101509813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1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miR-1185-1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-0.224115133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1.86087E-11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-0.16179292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0.000291485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-0.290535202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2.58179E-07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-0.005887628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0.840014483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5213"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ENSG00000221614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100302209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101509035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101511034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1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miR-1185-2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-0.258273251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6.87418E-14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-0.217170777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5.85534E-06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-0.30056669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1.50241E-07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-0.024573102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0.840014483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5213"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ENSG00000258861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NA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101509994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101511993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1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miR-381HG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-0.30974216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1.17148E-14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-0.260965072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2.43448E-06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-0.356211065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6.98637E-08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-0.027168521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0.840014483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5213"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ENSG00000199020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494330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101510757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101512756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1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miR-381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-0.287379932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7.43382E-11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-0.204128267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0.000560219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-0.369626368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1.07817E-07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0.006947099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0.844366096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5213"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ENSG00000207754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664616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101511292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101513291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1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miR-487B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-0.303682139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3.24504E-12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-0.217510578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0.000158426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-0.389411772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1.63905E-08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0.010325594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0.840591556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5213"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ENSG00000202560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664612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101512158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101514157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1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miR-539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-0.325329251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4.29749E-14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-0.247866767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1.98594E-05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-0.402825386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4.7746E-09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0.003239257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0.840014483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5213"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ENSG00000216099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100126345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101512738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101514737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1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miR-889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-0.349043221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2.92232E-16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-0.280070215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1.81507E-06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-0.418694603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1.30021E-09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-0.008181049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0.840014483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5213"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ENSG00000207587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664613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101513495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101515494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1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miR-544A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-0.260193555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1.15212E-12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-0.21510886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2.55803E-05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-0.305428487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3.72159E-07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-0.011225206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0.840014483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5213"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ENSG00000207646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724025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101514387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101516386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1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miR-655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-0.175918012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1.48893E-07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-0.146577033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0.003394191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-0.20966989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8.69158E-05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-0.025657653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0.840014483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5213"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ENSG00000265250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NA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101516840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101518839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1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NA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-0.234175274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8.934E-13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-0.204808667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2.48342E-05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-0.264386141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1.86826E-07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-0.015219011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0.840014483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5213"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ENSG00000207558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619555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101517283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101519282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1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miR-487A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-0.234175274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8.934E-13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-0.204808667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2.48342E-05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-0.264386141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1.86826E-07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-0.015219011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0.840014483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5213"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ENSG00000207993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406924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101519508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101521507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1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miR-134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-0.340344975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7.55184E-17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-0.292959296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2.64528E-07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-0.388007288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8.56659E-09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-0.019909563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0.840014483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5213"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ENSG00000207742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494331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101520224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101522223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1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miR-382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-0.314164948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1.90249E-14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-0.257823818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5.07468E-06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-0.373419425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3.55013E-08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-0.015607299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0.840014483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5213"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ENSG00000208027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574436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101520238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101522237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1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miR-485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-0.314164948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1.90249E-14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-0.257823818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5.07468E-06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-0.373419425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3.55013E-08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-0.015607299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0.840014483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5213"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ENSG00000208004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574410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101521056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101523055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1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miR-323B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-0.303254594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1.05772E-13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-0.242198367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2.16671E-05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-0.367812139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3.15202E-08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-0.006708781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0.840014483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5213"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ENSG00000207978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406946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101524592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101526591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1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miR-154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-0.395630434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3.35275E-17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-0.32077972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4.42218E-07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-0.478445173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7.01941E-10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-0.040633455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0.840014483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5213"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ENSG00000207961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574454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101525410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101527409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1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miR-496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-0.316445868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2.18282E-14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-0.247694936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1.03704E-05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-0.390456153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7.56834E-09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-0.033008685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0.840014483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5213"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ENSG00000199015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494326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101526843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101528842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1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miR-377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-0.237237335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1.07483E-09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-0.191913216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0.000306906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-0.279327644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7.34643E-06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-0.041726292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0.840014483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5213"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ENSG00000216179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100126308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101529332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101531331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1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miR-541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-0.389311249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3.62941E-15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-0.329095194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2.73067E-06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-0.451448393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1.48088E-08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-0.058282501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0.840014483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5213"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ENSG00000199107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574413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101530137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101532136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1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miR-409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-0.271157714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1.59813E-13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-0.215338087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9.10557E-06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-0.329014025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1.48036E-07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-0.036457258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0.840014483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5213"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ENSG00000199012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574433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101530284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101532283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1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miR-412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-0.260298649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4.93041E-13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-0.204268396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1.7287E-05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-0.318721729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2.00941E-07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-0.036787064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0.840014483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5213"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ENSG00000199025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442914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101530418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101532417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1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miR-369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-0.245789407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2.73461E-12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-0.186406421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3.61567E-05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-0.307396919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5.17512E-07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-0.032595883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0.840014483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5213"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ENSG00000199092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574434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101530749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101532748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1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miR-410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-0.234273583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9.88918E-12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-0.17384679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6.60101E-05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-0.296574315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8.13476E-07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-0.026146899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0.840014483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5213"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ENSG00000207959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724026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101531561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101533560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1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miR-656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-0.227619387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5.71628E-12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-0.169935194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4.84183E-05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-0.287259099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6.96709E-07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-0.017362693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0.840014483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5213"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ENSG00000223403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100507257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101534748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101536747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1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MEG9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-0.043983869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0.000167559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0.050430089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1" u="none" strike="noStrike" smtClean="0">
                          <a:solidFill>
                            <a:srgbClr val="000000"/>
                          </a:solidFill>
                          <a:latin typeface="Calibri"/>
                        </a:rPr>
                        <a:t>0.06218846</a:t>
                      </a:r>
                      <a:endParaRPr lang="es-ES" sz="700" b="0" i="1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-0.143927202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0.01257518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-0.019094386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0.840014483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5213"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ENSG00000230805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NA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101543748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101545747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1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NA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1.150235567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3.71702E-06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1.633421139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5.23475E-06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0.454153318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0.071657888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0.270232449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0.840014483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5213"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ENSG00000259023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NA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101873760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101875759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1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LINC00524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-0.171223834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9.15806E-08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-0.158847656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0.000682491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-0.186453135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0.000312251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-0.119638963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0.840014483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5213"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ENSG00000259082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100507277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101906913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101908912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1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NA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-0.283926274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1.57584E-08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-0.23753176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0.000549475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-0.330246457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0.000124848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-0.02016123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0.840014483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5213"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ENSG00000197406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1735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102026188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102028187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1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DIO3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0.879327027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6.47148E-09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1.291398621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4.52482E-10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0.358658771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0.106428236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0.535577357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0.840014483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5202"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ENSG00000258498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100302145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102026269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102028268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1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DIO3OS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0.800490392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1.86076E-08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1.197421228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8.92423E-10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0.302320053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0.132861522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0.507234057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0.840014483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432</TotalTime>
  <Words>1870</Words>
  <Application>Microsoft Office PowerPoint</Application>
  <PresentationFormat>Presentación en pantalla (4:3)</PresentationFormat>
  <Paragraphs>1443</Paragraphs>
  <Slides>2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2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</vt:i4>
      </vt:variant>
    </vt:vector>
  </HeadingPairs>
  <TitlesOfParts>
    <vt:vector size="5" baseType="lpstr">
      <vt:lpstr>Arial</vt:lpstr>
      <vt:lpstr>Calibri</vt:lpstr>
      <vt:lpstr>Tema de Office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EQUIPO</dc:creator>
  <cp:lastModifiedBy>Lopez.Victoria</cp:lastModifiedBy>
  <cp:revision>14</cp:revision>
  <dcterms:created xsi:type="dcterms:W3CDTF">2015-03-24T12:42:28Z</dcterms:created>
  <dcterms:modified xsi:type="dcterms:W3CDTF">2020-06-23T08:42:13Z</dcterms:modified>
</cp:coreProperties>
</file>