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77" r:id="rId2"/>
    <p:sldId id="278" r:id="rId3"/>
    <p:sldId id="279" r:id="rId4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59">
          <p15:clr>
            <a:srgbClr val="A4A3A4"/>
          </p15:clr>
        </p15:guide>
        <p15:guide id="2" pos="1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F00"/>
    <a:srgbClr val="00FF80"/>
    <a:srgbClr val="80FF00"/>
    <a:srgbClr val="00FF00"/>
    <a:srgbClr val="3366FF"/>
    <a:srgbClr val="0000FF"/>
    <a:srgbClr val="800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93"/>
    <p:restoredTop sz="94664"/>
  </p:normalViewPr>
  <p:slideViewPr>
    <p:cSldViewPr snapToGrid="0" snapToObjects="1">
      <p:cViewPr varScale="1">
        <p:scale>
          <a:sx n="53" d="100"/>
          <a:sy n="53" d="100"/>
        </p:scale>
        <p:origin x="2634" y="78"/>
      </p:cViewPr>
      <p:guideLst>
        <p:guide orient="horz" pos="5759"/>
        <p:guide pos="1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0411C9-7098-584C-98B4-2776E0BA3E89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1F9400-5A29-DB45-A9DB-F2B38053709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0648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70"/>
            <a:ext cx="5829300" cy="1960033"/>
          </a:xfrm>
        </p:spPr>
        <p:txBody>
          <a:bodyPr/>
          <a:lstStyle/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2CEA6-9CEC-D149-85AD-A4AC71EFFD35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0ED01-862B-744F-A60F-B5382423325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48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2CEA6-9CEC-D149-85AD-A4AC71EFFD35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0ED01-862B-744F-A60F-B5382423325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566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7" y="488951"/>
            <a:ext cx="3357563" cy="10401300"/>
          </a:xfrm>
        </p:spPr>
        <p:txBody>
          <a:bodyPr vert="eaVert"/>
          <a:lstStyle/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2CEA6-9CEC-D149-85AD-A4AC71EFFD35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0ED01-862B-744F-A60F-B5382423325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410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2CEA6-9CEC-D149-85AD-A4AC71EFFD35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0ED01-862B-744F-A60F-B5382423325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819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2CEA6-9CEC-D149-85AD-A4AC71EFFD35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0ED01-862B-744F-A60F-B5382423325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332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7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2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2CEA6-9CEC-D149-85AD-A4AC71EFFD35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0ED01-862B-744F-A60F-B5382423325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580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1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2CEA6-9CEC-D149-85AD-A4AC71EFFD35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0ED01-862B-744F-A60F-B5382423325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833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2CEA6-9CEC-D149-85AD-A4AC71EFFD35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0ED01-862B-744F-A60F-B5382423325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157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2CEA6-9CEC-D149-85AD-A4AC71EFFD35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0ED01-862B-744F-A60F-B5382423325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026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2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9" y="364070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913470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2CEA6-9CEC-D149-85AD-A4AC71EFFD35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0ED01-862B-744F-A60F-B5382423325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828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2CEA6-9CEC-D149-85AD-A4AC71EFFD35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0ED01-862B-744F-A60F-B5382423325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84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4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92CEA6-9CEC-D149-85AD-A4AC71EFFD35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7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30ED01-862B-744F-A60F-B5382423325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20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9" name="Group 288">
            <a:extLst>
              <a:ext uri="{FF2B5EF4-FFF2-40B4-BE49-F238E27FC236}">
                <a16:creationId xmlns:a16="http://schemas.microsoft.com/office/drawing/2014/main" xmlns="" id="{C3E6681B-8D04-5146-B46A-71341C9B7E43}"/>
              </a:ext>
            </a:extLst>
          </p:cNvPr>
          <p:cNvGrpSpPr/>
          <p:nvPr/>
        </p:nvGrpSpPr>
        <p:grpSpPr>
          <a:xfrm>
            <a:off x="1922277" y="1866696"/>
            <a:ext cx="3013446" cy="5410608"/>
            <a:chOff x="1836850" y="1887575"/>
            <a:chExt cx="3013446" cy="5410608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B596A93C-BA07-3842-BD14-91510B2D1577}"/>
                </a:ext>
              </a:extLst>
            </p:cNvPr>
            <p:cNvSpPr/>
            <p:nvPr/>
          </p:nvSpPr>
          <p:spPr>
            <a:xfrm>
              <a:off x="2481138" y="2779023"/>
              <a:ext cx="1872434" cy="183498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Freeform 4">
              <a:extLst>
                <a:ext uri="{FF2B5EF4-FFF2-40B4-BE49-F238E27FC236}">
                  <a16:creationId xmlns:a16="http://schemas.microsoft.com/office/drawing/2014/main" xmlns="" id="{1E2A414A-7F87-7747-A548-28A3E01D72F0}"/>
                </a:ext>
              </a:extLst>
            </p:cNvPr>
            <p:cNvSpPr/>
            <p:nvPr/>
          </p:nvSpPr>
          <p:spPr>
            <a:xfrm>
              <a:off x="3350527" y="2773995"/>
              <a:ext cx="186160" cy="635457"/>
            </a:xfrm>
            <a:custGeom>
              <a:avLst/>
              <a:gdLst>
                <a:gd name="connsiteX0" fmla="*/ 157150 w 178958"/>
                <a:gd name="connsiteY0" fmla="*/ 0 h 610873"/>
                <a:gd name="connsiteX1" fmla="*/ 173227 w 178958"/>
                <a:gd name="connsiteY1" fmla="*/ 76359 h 610873"/>
                <a:gd name="connsiteX2" fmla="*/ 165188 w 178958"/>
                <a:gd name="connsiteY2" fmla="*/ 152718 h 610873"/>
                <a:gd name="connsiteX3" fmla="*/ 177246 w 178958"/>
                <a:gd name="connsiteY3" fmla="*/ 208983 h 610873"/>
                <a:gd name="connsiteX4" fmla="*/ 120979 w 178958"/>
                <a:gd name="connsiteY4" fmla="*/ 229077 h 610873"/>
                <a:gd name="connsiteX5" fmla="*/ 56674 w 178958"/>
                <a:gd name="connsiteY5" fmla="*/ 253191 h 610873"/>
                <a:gd name="connsiteX6" fmla="*/ 24522 w 178958"/>
                <a:gd name="connsiteY6" fmla="*/ 313474 h 610873"/>
                <a:gd name="connsiteX7" fmla="*/ 408 w 178958"/>
                <a:gd name="connsiteY7" fmla="*/ 337587 h 610873"/>
                <a:gd name="connsiteX8" fmla="*/ 44617 w 178958"/>
                <a:gd name="connsiteY8" fmla="*/ 389833 h 610873"/>
                <a:gd name="connsiteX9" fmla="*/ 88827 w 178958"/>
                <a:gd name="connsiteY9" fmla="*/ 446098 h 610873"/>
                <a:gd name="connsiteX10" fmla="*/ 104903 w 178958"/>
                <a:gd name="connsiteY10" fmla="*/ 506381 h 610873"/>
                <a:gd name="connsiteX11" fmla="*/ 68731 w 178958"/>
                <a:gd name="connsiteY11" fmla="*/ 522457 h 610873"/>
                <a:gd name="connsiteX12" fmla="*/ 40598 w 178958"/>
                <a:gd name="connsiteY12" fmla="*/ 550589 h 610873"/>
                <a:gd name="connsiteX13" fmla="*/ 28541 w 178958"/>
                <a:gd name="connsiteY13" fmla="*/ 610873 h 61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8958" h="610873">
                  <a:moveTo>
                    <a:pt x="157150" y="0"/>
                  </a:moveTo>
                  <a:cubicBezTo>
                    <a:pt x="164518" y="25453"/>
                    <a:pt x="171887" y="50906"/>
                    <a:pt x="173227" y="76359"/>
                  </a:cubicBezTo>
                  <a:cubicBezTo>
                    <a:pt x="174567" y="101812"/>
                    <a:pt x="164518" y="130614"/>
                    <a:pt x="165188" y="152718"/>
                  </a:cubicBezTo>
                  <a:cubicBezTo>
                    <a:pt x="165858" y="174822"/>
                    <a:pt x="184614" y="196256"/>
                    <a:pt x="177246" y="208983"/>
                  </a:cubicBezTo>
                  <a:cubicBezTo>
                    <a:pt x="169878" y="221710"/>
                    <a:pt x="120979" y="229077"/>
                    <a:pt x="120979" y="229077"/>
                  </a:cubicBezTo>
                  <a:cubicBezTo>
                    <a:pt x="100884" y="236445"/>
                    <a:pt x="72750" y="239125"/>
                    <a:pt x="56674" y="253191"/>
                  </a:cubicBezTo>
                  <a:cubicBezTo>
                    <a:pt x="40598" y="267257"/>
                    <a:pt x="33900" y="299408"/>
                    <a:pt x="24522" y="313474"/>
                  </a:cubicBezTo>
                  <a:cubicBezTo>
                    <a:pt x="15144" y="327540"/>
                    <a:pt x="-2941" y="324861"/>
                    <a:pt x="408" y="337587"/>
                  </a:cubicBezTo>
                  <a:cubicBezTo>
                    <a:pt x="3757" y="350313"/>
                    <a:pt x="29881" y="371748"/>
                    <a:pt x="44617" y="389833"/>
                  </a:cubicBezTo>
                  <a:cubicBezTo>
                    <a:pt x="59353" y="407918"/>
                    <a:pt x="78779" y="426673"/>
                    <a:pt x="88827" y="446098"/>
                  </a:cubicBezTo>
                  <a:cubicBezTo>
                    <a:pt x="98875" y="465523"/>
                    <a:pt x="108252" y="493655"/>
                    <a:pt x="104903" y="506381"/>
                  </a:cubicBezTo>
                  <a:cubicBezTo>
                    <a:pt x="101554" y="519108"/>
                    <a:pt x="79448" y="515089"/>
                    <a:pt x="68731" y="522457"/>
                  </a:cubicBezTo>
                  <a:cubicBezTo>
                    <a:pt x="58013" y="529825"/>
                    <a:pt x="47296" y="535853"/>
                    <a:pt x="40598" y="550589"/>
                  </a:cubicBezTo>
                  <a:cubicBezTo>
                    <a:pt x="33900" y="565325"/>
                    <a:pt x="28541" y="610873"/>
                    <a:pt x="28541" y="610873"/>
                  </a:cubicBezTo>
                </a:path>
              </a:pathLst>
            </a:cu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xmlns="" id="{1E9764E0-0D01-5C42-9427-A1D480962F8A}"/>
                </a:ext>
              </a:extLst>
            </p:cNvPr>
            <p:cNvSpPr/>
            <p:nvPr/>
          </p:nvSpPr>
          <p:spPr>
            <a:xfrm>
              <a:off x="2959235" y="3237872"/>
              <a:ext cx="885048" cy="1375602"/>
            </a:xfrm>
            <a:custGeom>
              <a:avLst/>
              <a:gdLst>
                <a:gd name="connsiteX0" fmla="*/ 850810 w 850810"/>
                <a:gd name="connsiteY0" fmla="*/ 1322385 h 1322385"/>
                <a:gd name="connsiteX1" fmla="*/ 782486 w 850810"/>
                <a:gd name="connsiteY1" fmla="*/ 1266120 h 1322385"/>
                <a:gd name="connsiteX2" fmla="*/ 682010 w 850810"/>
                <a:gd name="connsiteY2" fmla="*/ 1262101 h 1322385"/>
                <a:gd name="connsiteX3" fmla="*/ 633782 w 850810"/>
                <a:gd name="connsiteY3" fmla="*/ 1221912 h 1322385"/>
                <a:gd name="connsiteX4" fmla="*/ 537324 w 850810"/>
                <a:gd name="connsiteY4" fmla="*/ 1201818 h 1322385"/>
                <a:gd name="connsiteX5" fmla="*/ 356467 w 850810"/>
                <a:gd name="connsiteY5" fmla="*/ 1045080 h 1322385"/>
                <a:gd name="connsiteX6" fmla="*/ 292163 w 850810"/>
                <a:gd name="connsiteY6" fmla="*/ 948627 h 1322385"/>
                <a:gd name="connsiteX7" fmla="*/ 255991 w 850810"/>
                <a:gd name="connsiteY7" fmla="*/ 900400 h 1322385"/>
                <a:gd name="connsiteX8" fmla="*/ 215801 w 850810"/>
                <a:gd name="connsiteY8" fmla="*/ 880306 h 1322385"/>
                <a:gd name="connsiteX9" fmla="*/ 139439 w 850810"/>
                <a:gd name="connsiteY9" fmla="*/ 880306 h 1322385"/>
                <a:gd name="connsiteX10" fmla="*/ 119344 w 850810"/>
                <a:gd name="connsiteY10" fmla="*/ 852173 h 1322385"/>
                <a:gd name="connsiteX11" fmla="*/ 127382 w 850810"/>
                <a:gd name="connsiteY11" fmla="*/ 803947 h 1322385"/>
                <a:gd name="connsiteX12" fmla="*/ 179629 w 850810"/>
                <a:gd name="connsiteY12" fmla="*/ 767776 h 1322385"/>
                <a:gd name="connsiteX13" fmla="*/ 195705 w 850810"/>
                <a:gd name="connsiteY13" fmla="*/ 735625 h 1322385"/>
                <a:gd name="connsiteX14" fmla="*/ 143458 w 850810"/>
                <a:gd name="connsiteY14" fmla="*/ 667304 h 1322385"/>
                <a:gd name="connsiteX15" fmla="*/ 14848 w 850810"/>
                <a:gd name="connsiteY15" fmla="*/ 498510 h 1322385"/>
                <a:gd name="connsiteX16" fmla="*/ 2791 w 850810"/>
                <a:gd name="connsiteY16" fmla="*/ 462340 h 1322385"/>
                <a:gd name="connsiteX17" fmla="*/ 6810 w 850810"/>
                <a:gd name="connsiteY17" fmla="*/ 418132 h 1322385"/>
                <a:gd name="connsiteX18" fmla="*/ 71115 w 850810"/>
                <a:gd name="connsiteY18" fmla="*/ 406076 h 1322385"/>
                <a:gd name="connsiteX19" fmla="*/ 163553 w 850810"/>
                <a:gd name="connsiteY19" fmla="*/ 422151 h 1322385"/>
                <a:gd name="connsiteX20" fmla="*/ 227858 w 850810"/>
                <a:gd name="connsiteY20" fmla="*/ 442246 h 1322385"/>
                <a:gd name="connsiteX21" fmla="*/ 280105 w 850810"/>
                <a:gd name="connsiteY21" fmla="*/ 406076 h 1322385"/>
                <a:gd name="connsiteX22" fmla="*/ 268048 w 850810"/>
                <a:gd name="connsiteY22" fmla="*/ 357849 h 1322385"/>
                <a:gd name="connsiteX23" fmla="*/ 191686 w 850810"/>
                <a:gd name="connsiteY23" fmla="*/ 297565 h 1322385"/>
                <a:gd name="connsiteX24" fmla="*/ 167572 w 850810"/>
                <a:gd name="connsiteY24" fmla="*/ 237282 h 1322385"/>
                <a:gd name="connsiteX25" fmla="*/ 159534 w 850810"/>
                <a:gd name="connsiteY25" fmla="*/ 197093 h 1322385"/>
                <a:gd name="connsiteX26" fmla="*/ 171591 w 850810"/>
                <a:gd name="connsiteY26" fmla="*/ 156904 h 1322385"/>
                <a:gd name="connsiteX27" fmla="*/ 215801 w 850810"/>
                <a:gd name="connsiteY27" fmla="*/ 136809 h 1322385"/>
                <a:gd name="connsiteX28" fmla="*/ 231877 w 850810"/>
                <a:gd name="connsiteY28" fmla="*/ 84564 h 1322385"/>
                <a:gd name="connsiteX29" fmla="*/ 235896 w 850810"/>
                <a:gd name="connsiteY29" fmla="*/ 52412 h 1322385"/>
                <a:gd name="connsiteX30" fmla="*/ 272067 w 850810"/>
                <a:gd name="connsiteY30" fmla="*/ 36337 h 1322385"/>
                <a:gd name="connsiteX31" fmla="*/ 304220 w 850810"/>
                <a:gd name="connsiteY31" fmla="*/ 167 h 1322385"/>
                <a:gd name="connsiteX32" fmla="*/ 320296 w 850810"/>
                <a:gd name="connsiteY32" fmla="*/ 52412 h 1322385"/>
                <a:gd name="connsiteX33" fmla="*/ 356467 w 850810"/>
                <a:gd name="connsiteY33" fmla="*/ 76526 h 1322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850810" h="1322385">
                  <a:moveTo>
                    <a:pt x="850810" y="1322385"/>
                  </a:moveTo>
                  <a:cubicBezTo>
                    <a:pt x="830714" y="1299276"/>
                    <a:pt x="810619" y="1276167"/>
                    <a:pt x="782486" y="1266120"/>
                  </a:cubicBezTo>
                  <a:cubicBezTo>
                    <a:pt x="754353" y="1256073"/>
                    <a:pt x="706794" y="1269469"/>
                    <a:pt x="682010" y="1262101"/>
                  </a:cubicBezTo>
                  <a:cubicBezTo>
                    <a:pt x="657226" y="1254733"/>
                    <a:pt x="657896" y="1231959"/>
                    <a:pt x="633782" y="1221912"/>
                  </a:cubicBezTo>
                  <a:cubicBezTo>
                    <a:pt x="609668" y="1211865"/>
                    <a:pt x="583543" y="1231290"/>
                    <a:pt x="537324" y="1201818"/>
                  </a:cubicBezTo>
                  <a:cubicBezTo>
                    <a:pt x="491105" y="1172346"/>
                    <a:pt x="397327" y="1087278"/>
                    <a:pt x="356467" y="1045080"/>
                  </a:cubicBezTo>
                  <a:cubicBezTo>
                    <a:pt x="315607" y="1002882"/>
                    <a:pt x="308909" y="972740"/>
                    <a:pt x="292163" y="948627"/>
                  </a:cubicBezTo>
                  <a:cubicBezTo>
                    <a:pt x="275417" y="924514"/>
                    <a:pt x="268718" y="911787"/>
                    <a:pt x="255991" y="900400"/>
                  </a:cubicBezTo>
                  <a:cubicBezTo>
                    <a:pt x="243264" y="889013"/>
                    <a:pt x="235226" y="883655"/>
                    <a:pt x="215801" y="880306"/>
                  </a:cubicBezTo>
                  <a:cubicBezTo>
                    <a:pt x="196376" y="876957"/>
                    <a:pt x="155515" y="884995"/>
                    <a:pt x="139439" y="880306"/>
                  </a:cubicBezTo>
                  <a:cubicBezTo>
                    <a:pt x="123363" y="875617"/>
                    <a:pt x="121354" y="864900"/>
                    <a:pt x="119344" y="852173"/>
                  </a:cubicBezTo>
                  <a:cubicBezTo>
                    <a:pt x="117334" y="839446"/>
                    <a:pt x="117335" y="818013"/>
                    <a:pt x="127382" y="803947"/>
                  </a:cubicBezTo>
                  <a:cubicBezTo>
                    <a:pt x="137429" y="789881"/>
                    <a:pt x="168242" y="779163"/>
                    <a:pt x="179629" y="767776"/>
                  </a:cubicBezTo>
                  <a:cubicBezTo>
                    <a:pt x="191016" y="756389"/>
                    <a:pt x="201733" y="752370"/>
                    <a:pt x="195705" y="735625"/>
                  </a:cubicBezTo>
                  <a:cubicBezTo>
                    <a:pt x="189677" y="718880"/>
                    <a:pt x="143458" y="667304"/>
                    <a:pt x="143458" y="667304"/>
                  </a:cubicBezTo>
                  <a:cubicBezTo>
                    <a:pt x="113315" y="627785"/>
                    <a:pt x="38292" y="532671"/>
                    <a:pt x="14848" y="498510"/>
                  </a:cubicBezTo>
                  <a:cubicBezTo>
                    <a:pt x="-8596" y="464349"/>
                    <a:pt x="4131" y="475736"/>
                    <a:pt x="2791" y="462340"/>
                  </a:cubicBezTo>
                  <a:cubicBezTo>
                    <a:pt x="1451" y="448944"/>
                    <a:pt x="-4577" y="427509"/>
                    <a:pt x="6810" y="418132"/>
                  </a:cubicBezTo>
                  <a:cubicBezTo>
                    <a:pt x="18197" y="408755"/>
                    <a:pt x="44991" y="405406"/>
                    <a:pt x="71115" y="406076"/>
                  </a:cubicBezTo>
                  <a:cubicBezTo>
                    <a:pt x="97239" y="406746"/>
                    <a:pt x="137429" y="416123"/>
                    <a:pt x="163553" y="422151"/>
                  </a:cubicBezTo>
                  <a:cubicBezTo>
                    <a:pt x="189677" y="428179"/>
                    <a:pt x="208433" y="444925"/>
                    <a:pt x="227858" y="442246"/>
                  </a:cubicBezTo>
                  <a:cubicBezTo>
                    <a:pt x="247283" y="439567"/>
                    <a:pt x="273407" y="420142"/>
                    <a:pt x="280105" y="406076"/>
                  </a:cubicBezTo>
                  <a:cubicBezTo>
                    <a:pt x="286803" y="392010"/>
                    <a:pt x="282784" y="375934"/>
                    <a:pt x="268048" y="357849"/>
                  </a:cubicBezTo>
                  <a:cubicBezTo>
                    <a:pt x="253312" y="339764"/>
                    <a:pt x="208432" y="317660"/>
                    <a:pt x="191686" y="297565"/>
                  </a:cubicBezTo>
                  <a:cubicBezTo>
                    <a:pt x="174940" y="277470"/>
                    <a:pt x="172931" y="254027"/>
                    <a:pt x="167572" y="237282"/>
                  </a:cubicBezTo>
                  <a:cubicBezTo>
                    <a:pt x="162213" y="220537"/>
                    <a:pt x="158864" y="210489"/>
                    <a:pt x="159534" y="197093"/>
                  </a:cubicBezTo>
                  <a:cubicBezTo>
                    <a:pt x="160204" y="183697"/>
                    <a:pt x="162213" y="166951"/>
                    <a:pt x="171591" y="156904"/>
                  </a:cubicBezTo>
                  <a:cubicBezTo>
                    <a:pt x="180969" y="146857"/>
                    <a:pt x="205753" y="148866"/>
                    <a:pt x="215801" y="136809"/>
                  </a:cubicBezTo>
                  <a:cubicBezTo>
                    <a:pt x="225849" y="124752"/>
                    <a:pt x="228528" y="98630"/>
                    <a:pt x="231877" y="84564"/>
                  </a:cubicBezTo>
                  <a:cubicBezTo>
                    <a:pt x="235226" y="70498"/>
                    <a:pt x="229198" y="60450"/>
                    <a:pt x="235896" y="52412"/>
                  </a:cubicBezTo>
                  <a:cubicBezTo>
                    <a:pt x="242594" y="44374"/>
                    <a:pt x="260680" y="45044"/>
                    <a:pt x="272067" y="36337"/>
                  </a:cubicBezTo>
                  <a:cubicBezTo>
                    <a:pt x="283454" y="27629"/>
                    <a:pt x="296182" y="-2512"/>
                    <a:pt x="304220" y="167"/>
                  </a:cubicBezTo>
                  <a:cubicBezTo>
                    <a:pt x="312258" y="2846"/>
                    <a:pt x="311588" y="39685"/>
                    <a:pt x="320296" y="52412"/>
                  </a:cubicBezTo>
                  <a:cubicBezTo>
                    <a:pt x="329004" y="65138"/>
                    <a:pt x="356467" y="76526"/>
                    <a:pt x="356467" y="76526"/>
                  </a:cubicBezTo>
                </a:path>
              </a:pathLst>
            </a:cu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xmlns="" id="{BECF8EF5-621F-9E49-919C-DFF161FB56FE}"/>
                </a:ext>
              </a:extLst>
            </p:cNvPr>
            <p:cNvSpPr/>
            <p:nvPr/>
          </p:nvSpPr>
          <p:spPr>
            <a:xfrm>
              <a:off x="2610953" y="3120988"/>
              <a:ext cx="418078" cy="272729"/>
            </a:xfrm>
            <a:custGeom>
              <a:avLst/>
              <a:gdLst>
                <a:gd name="connsiteX0" fmla="*/ 0 w 401905"/>
                <a:gd name="connsiteY0" fmla="*/ 0 h 262178"/>
                <a:gd name="connsiteX1" fmla="*/ 112534 w 401905"/>
                <a:gd name="connsiteY1" fmla="*/ 16075 h 262178"/>
                <a:gd name="connsiteX2" fmla="*/ 213010 w 401905"/>
                <a:gd name="connsiteY2" fmla="*/ 32151 h 262178"/>
                <a:gd name="connsiteX3" fmla="*/ 309467 w 401905"/>
                <a:gd name="connsiteY3" fmla="*/ 120567 h 262178"/>
                <a:gd name="connsiteX4" fmla="*/ 329562 w 401905"/>
                <a:gd name="connsiteY4" fmla="*/ 176831 h 262178"/>
                <a:gd name="connsiteX5" fmla="*/ 313486 w 401905"/>
                <a:gd name="connsiteY5" fmla="*/ 249171 h 262178"/>
                <a:gd name="connsiteX6" fmla="*/ 329562 w 401905"/>
                <a:gd name="connsiteY6" fmla="*/ 261228 h 262178"/>
                <a:gd name="connsiteX7" fmla="*/ 401905 w 401905"/>
                <a:gd name="connsiteY7" fmla="*/ 237115 h 262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1905" h="262178">
                  <a:moveTo>
                    <a:pt x="0" y="0"/>
                  </a:moveTo>
                  <a:lnTo>
                    <a:pt x="112534" y="16075"/>
                  </a:lnTo>
                  <a:cubicBezTo>
                    <a:pt x="148036" y="21433"/>
                    <a:pt x="180188" y="14736"/>
                    <a:pt x="213010" y="32151"/>
                  </a:cubicBezTo>
                  <a:cubicBezTo>
                    <a:pt x="245832" y="49566"/>
                    <a:pt x="290042" y="96454"/>
                    <a:pt x="309467" y="120567"/>
                  </a:cubicBezTo>
                  <a:cubicBezTo>
                    <a:pt x="328892" y="144680"/>
                    <a:pt x="328892" y="155397"/>
                    <a:pt x="329562" y="176831"/>
                  </a:cubicBezTo>
                  <a:cubicBezTo>
                    <a:pt x="330232" y="198265"/>
                    <a:pt x="313486" y="235105"/>
                    <a:pt x="313486" y="249171"/>
                  </a:cubicBezTo>
                  <a:cubicBezTo>
                    <a:pt x="313486" y="263237"/>
                    <a:pt x="314825" y="263237"/>
                    <a:pt x="329562" y="261228"/>
                  </a:cubicBezTo>
                  <a:cubicBezTo>
                    <a:pt x="344299" y="259219"/>
                    <a:pt x="401905" y="237115"/>
                    <a:pt x="401905" y="237115"/>
                  </a:cubicBezTo>
                </a:path>
              </a:pathLst>
            </a:cu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xmlns="" id="{7665BC76-42E8-EA44-8380-08270F9B5FA9}"/>
                </a:ext>
              </a:extLst>
            </p:cNvPr>
            <p:cNvSpPr/>
            <p:nvPr/>
          </p:nvSpPr>
          <p:spPr>
            <a:xfrm>
              <a:off x="2983042" y="3275671"/>
              <a:ext cx="171412" cy="263379"/>
            </a:xfrm>
            <a:custGeom>
              <a:avLst/>
              <a:gdLst>
                <a:gd name="connsiteX0" fmla="*/ 0 w 164781"/>
                <a:gd name="connsiteY0" fmla="*/ 0 h 253190"/>
                <a:gd name="connsiteX1" fmla="*/ 64305 w 164781"/>
                <a:gd name="connsiteY1" fmla="*/ 40189 h 253190"/>
                <a:gd name="connsiteX2" fmla="*/ 92439 w 164781"/>
                <a:gd name="connsiteY2" fmla="*/ 68321 h 253190"/>
                <a:gd name="connsiteX3" fmla="*/ 100477 w 164781"/>
                <a:gd name="connsiteY3" fmla="*/ 112529 h 253190"/>
                <a:gd name="connsiteX4" fmla="*/ 116553 w 164781"/>
                <a:gd name="connsiteY4" fmla="*/ 156737 h 253190"/>
                <a:gd name="connsiteX5" fmla="*/ 144686 w 164781"/>
                <a:gd name="connsiteY5" fmla="*/ 192907 h 253190"/>
                <a:gd name="connsiteX6" fmla="*/ 164781 w 164781"/>
                <a:gd name="connsiteY6" fmla="*/ 253190 h 253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4781" h="253190">
                  <a:moveTo>
                    <a:pt x="0" y="0"/>
                  </a:moveTo>
                  <a:cubicBezTo>
                    <a:pt x="24449" y="14401"/>
                    <a:pt x="48899" y="28802"/>
                    <a:pt x="64305" y="40189"/>
                  </a:cubicBezTo>
                  <a:cubicBezTo>
                    <a:pt x="79712" y="51576"/>
                    <a:pt x="86410" y="56264"/>
                    <a:pt x="92439" y="68321"/>
                  </a:cubicBezTo>
                  <a:cubicBezTo>
                    <a:pt x="98468" y="80378"/>
                    <a:pt x="96458" y="97793"/>
                    <a:pt x="100477" y="112529"/>
                  </a:cubicBezTo>
                  <a:cubicBezTo>
                    <a:pt x="104496" y="127265"/>
                    <a:pt x="109185" y="143341"/>
                    <a:pt x="116553" y="156737"/>
                  </a:cubicBezTo>
                  <a:cubicBezTo>
                    <a:pt x="123921" y="170133"/>
                    <a:pt x="136648" y="176832"/>
                    <a:pt x="144686" y="192907"/>
                  </a:cubicBezTo>
                  <a:cubicBezTo>
                    <a:pt x="152724" y="208982"/>
                    <a:pt x="164781" y="253190"/>
                    <a:pt x="164781" y="253190"/>
                  </a:cubicBezTo>
                </a:path>
              </a:pathLst>
            </a:cu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xmlns="" id="{BA8E3BE6-DC64-2A40-BE89-FC80A2E6DA59}"/>
                </a:ext>
              </a:extLst>
            </p:cNvPr>
            <p:cNvSpPr/>
            <p:nvPr/>
          </p:nvSpPr>
          <p:spPr>
            <a:xfrm>
              <a:off x="3647425" y="4049000"/>
              <a:ext cx="225002" cy="493402"/>
            </a:xfrm>
            <a:custGeom>
              <a:avLst/>
              <a:gdLst>
                <a:gd name="connsiteX0" fmla="*/ 12405 w 216298"/>
                <a:gd name="connsiteY0" fmla="*/ 474314 h 474314"/>
                <a:gd name="connsiteX1" fmla="*/ 348 w 216298"/>
                <a:gd name="connsiteY1" fmla="*/ 418050 h 474314"/>
                <a:gd name="connsiteX2" fmla="*/ 24462 w 216298"/>
                <a:gd name="connsiteY2" fmla="*/ 341691 h 474314"/>
                <a:gd name="connsiteX3" fmla="*/ 28481 w 216298"/>
                <a:gd name="connsiteY3" fmla="*/ 297483 h 474314"/>
                <a:gd name="connsiteX4" fmla="*/ 64653 w 216298"/>
                <a:gd name="connsiteY4" fmla="*/ 192991 h 474314"/>
                <a:gd name="connsiteX5" fmla="*/ 80729 w 216298"/>
                <a:gd name="connsiteY5" fmla="*/ 124670 h 474314"/>
                <a:gd name="connsiteX6" fmla="*/ 88767 w 216298"/>
                <a:gd name="connsiteY6" fmla="*/ 64387 h 474314"/>
                <a:gd name="connsiteX7" fmla="*/ 88767 w 216298"/>
                <a:gd name="connsiteY7" fmla="*/ 32235 h 474314"/>
                <a:gd name="connsiteX8" fmla="*/ 92786 w 216298"/>
                <a:gd name="connsiteY8" fmla="*/ 8122 h 474314"/>
                <a:gd name="connsiteX9" fmla="*/ 40538 w 216298"/>
                <a:gd name="connsiteY9" fmla="*/ 84 h 474314"/>
                <a:gd name="connsiteX10" fmla="*/ 32500 w 216298"/>
                <a:gd name="connsiteY10" fmla="*/ 12141 h 474314"/>
                <a:gd name="connsiteX11" fmla="*/ 68672 w 216298"/>
                <a:gd name="connsiteY11" fmla="*/ 36254 h 474314"/>
                <a:gd name="connsiteX12" fmla="*/ 96805 w 216298"/>
                <a:gd name="connsiteY12" fmla="*/ 96538 h 474314"/>
                <a:gd name="connsiteX13" fmla="*/ 136995 w 216298"/>
                <a:gd name="connsiteY13" fmla="*/ 160840 h 474314"/>
                <a:gd name="connsiteX14" fmla="*/ 209338 w 216298"/>
                <a:gd name="connsiteY14" fmla="*/ 221124 h 474314"/>
                <a:gd name="connsiteX15" fmla="*/ 209338 w 216298"/>
                <a:gd name="connsiteY15" fmla="*/ 237199 h 474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6298" h="474314">
                  <a:moveTo>
                    <a:pt x="12405" y="474314"/>
                  </a:moveTo>
                  <a:cubicBezTo>
                    <a:pt x="5371" y="457234"/>
                    <a:pt x="-1662" y="440154"/>
                    <a:pt x="348" y="418050"/>
                  </a:cubicBezTo>
                  <a:cubicBezTo>
                    <a:pt x="2358" y="395946"/>
                    <a:pt x="19773" y="361785"/>
                    <a:pt x="24462" y="341691"/>
                  </a:cubicBezTo>
                  <a:cubicBezTo>
                    <a:pt x="29151" y="321597"/>
                    <a:pt x="21783" y="322266"/>
                    <a:pt x="28481" y="297483"/>
                  </a:cubicBezTo>
                  <a:cubicBezTo>
                    <a:pt x="35179" y="272700"/>
                    <a:pt x="55945" y="221793"/>
                    <a:pt x="64653" y="192991"/>
                  </a:cubicBezTo>
                  <a:cubicBezTo>
                    <a:pt x="73361" y="164189"/>
                    <a:pt x="76710" y="146104"/>
                    <a:pt x="80729" y="124670"/>
                  </a:cubicBezTo>
                  <a:cubicBezTo>
                    <a:pt x="84748" y="103236"/>
                    <a:pt x="87427" y="79793"/>
                    <a:pt x="88767" y="64387"/>
                  </a:cubicBezTo>
                  <a:cubicBezTo>
                    <a:pt x="90107" y="48981"/>
                    <a:pt x="88097" y="41612"/>
                    <a:pt x="88767" y="32235"/>
                  </a:cubicBezTo>
                  <a:cubicBezTo>
                    <a:pt x="89437" y="22858"/>
                    <a:pt x="100824" y="13480"/>
                    <a:pt x="92786" y="8122"/>
                  </a:cubicBezTo>
                  <a:cubicBezTo>
                    <a:pt x="84748" y="2763"/>
                    <a:pt x="50586" y="-586"/>
                    <a:pt x="40538" y="84"/>
                  </a:cubicBezTo>
                  <a:cubicBezTo>
                    <a:pt x="30490" y="754"/>
                    <a:pt x="27811" y="6113"/>
                    <a:pt x="32500" y="12141"/>
                  </a:cubicBezTo>
                  <a:cubicBezTo>
                    <a:pt x="37189" y="18169"/>
                    <a:pt x="57955" y="22188"/>
                    <a:pt x="68672" y="36254"/>
                  </a:cubicBezTo>
                  <a:cubicBezTo>
                    <a:pt x="79390" y="50320"/>
                    <a:pt x="85418" y="75774"/>
                    <a:pt x="96805" y="96538"/>
                  </a:cubicBezTo>
                  <a:cubicBezTo>
                    <a:pt x="108192" y="117302"/>
                    <a:pt x="118240" y="140076"/>
                    <a:pt x="136995" y="160840"/>
                  </a:cubicBezTo>
                  <a:cubicBezTo>
                    <a:pt x="155750" y="181604"/>
                    <a:pt x="197281" y="208397"/>
                    <a:pt x="209338" y="221124"/>
                  </a:cubicBezTo>
                  <a:cubicBezTo>
                    <a:pt x="221395" y="233850"/>
                    <a:pt x="215366" y="235524"/>
                    <a:pt x="209338" y="237199"/>
                  </a:cubicBezTo>
                </a:path>
              </a:pathLst>
            </a:cu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xmlns="" id="{6ACCE8E0-60FD-4B44-8EDC-683FB1BD28A1}"/>
                </a:ext>
              </a:extLst>
            </p:cNvPr>
            <p:cNvSpPr/>
            <p:nvPr/>
          </p:nvSpPr>
          <p:spPr>
            <a:xfrm>
              <a:off x="3743944" y="2790717"/>
              <a:ext cx="589489" cy="522818"/>
            </a:xfrm>
            <a:custGeom>
              <a:avLst/>
              <a:gdLst>
                <a:gd name="connsiteX0" fmla="*/ 566685 w 566685"/>
                <a:gd name="connsiteY0" fmla="*/ 361700 h 502592"/>
                <a:gd name="connsiteX1" fmla="*/ 518457 w 566685"/>
                <a:gd name="connsiteY1" fmla="*/ 345625 h 502592"/>
                <a:gd name="connsiteX2" fmla="*/ 454152 w 566685"/>
                <a:gd name="connsiteY2" fmla="*/ 369738 h 502592"/>
                <a:gd name="connsiteX3" fmla="*/ 426019 w 566685"/>
                <a:gd name="connsiteY3" fmla="*/ 361700 h 502592"/>
                <a:gd name="connsiteX4" fmla="*/ 329562 w 566685"/>
                <a:gd name="connsiteY4" fmla="*/ 401889 h 502592"/>
                <a:gd name="connsiteX5" fmla="*/ 305447 w 566685"/>
                <a:gd name="connsiteY5" fmla="*/ 405908 h 502592"/>
                <a:gd name="connsiteX6" fmla="*/ 241143 w 566685"/>
                <a:gd name="connsiteY6" fmla="*/ 442078 h 502592"/>
                <a:gd name="connsiteX7" fmla="*/ 188895 w 566685"/>
                <a:gd name="connsiteY7" fmla="*/ 466192 h 502592"/>
                <a:gd name="connsiteX8" fmla="*/ 132628 w 566685"/>
                <a:gd name="connsiteY8" fmla="*/ 502362 h 502592"/>
                <a:gd name="connsiteX9" fmla="*/ 104495 w 566685"/>
                <a:gd name="connsiteY9" fmla="*/ 478249 h 502592"/>
                <a:gd name="connsiteX10" fmla="*/ 112533 w 566685"/>
                <a:gd name="connsiteY10" fmla="*/ 413946 h 502592"/>
                <a:gd name="connsiteX11" fmla="*/ 108514 w 566685"/>
                <a:gd name="connsiteY11" fmla="*/ 341606 h 502592"/>
                <a:gd name="connsiteX12" fmla="*/ 108514 w 566685"/>
                <a:gd name="connsiteY12" fmla="*/ 289360 h 502592"/>
                <a:gd name="connsiteX13" fmla="*/ 92438 w 566685"/>
                <a:gd name="connsiteY13" fmla="*/ 200944 h 502592"/>
                <a:gd name="connsiteX14" fmla="*/ 64305 w 566685"/>
                <a:gd name="connsiteY14" fmla="*/ 120567 h 502592"/>
                <a:gd name="connsiteX15" fmla="*/ 40190 w 566685"/>
                <a:gd name="connsiteY15" fmla="*/ 56264 h 502592"/>
                <a:gd name="connsiteX16" fmla="*/ 0 w 566685"/>
                <a:gd name="connsiteY16" fmla="*/ 0 h 502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66685" h="502592">
                  <a:moveTo>
                    <a:pt x="566685" y="361700"/>
                  </a:moveTo>
                  <a:cubicBezTo>
                    <a:pt x="551948" y="352992"/>
                    <a:pt x="537212" y="344285"/>
                    <a:pt x="518457" y="345625"/>
                  </a:cubicBezTo>
                  <a:cubicBezTo>
                    <a:pt x="499701" y="346965"/>
                    <a:pt x="469558" y="367059"/>
                    <a:pt x="454152" y="369738"/>
                  </a:cubicBezTo>
                  <a:cubicBezTo>
                    <a:pt x="438746" y="372417"/>
                    <a:pt x="446784" y="356341"/>
                    <a:pt x="426019" y="361700"/>
                  </a:cubicBezTo>
                  <a:cubicBezTo>
                    <a:pt x="405254" y="367059"/>
                    <a:pt x="349657" y="394521"/>
                    <a:pt x="329562" y="401889"/>
                  </a:cubicBezTo>
                  <a:cubicBezTo>
                    <a:pt x="309467" y="409257"/>
                    <a:pt x="320183" y="399210"/>
                    <a:pt x="305447" y="405908"/>
                  </a:cubicBezTo>
                  <a:cubicBezTo>
                    <a:pt x="290711" y="412606"/>
                    <a:pt x="260568" y="432031"/>
                    <a:pt x="241143" y="442078"/>
                  </a:cubicBezTo>
                  <a:cubicBezTo>
                    <a:pt x="221718" y="452125"/>
                    <a:pt x="206981" y="456145"/>
                    <a:pt x="188895" y="466192"/>
                  </a:cubicBezTo>
                  <a:cubicBezTo>
                    <a:pt x="170809" y="476239"/>
                    <a:pt x="146695" y="500353"/>
                    <a:pt x="132628" y="502362"/>
                  </a:cubicBezTo>
                  <a:cubicBezTo>
                    <a:pt x="118561" y="504371"/>
                    <a:pt x="107844" y="492985"/>
                    <a:pt x="104495" y="478249"/>
                  </a:cubicBezTo>
                  <a:cubicBezTo>
                    <a:pt x="101146" y="463513"/>
                    <a:pt x="111863" y="436720"/>
                    <a:pt x="112533" y="413946"/>
                  </a:cubicBezTo>
                  <a:cubicBezTo>
                    <a:pt x="113203" y="391172"/>
                    <a:pt x="109184" y="362370"/>
                    <a:pt x="108514" y="341606"/>
                  </a:cubicBezTo>
                  <a:cubicBezTo>
                    <a:pt x="107844" y="320842"/>
                    <a:pt x="111193" y="312804"/>
                    <a:pt x="108514" y="289360"/>
                  </a:cubicBezTo>
                  <a:cubicBezTo>
                    <a:pt x="105835" y="265916"/>
                    <a:pt x="99806" y="229076"/>
                    <a:pt x="92438" y="200944"/>
                  </a:cubicBezTo>
                  <a:cubicBezTo>
                    <a:pt x="85070" y="172812"/>
                    <a:pt x="73013" y="144680"/>
                    <a:pt x="64305" y="120567"/>
                  </a:cubicBezTo>
                  <a:cubicBezTo>
                    <a:pt x="55597" y="96454"/>
                    <a:pt x="50907" y="76358"/>
                    <a:pt x="40190" y="56264"/>
                  </a:cubicBezTo>
                  <a:cubicBezTo>
                    <a:pt x="29473" y="36170"/>
                    <a:pt x="0" y="0"/>
                    <a:pt x="0" y="0"/>
                  </a:cubicBezTo>
                </a:path>
              </a:pathLst>
            </a:cu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xmlns="" id="{5FDDF540-57E3-5E4F-B4FA-D536282FE4B4}"/>
                </a:ext>
              </a:extLst>
            </p:cNvPr>
            <p:cNvSpPr/>
            <p:nvPr/>
          </p:nvSpPr>
          <p:spPr>
            <a:xfrm>
              <a:off x="3948942" y="2949876"/>
              <a:ext cx="263249" cy="225459"/>
            </a:xfrm>
            <a:custGeom>
              <a:avLst/>
              <a:gdLst>
                <a:gd name="connsiteX0" fmla="*/ 253065 w 253065"/>
                <a:gd name="connsiteY0" fmla="*/ 216737 h 216737"/>
                <a:gd name="connsiteX1" fmla="*/ 216894 w 253065"/>
                <a:gd name="connsiteY1" fmla="*/ 176548 h 216737"/>
                <a:gd name="connsiteX2" fmla="*/ 220913 w 253065"/>
                <a:gd name="connsiteY2" fmla="*/ 132340 h 216737"/>
                <a:gd name="connsiteX3" fmla="*/ 196798 w 253065"/>
                <a:gd name="connsiteY3" fmla="*/ 88132 h 216737"/>
                <a:gd name="connsiteX4" fmla="*/ 168665 w 253065"/>
                <a:gd name="connsiteY4" fmla="*/ 64019 h 216737"/>
                <a:gd name="connsiteX5" fmla="*/ 164646 w 253065"/>
                <a:gd name="connsiteY5" fmla="*/ 19811 h 216737"/>
                <a:gd name="connsiteX6" fmla="*/ 148570 w 253065"/>
                <a:gd name="connsiteY6" fmla="*/ 3736 h 216737"/>
                <a:gd name="connsiteX7" fmla="*/ 120437 w 253065"/>
                <a:gd name="connsiteY7" fmla="*/ 27849 h 216737"/>
                <a:gd name="connsiteX8" fmla="*/ 56132 w 253065"/>
                <a:gd name="connsiteY8" fmla="*/ 7754 h 216737"/>
                <a:gd name="connsiteX9" fmla="*/ 3884 w 253065"/>
                <a:gd name="connsiteY9" fmla="*/ 3736 h 216737"/>
                <a:gd name="connsiteX10" fmla="*/ 11922 w 253065"/>
                <a:gd name="connsiteY10" fmla="*/ 60000 h 216737"/>
                <a:gd name="connsiteX11" fmla="*/ 76227 w 253065"/>
                <a:gd name="connsiteY11" fmla="*/ 80095 h 216737"/>
                <a:gd name="connsiteX12" fmla="*/ 128475 w 253065"/>
                <a:gd name="connsiteY12" fmla="*/ 51962 h 216737"/>
                <a:gd name="connsiteX13" fmla="*/ 196798 w 253065"/>
                <a:gd name="connsiteY13" fmla="*/ 72057 h 216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53065" h="216737">
                  <a:moveTo>
                    <a:pt x="253065" y="216737"/>
                  </a:moveTo>
                  <a:cubicBezTo>
                    <a:pt x="237659" y="203675"/>
                    <a:pt x="222253" y="190614"/>
                    <a:pt x="216894" y="176548"/>
                  </a:cubicBezTo>
                  <a:cubicBezTo>
                    <a:pt x="211535" y="162482"/>
                    <a:pt x="224262" y="147076"/>
                    <a:pt x="220913" y="132340"/>
                  </a:cubicBezTo>
                  <a:cubicBezTo>
                    <a:pt x="217564" y="117604"/>
                    <a:pt x="205506" y="99519"/>
                    <a:pt x="196798" y="88132"/>
                  </a:cubicBezTo>
                  <a:cubicBezTo>
                    <a:pt x="188090" y="76745"/>
                    <a:pt x="174024" y="75406"/>
                    <a:pt x="168665" y="64019"/>
                  </a:cubicBezTo>
                  <a:cubicBezTo>
                    <a:pt x="163306" y="52632"/>
                    <a:pt x="167995" y="29858"/>
                    <a:pt x="164646" y="19811"/>
                  </a:cubicBezTo>
                  <a:cubicBezTo>
                    <a:pt x="161297" y="9764"/>
                    <a:pt x="155938" y="2396"/>
                    <a:pt x="148570" y="3736"/>
                  </a:cubicBezTo>
                  <a:cubicBezTo>
                    <a:pt x="141202" y="5076"/>
                    <a:pt x="135843" y="27179"/>
                    <a:pt x="120437" y="27849"/>
                  </a:cubicBezTo>
                  <a:cubicBezTo>
                    <a:pt x="105031" y="28519"/>
                    <a:pt x="75557" y="11773"/>
                    <a:pt x="56132" y="7754"/>
                  </a:cubicBezTo>
                  <a:cubicBezTo>
                    <a:pt x="36706" y="3735"/>
                    <a:pt x="11252" y="-4972"/>
                    <a:pt x="3884" y="3736"/>
                  </a:cubicBezTo>
                  <a:cubicBezTo>
                    <a:pt x="-3484" y="12444"/>
                    <a:pt x="-135" y="47273"/>
                    <a:pt x="11922" y="60000"/>
                  </a:cubicBezTo>
                  <a:cubicBezTo>
                    <a:pt x="23979" y="72726"/>
                    <a:pt x="56802" y="81435"/>
                    <a:pt x="76227" y="80095"/>
                  </a:cubicBezTo>
                  <a:cubicBezTo>
                    <a:pt x="95652" y="78755"/>
                    <a:pt x="108380" y="53302"/>
                    <a:pt x="128475" y="51962"/>
                  </a:cubicBezTo>
                  <a:cubicBezTo>
                    <a:pt x="148570" y="50622"/>
                    <a:pt x="196798" y="72057"/>
                    <a:pt x="196798" y="72057"/>
                  </a:cubicBezTo>
                </a:path>
              </a:pathLst>
            </a:cu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xmlns="" id="{0CD90A81-5C29-2A44-A23A-5299F2C88487}"/>
                </a:ext>
              </a:extLst>
            </p:cNvPr>
            <p:cNvSpPr/>
            <p:nvPr/>
          </p:nvSpPr>
          <p:spPr>
            <a:xfrm>
              <a:off x="3580893" y="4203001"/>
              <a:ext cx="91977" cy="167995"/>
            </a:xfrm>
            <a:custGeom>
              <a:avLst/>
              <a:gdLst>
                <a:gd name="connsiteX0" fmla="*/ 88419 w 88419"/>
                <a:gd name="connsiteY0" fmla="*/ 161496 h 161496"/>
                <a:gd name="connsiteX1" fmla="*/ 56267 w 88419"/>
                <a:gd name="connsiteY1" fmla="*/ 93175 h 161496"/>
                <a:gd name="connsiteX2" fmla="*/ 44210 w 88419"/>
                <a:gd name="connsiteY2" fmla="*/ 57005 h 161496"/>
                <a:gd name="connsiteX3" fmla="*/ 48229 w 88419"/>
                <a:gd name="connsiteY3" fmla="*/ 4759 h 161496"/>
                <a:gd name="connsiteX4" fmla="*/ 68324 w 88419"/>
                <a:gd name="connsiteY4" fmla="*/ 8778 h 161496"/>
                <a:gd name="connsiteX5" fmla="*/ 36172 w 88419"/>
                <a:gd name="connsiteY5" fmla="*/ 61024 h 161496"/>
                <a:gd name="connsiteX6" fmla="*/ 0 w 88419"/>
                <a:gd name="connsiteY6" fmla="*/ 65043 h 161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8419" h="161496">
                  <a:moveTo>
                    <a:pt x="88419" y="161496"/>
                  </a:moveTo>
                  <a:cubicBezTo>
                    <a:pt x="76027" y="136043"/>
                    <a:pt x="63635" y="110590"/>
                    <a:pt x="56267" y="93175"/>
                  </a:cubicBezTo>
                  <a:cubicBezTo>
                    <a:pt x="48899" y="75760"/>
                    <a:pt x="45550" y="71741"/>
                    <a:pt x="44210" y="57005"/>
                  </a:cubicBezTo>
                  <a:cubicBezTo>
                    <a:pt x="42870" y="42269"/>
                    <a:pt x="44210" y="12797"/>
                    <a:pt x="48229" y="4759"/>
                  </a:cubicBezTo>
                  <a:cubicBezTo>
                    <a:pt x="52248" y="-3279"/>
                    <a:pt x="70334" y="-600"/>
                    <a:pt x="68324" y="8778"/>
                  </a:cubicBezTo>
                  <a:cubicBezTo>
                    <a:pt x="66314" y="18156"/>
                    <a:pt x="47559" y="51647"/>
                    <a:pt x="36172" y="61024"/>
                  </a:cubicBezTo>
                  <a:cubicBezTo>
                    <a:pt x="24785" y="70401"/>
                    <a:pt x="0" y="65043"/>
                    <a:pt x="0" y="65043"/>
                  </a:cubicBezTo>
                </a:path>
              </a:pathLst>
            </a:cu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xmlns="" id="{7A1F268C-3787-C44D-B0B5-0A93CB690169}"/>
                </a:ext>
              </a:extLst>
            </p:cNvPr>
            <p:cNvSpPr/>
            <p:nvPr/>
          </p:nvSpPr>
          <p:spPr>
            <a:xfrm>
              <a:off x="4227183" y="4515645"/>
              <a:ext cx="51910" cy="98342"/>
            </a:xfrm>
            <a:custGeom>
              <a:avLst/>
              <a:gdLst>
                <a:gd name="connsiteX0" fmla="*/ 9702 w 49902"/>
                <a:gd name="connsiteY0" fmla="*/ 94044 h 94538"/>
                <a:gd name="connsiteX1" fmla="*/ 49893 w 49902"/>
                <a:gd name="connsiteY1" fmla="*/ 1609 h 94538"/>
                <a:gd name="connsiteX2" fmla="*/ 5683 w 49902"/>
                <a:gd name="connsiteY2" fmla="*/ 37779 h 94538"/>
                <a:gd name="connsiteX3" fmla="*/ 9702 w 49902"/>
                <a:gd name="connsiteY3" fmla="*/ 94044 h 9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902" h="94538">
                  <a:moveTo>
                    <a:pt x="9702" y="94044"/>
                  </a:moveTo>
                  <a:cubicBezTo>
                    <a:pt x="17070" y="88016"/>
                    <a:pt x="50563" y="10986"/>
                    <a:pt x="49893" y="1609"/>
                  </a:cubicBezTo>
                  <a:cubicBezTo>
                    <a:pt x="49223" y="-7768"/>
                    <a:pt x="17070" y="26392"/>
                    <a:pt x="5683" y="37779"/>
                  </a:cubicBezTo>
                  <a:cubicBezTo>
                    <a:pt x="-5704" y="49166"/>
                    <a:pt x="2334" y="100072"/>
                    <a:pt x="9702" y="94044"/>
                  </a:cubicBezTo>
                  <a:close/>
                </a:path>
              </a:pathLst>
            </a:cu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xmlns="" id="{C00A1AC2-6736-3840-B70B-707327F01084}"/>
                </a:ext>
              </a:extLst>
            </p:cNvPr>
            <p:cNvSpPr/>
            <p:nvPr/>
          </p:nvSpPr>
          <p:spPr>
            <a:xfrm>
              <a:off x="4078407" y="4316649"/>
              <a:ext cx="259207" cy="296825"/>
            </a:xfrm>
            <a:custGeom>
              <a:avLst/>
              <a:gdLst>
                <a:gd name="connsiteX0" fmla="*/ 0 w 249180"/>
                <a:gd name="connsiteY0" fmla="*/ 285342 h 285342"/>
                <a:gd name="connsiteX1" fmla="*/ 112533 w 249180"/>
                <a:gd name="connsiteY1" fmla="*/ 140661 h 285342"/>
                <a:gd name="connsiteX2" fmla="*/ 213009 w 249180"/>
                <a:gd name="connsiteY2" fmla="*/ 52245 h 285342"/>
                <a:gd name="connsiteX3" fmla="*/ 249180 w 249180"/>
                <a:gd name="connsiteY3" fmla="*/ 0 h 285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9180" h="285342">
                  <a:moveTo>
                    <a:pt x="0" y="285342"/>
                  </a:moveTo>
                  <a:cubicBezTo>
                    <a:pt x="38516" y="232426"/>
                    <a:pt x="77032" y="179510"/>
                    <a:pt x="112533" y="140661"/>
                  </a:cubicBezTo>
                  <a:cubicBezTo>
                    <a:pt x="148035" y="101811"/>
                    <a:pt x="190235" y="75688"/>
                    <a:pt x="213009" y="52245"/>
                  </a:cubicBezTo>
                  <a:cubicBezTo>
                    <a:pt x="235784" y="28801"/>
                    <a:pt x="249180" y="0"/>
                    <a:pt x="249180" y="0"/>
                  </a:cubicBezTo>
                </a:path>
              </a:pathLst>
            </a:cu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xmlns="" id="{C9E2E869-9675-F843-BB5A-9FC61AC7BCD8}"/>
                </a:ext>
              </a:extLst>
            </p:cNvPr>
            <p:cNvSpPr/>
            <p:nvPr/>
          </p:nvSpPr>
          <p:spPr>
            <a:xfrm>
              <a:off x="2728016" y="3480522"/>
              <a:ext cx="1605418" cy="781778"/>
            </a:xfrm>
            <a:custGeom>
              <a:avLst/>
              <a:gdLst>
                <a:gd name="connsiteX0" fmla="*/ 1543313 w 1543313"/>
                <a:gd name="connsiteY0" fmla="*/ 751534 h 751534"/>
                <a:gd name="connsiteX1" fmla="*/ 1354418 w 1543313"/>
                <a:gd name="connsiteY1" fmla="*/ 711345 h 751534"/>
                <a:gd name="connsiteX2" fmla="*/ 1237866 w 1543313"/>
                <a:gd name="connsiteY2" fmla="*/ 667137 h 751534"/>
                <a:gd name="connsiteX3" fmla="*/ 1145428 w 1543313"/>
                <a:gd name="connsiteY3" fmla="*/ 610873 h 751534"/>
                <a:gd name="connsiteX4" fmla="*/ 1073085 w 1543313"/>
                <a:gd name="connsiteY4" fmla="*/ 590778 h 751534"/>
                <a:gd name="connsiteX5" fmla="*/ 996723 w 1543313"/>
                <a:gd name="connsiteY5" fmla="*/ 574702 h 751534"/>
                <a:gd name="connsiteX6" fmla="*/ 936437 w 1543313"/>
                <a:gd name="connsiteY6" fmla="*/ 490306 h 751534"/>
                <a:gd name="connsiteX7" fmla="*/ 880171 w 1543313"/>
                <a:gd name="connsiteY7" fmla="*/ 389833 h 751534"/>
                <a:gd name="connsiteX8" fmla="*/ 876152 w 1543313"/>
                <a:gd name="connsiteY8" fmla="*/ 333568 h 751534"/>
                <a:gd name="connsiteX9" fmla="*/ 767637 w 1543313"/>
                <a:gd name="connsiteY9" fmla="*/ 273285 h 751534"/>
                <a:gd name="connsiteX10" fmla="*/ 695295 w 1543313"/>
                <a:gd name="connsiteY10" fmla="*/ 221039 h 751534"/>
                <a:gd name="connsiteX11" fmla="*/ 659123 w 1543313"/>
                <a:gd name="connsiteY11" fmla="*/ 144680 h 751534"/>
                <a:gd name="connsiteX12" fmla="*/ 582761 w 1543313"/>
                <a:gd name="connsiteY12" fmla="*/ 128605 h 751534"/>
                <a:gd name="connsiteX13" fmla="*/ 534533 w 1543313"/>
                <a:gd name="connsiteY13" fmla="*/ 128605 h 751534"/>
                <a:gd name="connsiteX14" fmla="*/ 361714 w 1543313"/>
                <a:gd name="connsiteY14" fmla="*/ 124586 h 751534"/>
                <a:gd name="connsiteX15" fmla="*/ 301428 w 1543313"/>
                <a:gd name="connsiteY15" fmla="*/ 104491 h 751534"/>
                <a:gd name="connsiteX16" fmla="*/ 92438 w 1543313"/>
                <a:gd name="connsiteY16" fmla="*/ 28132 h 751534"/>
                <a:gd name="connsiteX17" fmla="*/ 0 w 1543313"/>
                <a:gd name="connsiteY17" fmla="*/ 0 h 751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43313" h="751534">
                  <a:moveTo>
                    <a:pt x="1543313" y="751534"/>
                  </a:moveTo>
                  <a:cubicBezTo>
                    <a:pt x="1474319" y="738472"/>
                    <a:pt x="1405326" y="725411"/>
                    <a:pt x="1354418" y="711345"/>
                  </a:cubicBezTo>
                  <a:cubicBezTo>
                    <a:pt x="1303510" y="697279"/>
                    <a:pt x="1272698" y="683882"/>
                    <a:pt x="1237866" y="667137"/>
                  </a:cubicBezTo>
                  <a:cubicBezTo>
                    <a:pt x="1203034" y="650392"/>
                    <a:pt x="1172891" y="623599"/>
                    <a:pt x="1145428" y="610873"/>
                  </a:cubicBezTo>
                  <a:cubicBezTo>
                    <a:pt x="1117965" y="598147"/>
                    <a:pt x="1097869" y="596806"/>
                    <a:pt x="1073085" y="590778"/>
                  </a:cubicBezTo>
                  <a:cubicBezTo>
                    <a:pt x="1048301" y="584750"/>
                    <a:pt x="1019498" y="591447"/>
                    <a:pt x="996723" y="574702"/>
                  </a:cubicBezTo>
                  <a:cubicBezTo>
                    <a:pt x="973948" y="557957"/>
                    <a:pt x="955862" y="521117"/>
                    <a:pt x="936437" y="490306"/>
                  </a:cubicBezTo>
                  <a:cubicBezTo>
                    <a:pt x="917012" y="459494"/>
                    <a:pt x="890218" y="415956"/>
                    <a:pt x="880171" y="389833"/>
                  </a:cubicBezTo>
                  <a:cubicBezTo>
                    <a:pt x="870124" y="363710"/>
                    <a:pt x="894908" y="352993"/>
                    <a:pt x="876152" y="333568"/>
                  </a:cubicBezTo>
                  <a:cubicBezTo>
                    <a:pt x="857396" y="314143"/>
                    <a:pt x="797780" y="292040"/>
                    <a:pt x="767637" y="273285"/>
                  </a:cubicBezTo>
                  <a:cubicBezTo>
                    <a:pt x="737494" y="254530"/>
                    <a:pt x="713381" y="242473"/>
                    <a:pt x="695295" y="221039"/>
                  </a:cubicBezTo>
                  <a:cubicBezTo>
                    <a:pt x="677209" y="199605"/>
                    <a:pt x="677879" y="160086"/>
                    <a:pt x="659123" y="144680"/>
                  </a:cubicBezTo>
                  <a:cubicBezTo>
                    <a:pt x="640367" y="129274"/>
                    <a:pt x="603526" y="131284"/>
                    <a:pt x="582761" y="128605"/>
                  </a:cubicBezTo>
                  <a:cubicBezTo>
                    <a:pt x="561996" y="125926"/>
                    <a:pt x="534533" y="128605"/>
                    <a:pt x="534533" y="128605"/>
                  </a:cubicBezTo>
                  <a:cubicBezTo>
                    <a:pt x="497692" y="127935"/>
                    <a:pt x="400565" y="128605"/>
                    <a:pt x="361714" y="124586"/>
                  </a:cubicBezTo>
                  <a:cubicBezTo>
                    <a:pt x="322863" y="120567"/>
                    <a:pt x="301428" y="104491"/>
                    <a:pt x="301428" y="104491"/>
                  </a:cubicBezTo>
                  <a:lnTo>
                    <a:pt x="92438" y="28132"/>
                  </a:lnTo>
                  <a:cubicBezTo>
                    <a:pt x="42200" y="10717"/>
                    <a:pt x="0" y="0"/>
                    <a:pt x="0" y="0"/>
                  </a:cubicBezTo>
                </a:path>
              </a:pathLst>
            </a:cu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xmlns="" id="{0789D33C-F83E-0A42-A745-9922FD51E3A1}"/>
                </a:ext>
              </a:extLst>
            </p:cNvPr>
            <p:cNvSpPr/>
            <p:nvPr/>
          </p:nvSpPr>
          <p:spPr>
            <a:xfrm>
              <a:off x="4052450" y="3066639"/>
              <a:ext cx="280984" cy="972383"/>
            </a:xfrm>
            <a:custGeom>
              <a:avLst/>
              <a:gdLst>
                <a:gd name="connsiteX0" fmla="*/ 270114 w 270114"/>
                <a:gd name="connsiteY0" fmla="*/ 779666 h 934765"/>
                <a:gd name="connsiteX1" fmla="*/ 197772 w 270114"/>
                <a:gd name="connsiteY1" fmla="*/ 819855 h 934765"/>
                <a:gd name="connsiteX2" fmla="*/ 169638 w 270114"/>
                <a:gd name="connsiteY2" fmla="*/ 872101 h 934765"/>
                <a:gd name="connsiteX3" fmla="*/ 161600 w 270114"/>
                <a:gd name="connsiteY3" fmla="*/ 916309 h 934765"/>
                <a:gd name="connsiteX4" fmla="*/ 153562 w 270114"/>
                <a:gd name="connsiteY4" fmla="*/ 932384 h 934765"/>
                <a:gd name="connsiteX5" fmla="*/ 181695 w 270114"/>
                <a:gd name="connsiteY5" fmla="*/ 868082 h 934765"/>
                <a:gd name="connsiteX6" fmla="*/ 201791 w 270114"/>
                <a:gd name="connsiteY6" fmla="*/ 803780 h 934765"/>
                <a:gd name="connsiteX7" fmla="*/ 193753 w 270114"/>
                <a:gd name="connsiteY7" fmla="*/ 735458 h 934765"/>
                <a:gd name="connsiteX8" fmla="*/ 157581 w 270114"/>
                <a:gd name="connsiteY8" fmla="*/ 691250 h 934765"/>
                <a:gd name="connsiteX9" fmla="*/ 121410 w 270114"/>
                <a:gd name="connsiteY9" fmla="*/ 671156 h 934765"/>
                <a:gd name="connsiteX10" fmla="*/ 149543 w 270114"/>
                <a:gd name="connsiteY10" fmla="*/ 671156 h 934765"/>
                <a:gd name="connsiteX11" fmla="*/ 97295 w 270114"/>
                <a:gd name="connsiteY11" fmla="*/ 570684 h 934765"/>
                <a:gd name="connsiteX12" fmla="*/ 93276 w 270114"/>
                <a:gd name="connsiteY12" fmla="*/ 546570 h 934765"/>
                <a:gd name="connsiteX13" fmla="*/ 93276 w 270114"/>
                <a:gd name="connsiteY13" fmla="*/ 474230 h 934765"/>
                <a:gd name="connsiteX14" fmla="*/ 93276 w 270114"/>
                <a:gd name="connsiteY14" fmla="*/ 381795 h 934765"/>
                <a:gd name="connsiteX15" fmla="*/ 57105 w 270114"/>
                <a:gd name="connsiteY15" fmla="*/ 317493 h 934765"/>
                <a:gd name="connsiteX16" fmla="*/ 8876 w 270114"/>
                <a:gd name="connsiteY16" fmla="*/ 217020 h 934765"/>
                <a:gd name="connsiteX17" fmla="*/ 4857 w 270114"/>
                <a:gd name="connsiteY17" fmla="*/ 124586 h 934765"/>
                <a:gd name="connsiteX18" fmla="*/ 61124 w 270114"/>
                <a:gd name="connsiteY18" fmla="*/ 60283 h 934765"/>
                <a:gd name="connsiteX19" fmla="*/ 32991 w 270114"/>
                <a:gd name="connsiteY19" fmla="*/ 0 h 934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0114" h="934765">
                  <a:moveTo>
                    <a:pt x="270114" y="779666"/>
                  </a:moveTo>
                  <a:cubicBezTo>
                    <a:pt x="242316" y="792057"/>
                    <a:pt x="214518" y="804449"/>
                    <a:pt x="197772" y="819855"/>
                  </a:cubicBezTo>
                  <a:cubicBezTo>
                    <a:pt x="181026" y="835261"/>
                    <a:pt x="175667" y="856025"/>
                    <a:pt x="169638" y="872101"/>
                  </a:cubicBezTo>
                  <a:cubicBezTo>
                    <a:pt x="163609" y="888177"/>
                    <a:pt x="164279" y="906262"/>
                    <a:pt x="161600" y="916309"/>
                  </a:cubicBezTo>
                  <a:cubicBezTo>
                    <a:pt x="158921" y="926356"/>
                    <a:pt x="150213" y="940422"/>
                    <a:pt x="153562" y="932384"/>
                  </a:cubicBezTo>
                  <a:cubicBezTo>
                    <a:pt x="156911" y="924346"/>
                    <a:pt x="173657" y="889516"/>
                    <a:pt x="181695" y="868082"/>
                  </a:cubicBezTo>
                  <a:cubicBezTo>
                    <a:pt x="189733" y="846648"/>
                    <a:pt x="199781" y="825884"/>
                    <a:pt x="201791" y="803780"/>
                  </a:cubicBezTo>
                  <a:cubicBezTo>
                    <a:pt x="203801" y="781676"/>
                    <a:pt x="201121" y="754213"/>
                    <a:pt x="193753" y="735458"/>
                  </a:cubicBezTo>
                  <a:cubicBezTo>
                    <a:pt x="186385" y="716703"/>
                    <a:pt x="169638" y="701967"/>
                    <a:pt x="157581" y="691250"/>
                  </a:cubicBezTo>
                  <a:cubicBezTo>
                    <a:pt x="145524" y="680533"/>
                    <a:pt x="122750" y="674505"/>
                    <a:pt x="121410" y="671156"/>
                  </a:cubicBezTo>
                  <a:cubicBezTo>
                    <a:pt x="120070" y="667807"/>
                    <a:pt x="153562" y="687901"/>
                    <a:pt x="149543" y="671156"/>
                  </a:cubicBezTo>
                  <a:cubicBezTo>
                    <a:pt x="145524" y="654411"/>
                    <a:pt x="106673" y="591448"/>
                    <a:pt x="97295" y="570684"/>
                  </a:cubicBezTo>
                  <a:cubicBezTo>
                    <a:pt x="87917" y="549920"/>
                    <a:pt x="93946" y="562646"/>
                    <a:pt x="93276" y="546570"/>
                  </a:cubicBezTo>
                  <a:cubicBezTo>
                    <a:pt x="92606" y="530494"/>
                    <a:pt x="93276" y="474230"/>
                    <a:pt x="93276" y="474230"/>
                  </a:cubicBezTo>
                  <a:cubicBezTo>
                    <a:pt x="93276" y="446768"/>
                    <a:pt x="99304" y="407918"/>
                    <a:pt x="93276" y="381795"/>
                  </a:cubicBezTo>
                  <a:cubicBezTo>
                    <a:pt x="87248" y="355672"/>
                    <a:pt x="71172" y="344955"/>
                    <a:pt x="57105" y="317493"/>
                  </a:cubicBezTo>
                  <a:cubicBezTo>
                    <a:pt x="43038" y="290031"/>
                    <a:pt x="17584" y="249171"/>
                    <a:pt x="8876" y="217020"/>
                  </a:cubicBezTo>
                  <a:cubicBezTo>
                    <a:pt x="168" y="184869"/>
                    <a:pt x="-3851" y="150709"/>
                    <a:pt x="4857" y="124586"/>
                  </a:cubicBezTo>
                  <a:cubicBezTo>
                    <a:pt x="13565" y="98463"/>
                    <a:pt x="56435" y="81047"/>
                    <a:pt x="61124" y="60283"/>
                  </a:cubicBezTo>
                  <a:cubicBezTo>
                    <a:pt x="65813" y="39519"/>
                    <a:pt x="32991" y="0"/>
                    <a:pt x="32991" y="0"/>
                  </a:cubicBezTo>
                </a:path>
              </a:pathLst>
            </a:cu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F8DF6B3E-5C48-5B4D-86E4-6BD5D9093A58}"/>
                </a:ext>
              </a:extLst>
            </p:cNvPr>
            <p:cNvSpPr/>
            <p:nvPr/>
          </p:nvSpPr>
          <p:spPr>
            <a:xfrm>
              <a:off x="2482816" y="2778445"/>
              <a:ext cx="1872434" cy="1834988"/>
            </a:xfrm>
            <a:prstGeom prst="rect">
              <a:avLst/>
            </a:prstGeom>
            <a:solidFill>
              <a:srgbClr val="FFFFFF">
                <a:alpha val="68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xmlns="" id="{17AF62AD-8B35-5B4C-8879-FFFE0325AB45}"/>
                </a:ext>
              </a:extLst>
            </p:cNvPr>
            <p:cNvSpPr/>
            <p:nvPr/>
          </p:nvSpPr>
          <p:spPr>
            <a:xfrm>
              <a:off x="3254792" y="3466943"/>
              <a:ext cx="786019" cy="423280"/>
            </a:xfrm>
            <a:custGeom>
              <a:avLst/>
              <a:gdLst>
                <a:gd name="connsiteX0" fmla="*/ 0 w 755612"/>
                <a:gd name="connsiteY0" fmla="*/ 141658 h 406905"/>
                <a:gd name="connsiteX1" fmla="*/ 104496 w 755612"/>
                <a:gd name="connsiteY1" fmla="*/ 133620 h 406905"/>
                <a:gd name="connsiteX2" fmla="*/ 176839 w 755612"/>
                <a:gd name="connsiteY2" fmla="*/ 97450 h 406905"/>
                <a:gd name="connsiteX3" fmla="*/ 245162 w 755612"/>
                <a:gd name="connsiteY3" fmla="*/ 33147 h 406905"/>
                <a:gd name="connsiteX4" fmla="*/ 301429 w 755612"/>
                <a:gd name="connsiteY4" fmla="*/ 996 h 406905"/>
                <a:gd name="connsiteX5" fmla="*/ 413962 w 755612"/>
                <a:gd name="connsiteY5" fmla="*/ 13053 h 406905"/>
                <a:gd name="connsiteX6" fmla="*/ 522476 w 755612"/>
                <a:gd name="connsiteY6" fmla="*/ 61280 h 406905"/>
                <a:gd name="connsiteX7" fmla="*/ 574724 w 755612"/>
                <a:gd name="connsiteY7" fmla="*/ 101469 h 406905"/>
                <a:gd name="connsiteX8" fmla="*/ 651086 w 755612"/>
                <a:gd name="connsiteY8" fmla="*/ 121563 h 406905"/>
                <a:gd name="connsiteX9" fmla="*/ 731467 w 755612"/>
                <a:gd name="connsiteY9" fmla="*/ 201941 h 406905"/>
                <a:gd name="connsiteX10" fmla="*/ 755581 w 755612"/>
                <a:gd name="connsiteY10" fmla="*/ 294376 h 406905"/>
                <a:gd name="connsiteX11" fmla="*/ 735486 w 755612"/>
                <a:gd name="connsiteY11" fmla="*/ 362697 h 406905"/>
                <a:gd name="connsiteX12" fmla="*/ 691276 w 755612"/>
                <a:gd name="connsiteY12" fmla="*/ 406905 h 406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55612" h="406905">
                  <a:moveTo>
                    <a:pt x="0" y="141658"/>
                  </a:moveTo>
                  <a:cubicBezTo>
                    <a:pt x="37511" y="141323"/>
                    <a:pt x="75023" y="140988"/>
                    <a:pt x="104496" y="133620"/>
                  </a:cubicBezTo>
                  <a:cubicBezTo>
                    <a:pt x="133969" y="126252"/>
                    <a:pt x="153395" y="114195"/>
                    <a:pt x="176839" y="97450"/>
                  </a:cubicBezTo>
                  <a:cubicBezTo>
                    <a:pt x="200283" y="80705"/>
                    <a:pt x="224397" y="49223"/>
                    <a:pt x="245162" y="33147"/>
                  </a:cubicBezTo>
                  <a:cubicBezTo>
                    <a:pt x="265927" y="17071"/>
                    <a:pt x="273296" y="4345"/>
                    <a:pt x="301429" y="996"/>
                  </a:cubicBezTo>
                  <a:cubicBezTo>
                    <a:pt x="329562" y="-2353"/>
                    <a:pt x="377121" y="3006"/>
                    <a:pt x="413962" y="13053"/>
                  </a:cubicBezTo>
                  <a:cubicBezTo>
                    <a:pt x="450803" y="23100"/>
                    <a:pt x="495682" y="46544"/>
                    <a:pt x="522476" y="61280"/>
                  </a:cubicBezTo>
                  <a:cubicBezTo>
                    <a:pt x="549270" y="76016"/>
                    <a:pt x="553289" y="91422"/>
                    <a:pt x="574724" y="101469"/>
                  </a:cubicBezTo>
                  <a:cubicBezTo>
                    <a:pt x="596159" y="111516"/>
                    <a:pt x="624962" y="104818"/>
                    <a:pt x="651086" y="121563"/>
                  </a:cubicBezTo>
                  <a:cubicBezTo>
                    <a:pt x="677210" y="138308"/>
                    <a:pt x="714051" y="173139"/>
                    <a:pt x="731467" y="201941"/>
                  </a:cubicBezTo>
                  <a:cubicBezTo>
                    <a:pt x="748883" y="230743"/>
                    <a:pt x="754911" y="267583"/>
                    <a:pt x="755581" y="294376"/>
                  </a:cubicBezTo>
                  <a:cubicBezTo>
                    <a:pt x="756251" y="321169"/>
                    <a:pt x="746204" y="343942"/>
                    <a:pt x="735486" y="362697"/>
                  </a:cubicBezTo>
                  <a:cubicBezTo>
                    <a:pt x="724768" y="381452"/>
                    <a:pt x="691276" y="406905"/>
                    <a:pt x="691276" y="406905"/>
                  </a:cubicBezTo>
                </a:path>
              </a:pathLst>
            </a:cu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xmlns="" id="{D00981CE-5908-6041-AFA3-263187AFA63E}"/>
                </a:ext>
              </a:extLst>
            </p:cNvPr>
            <p:cNvSpPr/>
            <p:nvPr/>
          </p:nvSpPr>
          <p:spPr>
            <a:xfrm>
              <a:off x="3739763" y="3433620"/>
              <a:ext cx="409716" cy="172320"/>
            </a:xfrm>
            <a:custGeom>
              <a:avLst/>
              <a:gdLst>
                <a:gd name="connsiteX0" fmla="*/ 393866 w 393866"/>
                <a:gd name="connsiteY0" fmla="*/ 165654 h 165654"/>
                <a:gd name="connsiteX1" fmla="*/ 381809 w 393866"/>
                <a:gd name="connsiteY1" fmla="*/ 109389 h 165654"/>
                <a:gd name="connsiteX2" fmla="*/ 329562 w 393866"/>
                <a:gd name="connsiteY2" fmla="*/ 29011 h 165654"/>
                <a:gd name="connsiteX3" fmla="*/ 245162 w 393866"/>
                <a:gd name="connsiteY3" fmla="*/ 879 h 165654"/>
                <a:gd name="connsiteX4" fmla="*/ 217028 w 393866"/>
                <a:gd name="connsiteY4" fmla="*/ 57144 h 165654"/>
                <a:gd name="connsiteX5" fmla="*/ 156743 w 393866"/>
                <a:gd name="connsiteY5" fmla="*/ 101351 h 165654"/>
                <a:gd name="connsiteX6" fmla="*/ 104495 w 393866"/>
                <a:gd name="connsiteY6" fmla="*/ 121446 h 165654"/>
                <a:gd name="connsiteX7" fmla="*/ 40190 w 393866"/>
                <a:gd name="connsiteY7" fmla="*/ 77238 h 165654"/>
                <a:gd name="connsiteX8" fmla="*/ 0 w 393866"/>
                <a:gd name="connsiteY8" fmla="*/ 65181 h 16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3866" h="165654">
                  <a:moveTo>
                    <a:pt x="393866" y="165654"/>
                  </a:moveTo>
                  <a:cubicBezTo>
                    <a:pt x="393196" y="148908"/>
                    <a:pt x="392526" y="132163"/>
                    <a:pt x="381809" y="109389"/>
                  </a:cubicBezTo>
                  <a:cubicBezTo>
                    <a:pt x="371092" y="86615"/>
                    <a:pt x="352336" y="47096"/>
                    <a:pt x="329562" y="29011"/>
                  </a:cubicBezTo>
                  <a:cubicBezTo>
                    <a:pt x="306787" y="10926"/>
                    <a:pt x="263918" y="-3810"/>
                    <a:pt x="245162" y="879"/>
                  </a:cubicBezTo>
                  <a:cubicBezTo>
                    <a:pt x="226406" y="5568"/>
                    <a:pt x="231764" y="40399"/>
                    <a:pt x="217028" y="57144"/>
                  </a:cubicBezTo>
                  <a:cubicBezTo>
                    <a:pt x="202292" y="73889"/>
                    <a:pt x="175498" y="90634"/>
                    <a:pt x="156743" y="101351"/>
                  </a:cubicBezTo>
                  <a:cubicBezTo>
                    <a:pt x="137988" y="112068"/>
                    <a:pt x="123920" y="125465"/>
                    <a:pt x="104495" y="121446"/>
                  </a:cubicBezTo>
                  <a:cubicBezTo>
                    <a:pt x="85069" y="117427"/>
                    <a:pt x="57606" y="86616"/>
                    <a:pt x="40190" y="77238"/>
                  </a:cubicBezTo>
                  <a:cubicBezTo>
                    <a:pt x="22774" y="67860"/>
                    <a:pt x="0" y="65181"/>
                    <a:pt x="0" y="65181"/>
                  </a:cubicBezTo>
                </a:path>
              </a:pathLst>
            </a:cu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xmlns="" id="{B27925AB-BA1F-8242-A4C3-C5A40E75C40B}"/>
                </a:ext>
              </a:extLst>
            </p:cNvPr>
            <p:cNvSpPr/>
            <p:nvPr/>
          </p:nvSpPr>
          <p:spPr>
            <a:xfrm>
              <a:off x="3559990" y="3781527"/>
              <a:ext cx="677286" cy="175586"/>
            </a:xfrm>
            <a:custGeom>
              <a:avLst/>
              <a:gdLst>
                <a:gd name="connsiteX0" fmla="*/ 651085 w 651085"/>
                <a:gd name="connsiteY0" fmla="*/ 168793 h 168793"/>
                <a:gd name="connsiteX1" fmla="*/ 606876 w 651085"/>
                <a:gd name="connsiteY1" fmla="*/ 140661 h 168793"/>
                <a:gd name="connsiteX2" fmla="*/ 466209 w 651085"/>
                <a:gd name="connsiteY2" fmla="*/ 104491 h 168793"/>
                <a:gd name="connsiteX3" fmla="*/ 373771 w 651085"/>
                <a:gd name="connsiteY3" fmla="*/ 84396 h 168793"/>
                <a:gd name="connsiteX4" fmla="*/ 313485 w 651085"/>
                <a:gd name="connsiteY4" fmla="*/ 32151 h 168793"/>
                <a:gd name="connsiteX5" fmla="*/ 277314 w 651085"/>
                <a:gd name="connsiteY5" fmla="*/ 28132 h 168793"/>
                <a:gd name="connsiteX6" fmla="*/ 188895 w 651085"/>
                <a:gd name="connsiteY6" fmla="*/ 36170 h 168793"/>
                <a:gd name="connsiteX7" fmla="*/ 116552 w 651085"/>
                <a:gd name="connsiteY7" fmla="*/ 48226 h 168793"/>
                <a:gd name="connsiteX8" fmla="*/ 40190 w 651085"/>
                <a:gd name="connsiteY8" fmla="*/ 36170 h 168793"/>
                <a:gd name="connsiteX9" fmla="*/ 0 w 651085"/>
                <a:gd name="connsiteY9" fmla="*/ 0 h 168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51085" h="168793">
                  <a:moveTo>
                    <a:pt x="651085" y="168793"/>
                  </a:moveTo>
                  <a:cubicBezTo>
                    <a:pt x="644387" y="160085"/>
                    <a:pt x="637689" y="151378"/>
                    <a:pt x="606876" y="140661"/>
                  </a:cubicBezTo>
                  <a:cubicBezTo>
                    <a:pt x="576063" y="129944"/>
                    <a:pt x="505060" y="113869"/>
                    <a:pt x="466209" y="104491"/>
                  </a:cubicBezTo>
                  <a:cubicBezTo>
                    <a:pt x="427358" y="95113"/>
                    <a:pt x="399225" y="96453"/>
                    <a:pt x="373771" y="84396"/>
                  </a:cubicBezTo>
                  <a:cubicBezTo>
                    <a:pt x="348317" y="72339"/>
                    <a:pt x="329561" y="41528"/>
                    <a:pt x="313485" y="32151"/>
                  </a:cubicBezTo>
                  <a:cubicBezTo>
                    <a:pt x="297409" y="22774"/>
                    <a:pt x="298079" y="27462"/>
                    <a:pt x="277314" y="28132"/>
                  </a:cubicBezTo>
                  <a:cubicBezTo>
                    <a:pt x="256549" y="28802"/>
                    <a:pt x="215689" y="32821"/>
                    <a:pt x="188895" y="36170"/>
                  </a:cubicBezTo>
                  <a:cubicBezTo>
                    <a:pt x="162101" y="39519"/>
                    <a:pt x="141336" y="48226"/>
                    <a:pt x="116552" y="48226"/>
                  </a:cubicBezTo>
                  <a:cubicBezTo>
                    <a:pt x="91768" y="48226"/>
                    <a:pt x="59615" y="44208"/>
                    <a:pt x="40190" y="36170"/>
                  </a:cubicBezTo>
                  <a:cubicBezTo>
                    <a:pt x="20765" y="28132"/>
                    <a:pt x="7368" y="6698"/>
                    <a:pt x="0" y="0"/>
                  </a:cubicBezTo>
                </a:path>
              </a:pathLst>
            </a:cu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xmlns="" id="{4522C1C2-7F05-774E-943F-3BE54BABECDF}"/>
                </a:ext>
              </a:extLst>
            </p:cNvPr>
            <p:cNvSpPr/>
            <p:nvPr/>
          </p:nvSpPr>
          <p:spPr>
            <a:xfrm>
              <a:off x="2479653" y="3437642"/>
              <a:ext cx="190592" cy="77115"/>
            </a:xfrm>
            <a:custGeom>
              <a:avLst/>
              <a:gdLst>
                <a:gd name="connsiteX0" fmla="*/ 1631 w 183219"/>
                <a:gd name="connsiteY0" fmla="*/ 37202 h 74132"/>
                <a:gd name="connsiteX1" fmla="*/ 110145 w 183219"/>
                <a:gd name="connsiteY1" fmla="*/ 9070 h 74132"/>
                <a:gd name="connsiteX2" fmla="*/ 150336 w 183219"/>
                <a:gd name="connsiteY2" fmla="*/ 1032 h 74132"/>
                <a:gd name="connsiteX3" fmla="*/ 182488 w 183219"/>
                <a:gd name="connsiteY3" fmla="*/ 29164 h 74132"/>
                <a:gd name="connsiteX4" fmla="*/ 118183 w 183219"/>
                <a:gd name="connsiteY4" fmla="*/ 45240 h 74132"/>
                <a:gd name="connsiteX5" fmla="*/ 49859 w 183219"/>
                <a:gd name="connsiteY5" fmla="*/ 73372 h 74132"/>
                <a:gd name="connsiteX6" fmla="*/ 1631 w 183219"/>
                <a:gd name="connsiteY6" fmla="*/ 37202 h 7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3219" h="74132">
                  <a:moveTo>
                    <a:pt x="1631" y="37202"/>
                  </a:moveTo>
                  <a:cubicBezTo>
                    <a:pt x="11679" y="26485"/>
                    <a:pt x="85361" y="15098"/>
                    <a:pt x="110145" y="9070"/>
                  </a:cubicBezTo>
                  <a:cubicBezTo>
                    <a:pt x="134929" y="3042"/>
                    <a:pt x="138279" y="-2317"/>
                    <a:pt x="150336" y="1032"/>
                  </a:cubicBezTo>
                  <a:cubicBezTo>
                    <a:pt x="162393" y="4381"/>
                    <a:pt x="187847" y="21796"/>
                    <a:pt x="182488" y="29164"/>
                  </a:cubicBezTo>
                  <a:cubicBezTo>
                    <a:pt x="177129" y="36532"/>
                    <a:pt x="140288" y="37872"/>
                    <a:pt x="118183" y="45240"/>
                  </a:cubicBezTo>
                  <a:cubicBezTo>
                    <a:pt x="96078" y="52608"/>
                    <a:pt x="69284" y="67344"/>
                    <a:pt x="49859" y="73372"/>
                  </a:cubicBezTo>
                  <a:cubicBezTo>
                    <a:pt x="30434" y="79400"/>
                    <a:pt x="-8417" y="47919"/>
                    <a:pt x="1631" y="37202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xmlns="" id="{3466D13B-C89E-F04A-AA15-0954A5B49B48}"/>
                </a:ext>
              </a:extLst>
            </p:cNvPr>
            <p:cNvSpPr/>
            <p:nvPr/>
          </p:nvSpPr>
          <p:spPr>
            <a:xfrm>
              <a:off x="2471307" y="3706275"/>
              <a:ext cx="461566" cy="911378"/>
            </a:xfrm>
            <a:custGeom>
              <a:avLst/>
              <a:gdLst>
                <a:gd name="connsiteX0" fmla="*/ 443711 w 443711"/>
                <a:gd name="connsiteY0" fmla="*/ 876120 h 876120"/>
                <a:gd name="connsiteX1" fmla="*/ 419597 w 443711"/>
                <a:gd name="connsiteY1" fmla="*/ 811818 h 876120"/>
                <a:gd name="connsiteX2" fmla="*/ 359311 w 443711"/>
                <a:gd name="connsiteY2" fmla="*/ 767610 h 876120"/>
                <a:gd name="connsiteX3" fmla="*/ 307063 w 443711"/>
                <a:gd name="connsiteY3" fmla="*/ 787705 h 876120"/>
                <a:gd name="connsiteX4" fmla="*/ 246778 w 443711"/>
                <a:gd name="connsiteY4" fmla="*/ 763591 h 876120"/>
                <a:gd name="connsiteX5" fmla="*/ 299025 w 443711"/>
                <a:gd name="connsiteY5" fmla="*/ 791724 h 876120"/>
                <a:gd name="connsiteX6" fmla="*/ 242759 w 443711"/>
                <a:gd name="connsiteY6" fmla="*/ 819856 h 876120"/>
                <a:gd name="connsiteX7" fmla="*/ 186492 w 443711"/>
                <a:gd name="connsiteY7" fmla="*/ 839950 h 876120"/>
                <a:gd name="connsiteX8" fmla="*/ 126206 w 443711"/>
                <a:gd name="connsiteY8" fmla="*/ 787705 h 876120"/>
                <a:gd name="connsiteX9" fmla="*/ 98073 w 443711"/>
                <a:gd name="connsiteY9" fmla="*/ 739478 h 876120"/>
                <a:gd name="connsiteX10" fmla="*/ 61902 w 443711"/>
                <a:gd name="connsiteY10" fmla="*/ 703308 h 876120"/>
                <a:gd name="connsiteX11" fmla="*/ 17692 w 443711"/>
                <a:gd name="connsiteY11" fmla="*/ 707327 h 876120"/>
                <a:gd name="connsiteX12" fmla="*/ 1616 w 443711"/>
                <a:gd name="connsiteY12" fmla="*/ 715364 h 876120"/>
                <a:gd name="connsiteX13" fmla="*/ 53863 w 443711"/>
                <a:gd name="connsiteY13" fmla="*/ 651062 h 876120"/>
                <a:gd name="connsiteX14" fmla="*/ 49844 w 443711"/>
                <a:gd name="connsiteY14" fmla="*/ 558627 h 876120"/>
                <a:gd name="connsiteX15" fmla="*/ 81997 w 443711"/>
                <a:gd name="connsiteY15" fmla="*/ 474231 h 876120"/>
                <a:gd name="connsiteX16" fmla="*/ 114149 w 443711"/>
                <a:gd name="connsiteY16" fmla="*/ 305437 h 876120"/>
                <a:gd name="connsiteX17" fmla="*/ 110130 w 443711"/>
                <a:gd name="connsiteY17" fmla="*/ 289361 h 876120"/>
                <a:gd name="connsiteX18" fmla="*/ 174435 w 443711"/>
                <a:gd name="connsiteY18" fmla="*/ 221040 h 876120"/>
                <a:gd name="connsiteX19" fmla="*/ 178454 w 443711"/>
                <a:gd name="connsiteY19" fmla="*/ 120567 h 876120"/>
                <a:gd name="connsiteX20" fmla="*/ 226682 w 443711"/>
                <a:gd name="connsiteY20" fmla="*/ 0 h 876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43711" h="876120">
                  <a:moveTo>
                    <a:pt x="443711" y="876120"/>
                  </a:moveTo>
                  <a:cubicBezTo>
                    <a:pt x="438687" y="853011"/>
                    <a:pt x="433664" y="829903"/>
                    <a:pt x="419597" y="811818"/>
                  </a:cubicBezTo>
                  <a:cubicBezTo>
                    <a:pt x="405530" y="793733"/>
                    <a:pt x="378067" y="771629"/>
                    <a:pt x="359311" y="767610"/>
                  </a:cubicBezTo>
                  <a:cubicBezTo>
                    <a:pt x="340555" y="763591"/>
                    <a:pt x="325818" y="788375"/>
                    <a:pt x="307063" y="787705"/>
                  </a:cubicBezTo>
                  <a:cubicBezTo>
                    <a:pt x="288307" y="787035"/>
                    <a:pt x="248118" y="762921"/>
                    <a:pt x="246778" y="763591"/>
                  </a:cubicBezTo>
                  <a:cubicBezTo>
                    <a:pt x="245438" y="764261"/>
                    <a:pt x="299695" y="782347"/>
                    <a:pt x="299025" y="791724"/>
                  </a:cubicBezTo>
                  <a:cubicBezTo>
                    <a:pt x="298355" y="801101"/>
                    <a:pt x="261514" y="811818"/>
                    <a:pt x="242759" y="819856"/>
                  </a:cubicBezTo>
                  <a:cubicBezTo>
                    <a:pt x="224004" y="827894"/>
                    <a:pt x="205918" y="845309"/>
                    <a:pt x="186492" y="839950"/>
                  </a:cubicBezTo>
                  <a:cubicBezTo>
                    <a:pt x="167066" y="834591"/>
                    <a:pt x="140942" y="804450"/>
                    <a:pt x="126206" y="787705"/>
                  </a:cubicBezTo>
                  <a:cubicBezTo>
                    <a:pt x="111470" y="770960"/>
                    <a:pt x="108790" y="753544"/>
                    <a:pt x="98073" y="739478"/>
                  </a:cubicBezTo>
                  <a:cubicBezTo>
                    <a:pt x="87356" y="725412"/>
                    <a:pt x="75299" y="708666"/>
                    <a:pt x="61902" y="703308"/>
                  </a:cubicBezTo>
                  <a:cubicBezTo>
                    <a:pt x="48505" y="697950"/>
                    <a:pt x="27740" y="705318"/>
                    <a:pt x="17692" y="707327"/>
                  </a:cubicBezTo>
                  <a:cubicBezTo>
                    <a:pt x="7644" y="709336"/>
                    <a:pt x="-4412" y="724741"/>
                    <a:pt x="1616" y="715364"/>
                  </a:cubicBezTo>
                  <a:cubicBezTo>
                    <a:pt x="7644" y="705987"/>
                    <a:pt x="45825" y="677185"/>
                    <a:pt x="53863" y="651062"/>
                  </a:cubicBezTo>
                  <a:cubicBezTo>
                    <a:pt x="61901" y="624939"/>
                    <a:pt x="45155" y="588099"/>
                    <a:pt x="49844" y="558627"/>
                  </a:cubicBezTo>
                  <a:cubicBezTo>
                    <a:pt x="54533" y="529155"/>
                    <a:pt x="71280" y="516429"/>
                    <a:pt x="81997" y="474231"/>
                  </a:cubicBezTo>
                  <a:cubicBezTo>
                    <a:pt x="92714" y="432033"/>
                    <a:pt x="109460" y="336249"/>
                    <a:pt x="114149" y="305437"/>
                  </a:cubicBezTo>
                  <a:cubicBezTo>
                    <a:pt x="118838" y="274625"/>
                    <a:pt x="100082" y="303427"/>
                    <a:pt x="110130" y="289361"/>
                  </a:cubicBezTo>
                  <a:cubicBezTo>
                    <a:pt x="120178" y="275295"/>
                    <a:pt x="163048" y="249172"/>
                    <a:pt x="174435" y="221040"/>
                  </a:cubicBezTo>
                  <a:cubicBezTo>
                    <a:pt x="185822" y="192908"/>
                    <a:pt x="169746" y="157407"/>
                    <a:pt x="178454" y="120567"/>
                  </a:cubicBezTo>
                  <a:cubicBezTo>
                    <a:pt x="187162" y="83727"/>
                    <a:pt x="206922" y="41863"/>
                    <a:pt x="226682" y="0"/>
                  </a:cubicBezTo>
                </a:path>
              </a:pathLst>
            </a:cu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xmlns="" id="{48BB5876-1157-D844-B428-816EBB200A85}"/>
                </a:ext>
              </a:extLst>
            </p:cNvPr>
            <p:cNvSpPr/>
            <p:nvPr/>
          </p:nvSpPr>
          <p:spPr>
            <a:xfrm>
              <a:off x="2640219" y="3823334"/>
              <a:ext cx="513210" cy="405521"/>
            </a:xfrm>
            <a:custGeom>
              <a:avLst/>
              <a:gdLst>
                <a:gd name="connsiteX0" fmla="*/ 0 w 493357"/>
                <a:gd name="connsiteY0" fmla="*/ 389833 h 389833"/>
                <a:gd name="connsiteX1" fmla="*/ 76362 w 493357"/>
                <a:gd name="connsiteY1" fmla="*/ 381795 h 389833"/>
                <a:gd name="connsiteX2" fmla="*/ 128609 w 493357"/>
                <a:gd name="connsiteY2" fmla="*/ 381795 h 389833"/>
                <a:gd name="connsiteX3" fmla="*/ 180857 w 493357"/>
                <a:gd name="connsiteY3" fmla="*/ 353663 h 389833"/>
                <a:gd name="connsiteX4" fmla="*/ 237123 w 493357"/>
                <a:gd name="connsiteY4" fmla="*/ 285341 h 389833"/>
                <a:gd name="connsiteX5" fmla="*/ 273295 w 493357"/>
                <a:gd name="connsiteY5" fmla="*/ 257209 h 389833"/>
                <a:gd name="connsiteX6" fmla="*/ 377790 w 493357"/>
                <a:gd name="connsiteY6" fmla="*/ 200945 h 389833"/>
                <a:gd name="connsiteX7" fmla="*/ 450133 w 493357"/>
                <a:gd name="connsiteY7" fmla="*/ 192907 h 389833"/>
                <a:gd name="connsiteX8" fmla="*/ 478266 w 493357"/>
                <a:gd name="connsiteY8" fmla="*/ 164774 h 389833"/>
                <a:gd name="connsiteX9" fmla="*/ 490323 w 493357"/>
                <a:gd name="connsiteY9" fmla="*/ 132623 h 389833"/>
                <a:gd name="connsiteX10" fmla="*/ 422000 w 493357"/>
                <a:gd name="connsiteY10" fmla="*/ 72340 h 389833"/>
                <a:gd name="connsiteX11" fmla="*/ 369752 w 493357"/>
                <a:gd name="connsiteY11" fmla="*/ 0 h 389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93357" h="389833">
                  <a:moveTo>
                    <a:pt x="0" y="389833"/>
                  </a:moveTo>
                  <a:cubicBezTo>
                    <a:pt x="27463" y="386484"/>
                    <a:pt x="54927" y="383135"/>
                    <a:pt x="76362" y="381795"/>
                  </a:cubicBezTo>
                  <a:cubicBezTo>
                    <a:pt x="97797" y="380455"/>
                    <a:pt x="111193" y="386484"/>
                    <a:pt x="128609" y="381795"/>
                  </a:cubicBezTo>
                  <a:cubicBezTo>
                    <a:pt x="146025" y="377106"/>
                    <a:pt x="162771" y="369739"/>
                    <a:pt x="180857" y="353663"/>
                  </a:cubicBezTo>
                  <a:cubicBezTo>
                    <a:pt x="198943" y="337587"/>
                    <a:pt x="221717" y="301417"/>
                    <a:pt x="237123" y="285341"/>
                  </a:cubicBezTo>
                  <a:cubicBezTo>
                    <a:pt x="252529" y="269265"/>
                    <a:pt x="249851" y="271275"/>
                    <a:pt x="273295" y="257209"/>
                  </a:cubicBezTo>
                  <a:cubicBezTo>
                    <a:pt x="296740" y="243143"/>
                    <a:pt x="348317" y="211662"/>
                    <a:pt x="377790" y="200945"/>
                  </a:cubicBezTo>
                  <a:cubicBezTo>
                    <a:pt x="407263" y="190228"/>
                    <a:pt x="433387" y="198935"/>
                    <a:pt x="450133" y="192907"/>
                  </a:cubicBezTo>
                  <a:cubicBezTo>
                    <a:pt x="466879" y="186878"/>
                    <a:pt x="471568" y="174821"/>
                    <a:pt x="478266" y="164774"/>
                  </a:cubicBezTo>
                  <a:cubicBezTo>
                    <a:pt x="484964" y="154727"/>
                    <a:pt x="499701" y="148029"/>
                    <a:pt x="490323" y="132623"/>
                  </a:cubicBezTo>
                  <a:cubicBezTo>
                    <a:pt x="480945" y="117217"/>
                    <a:pt x="442095" y="94444"/>
                    <a:pt x="422000" y="72340"/>
                  </a:cubicBezTo>
                  <a:cubicBezTo>
                    <a:pt x="401905" y="50236"/>
                    <a:pt x="369752" y="0"/>
                    <a:pt x="369752" y="0"/>
                  </a:cubicBezTo>
                </a:path>
              </a:pathLst>
            </a:cu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xmlns="" id="{8F7883D8-65E1-704B-B52C-688F5B9B2559}"/>
                </a:ext>
              </a:extLst>
            </p:cNvPr>
            <p:cNvSpPr/>
            <p:nvPr/>
          </p:nvSpPr>
          <p:spPr>
            <a:xfrm>
              <a:off x="2937054" y="2748911"/>
              <a:ext cx="41823" cy="171405"/>
            </a:xfrm>
            <a:custGeom>
              <a:avLst/>
              <a:gdLst>
                <a:gd name="connsiteX0" fmla="*/ 8038 w 40205"/>
                <a:gd name="connsiteY0" fmla="*/ 0 h 164774"/>
                <a:gd name="connsiteX1" fmla="*/ 36171 w 40205"/>
                <a:gd name="connsiteY1" fmla="*/ 52245 h 164774"/>
                <a:gd name="connsiteX2" fmla="*/ 36171 w 40205"/>
                <a:gd name="connsiteY2" fmla="*/ 96453 h 164774"/>
                <a:gd name="connsiteX3" fmla="*/ 0 w 40205"/>
                <a:gd name="connsiteY3" fmla="*/ 164774 h 164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205" h="164774">
                  <a:moveTo>
                    <a:pt x="8038" y="0"/>
                  </a:moveTo>
                  <a:cubicBezTo>
                    <a:pt x="19760" y="18085"/>
                    <a:pt x="31482" y="36170"/>
                    <a:pt x="36171" y="52245"/>
                  </a:cubicBezTo>
                  <a:cubicBezTo>
                    <a:pt x="40860" y="68320"/>
                    <a:pt x="42200" y="77698"/>
                    <a:pt x="36171" y="96453"/>
                  </a:cubicBezTo>
                  <a:cubicBezTo>
                    <a:pt x="30143" y="115208"/>
                    <a:pt x="15071" y="139991"/>
                    <a:pt x="0" y="164774"/>
                  </a:cubicBezTo>
                </a:path>
              </a:pathLst>
            </a:cu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xmlns="" id="{658FF136-1986-4B4B-A4CD-03AFDFA788B4}"/>
                </a:ext>
              </a:extLst>
            </p:cNvPr>
            <p:cNvSpPr/>
            <p:nvPr/>
          </p:nvSpPr>
          <p:spPr>
            <a:xfrm>
              <a:off x="3536122" y="2819982"/>
              <a:ext cx="151012" cy="423823"/>
            </a:xfrm>
            <a:custGeom>
              <a:avLst/>
              <a:gdLst>
                <a:gd name="connsiteX0" fmla="*/ 123421 w 145170"/>
                <a:gd name="connsiteY0" fmla="*/ 0 h 407427"/>
                <a:gd name="connsiteX1" fmla="*/ 71173 w 145170"/>
                <a:gd name="connsiteY1" fmla="*/ 64302 h 407427"/>
                <a:gd name="connsiteX2" fmla="*/ 39021 w 145170"/>
                <a:gd name="connsiteY2" fmla="*/ 100472 h 407427"/>
                <a:gd name="connsiteX3" fmla="*/ 2850 w 145170"/>
                <a:gd name="connsiteY3" fmla="*/ 144680 h 407427"/>
                <a:gd name="connsiteX4" fmla="*/ 6869 w 145170"/>
                <a:gd name="connsiteY4" fmla="*/ 168794 h 407427"/>
                <a:gd name="connsiteX5" fmla="*/ 43040 w 145170"/>
                <a:gd name="connsiteY5" fmla="*/ 192907 h 407427"/>
                <a:gd name="connsiteX6" fmla="*/ 139497 w 145170"/>
                <a:gd name="connsiteY6" fmla="*/ 225058 h 407427"/>
                <a:gd name="connsiteX7" fmla="*/ 131459 w 145170"/>
                <a:gd name="connsiteY7" fmla="*/ 301417 h 407427"/>
                <a:gd name="connsiteX8" fmla="*/ 111364 w 145170"/>
                <a:gd name="connsiteY8" fmla="*/ 333568 h 407427"/>
                <a:gd name="connsiteX9" fmla="*/ 95288 w 145170"/>
                <a:gd name="connsiteY9" fmla="*/ 397871 h 407427"/>
                <a:gd name="connsiteX10" fmla="*/ 51078 w 145170"/>
                <a:gd name="connsiteY10" fmla="*/ 405909 h 407427"/>
                <a:gd name="connsiteX11" fmla="*/ 10888 w 145170"/>
                <a:gd name="connsiteY11" fmla="*/ 385814 h 407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5170" h="407427">
                  <a:moveTo>
                    <a:pt x="123421" y="0"/>
                  </a:moveTo>
                  <a:cubicBezTo>
                    <a:pt x="104330" y="23778"/>
                    <a:pt x="85240" y="47557"/>
                    <a:pt x="71173" y="64302"/>
                  </a:cubicBezTo>
                  <a:cubicBezTo>
                    <a:pt x="57106" y="81047"/>
                    <a:pt x="50408" y="87076"/>
                    <a:pt x="39021" y="100472"/>
                  </a:cubicBezTo>
                  <a:cubicBezTo>
                    <a:pt x="27634" y="113868"/>
                    <a:pt x="8209" y="133293"/>
                    <a:pt x="2850" y="144680"/>
                  </a:cubicBezTo>
                  <a:cubicBezTo>
                    <a:pt x="-2509" y="156067"/>
                    <a:pt x="171" y="160756"/>
                    <a:pt x="6869" y="168794"/>
                  </a:cubicBezTo>
                  <a:cubicBezTo>
                    <a:pt x="13567" y="176832"/>
                    <a:pt x="20935" y="183530"/>
                    <a:pt x="43040" y="192907"/>
                  </a:cubicBezTo>
                  <a:cubicBezTo>
                    <a:pt x="65145" y="202284"/>
                    <a:pt x="124761" y="206973"/>
                    <a:pt x="139497" y="225058"/>
                  </a:cubicBezTo>
                  <a:cubicBezTo>
                    <a:pt x="154234" y="243143"/>
                    <a:pt x="136148" y="283332"/>
                    <a:pt x="131459" y="301417"/>
                  </a:cubicBezTo>
                  <a:cubicBezTo>
                    <a:pt x="126770" y="319502"/>
                    <a:pt x="117392" y="317492"/>
                    <a:pt x="111364" y="333568"/>
                  </a:cubicBezTo>
                  <a:cubicBezTo>
                    <a:pt x="105335" y="349644"/>
                    <a:pt x="105336" y="385814"/>
                    <a:pt x="95288" y="397871"/>
                  </a:cubicBezTo>
                  <a:cubicBezTo>
                    <a:pt x="85240" y="409928"/>
                    <a:pt x="65145" y="407918"/>
                    <a:pt x="51078" y="405909"/>
                  </a:cubicBezTo>
                  <a:cubicBezTo>
                    <a:pt x="37011" y="403900"/>
                    <a:pt x="10888" y="385814"/>
                    <a:pt x="10888" y="385814"/>
                  </a:cubicBezTo>
                </a:path>
              </a:pathLst>
            </a:cu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xmlns="" id="{81D1C67B-152E-3149-AD90-99CB98722B01}"/>
                </a:ext>
              </a:extLst>
            </p:cNvPr>
            <p:cNvSpPr/>
            <p:nvPr/>
          </p:nvSpPr>
          <p:spPr>
            <a:xfrm>
              <a:off x="3214651" y="2947556"/>
              <a:ext cx="190650" cy="240321"/>
            </a:xfrm>
            <a:custGeom>
              <a:avLst/>
              <a:gdLst>
                <a:gd name="connsiteX0" fmla="*/ 183275 w 183275"/>
                <a:gd name="connsiteY0" fmla="*/ 231024 h 231024"/>
                <a:gd name="connsiteX1" fmla="*/ 131028 w 183275"/>
                <a:gd name="connsiteY1" fmla="*/ 154665 h 231024"/>
                <a:gd name="connsiteX2" fmla="*/ 110932 w 183275"/>
                <a:gd name="connsiteY2" fmla="*/ 142608 h 231024"/>
                <a:gd name="connsiteX3" fmla="*/ 70742 w 183275"/>
                <a:gd name="connsiteY3" fmla="*/ 114476 h 231024"/>
                <a:gd name="connsiteX4" fmla="*/ 50647 w 183275"/>
                <a:gd name="connsiteY4" fmla="*/ 74287 h 231024"/>
                <a:gd name="connsiteX5" fmla="*/ 2418 w 183275"/>
                <a:gd name="connsiteY5" fmla="*/ 42136 h 231024"/>
                <a:gd name="connsiteX6" fmla="*/ 10456 w 183275"/>
                <a:gd name="connsiteY6" fmla="*/ 9984 h 231024"/>
                <a:gd name="connsiteX7" fmla="*/ 38589 w 183275"/>
                <a:gd name="connsiteY7" fmla="*/ 1947 h 231024"/>
                <a:gd name="connsiteX8" fmla="*/ 54666 w 183275"/>
                <a:gd name="connsiteY8" fmla="*/ 42136 h 231024"/>
                <a:gd name="connsiteX9" fmla="*/ 98875 w 183275"/>
                <a:gd name="connsiteY9" fmla="*/ 62230 h 231024"/>
                <a:gd name="connsiteX10" fmla="*/ 78780 w 183275"/>
                <a:gd name="connsiteY10" fmla="*/ 122514 h 231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3275" h="231024">
                  <a:moveTo>
                    <a:pt x="183275" y="231024"/>
                  </a:moveTo>
                  <a:cubicBezTo>
                    <a:pt x="163180" y="200212"/>
                    <a:pt x="143085" y="169401"/>
                    <a:pt x="131028" y="154665"/>
                  </a:cubicBezTo>
                  <a:cubicBezTo>
                    <a:pt x="118971" y="139929"/>
                    <a:pt x="120980" y="149306"/>
                    <a:pt x="110932" y="142608"/>
                  </a:cubicBezTo>
                  <a:cubicBezTo>
                    <a:pt x="100884" y="135910"/>
                    <a:pt x="80789" y="125863"/>
                    <a:pt x="70742" y="114476"/>
                  </a:cubicBezTo>
                  <a:cubicBezTo>
                    <a:pt x="60695" y="103089"/>
                    <a:pt x="62034" y="86344"/>
                    <a:pt x="50647" y="74287"/>
                  </a:cubicBezTo>
                  <a:cubicBezTo>
                    <a:pt x="39260" y="62230"/>
                    <a:pt x="9117" y="52853"/>
                    <a:pt x="2418" y="42136"/>
                  </a:cubicBezTo>
                  <a:cubicBezTo>
                    <a:pt x="-4281" y="31419"/>
                    <a:pt x="4428" y="16682"/>
                    <a:pt x="10456" y="9984"/>
                  </a:cubicBezTo>
                  <a:cubicBezTo>
                    <a:pt x="16484" y="3286"/>
                    <a:pt x="31221" y="-3412"/>
                    <a:pt x="38589" y="1947"/>
                  </a:cubicBezTo>
                  <a:cubicBezTo>
                    <a:pt x="45957" y="7306"/>
                    <a:pt x="44618" y="32089"/>
                    <a:pt x="54666" y="42136"/>
                  </a:cubicBezTo>
                  <a:cubicBezTo>
                    <a:pt x="64714" y="52183"/>
                    <a:pt x="94856" y="48834"/>
                    <a:pt x="98875" y="62230"/>
                  </a:cubicBezTo>
                  <a:cubicBezTo>
                    <a:pt x="102894" y="75626"/>
                    <a:pt x="78780" y="122514"/>
                    <a:pt x="78780" y="122514"/>
                  </a:cubicBezTo>
                </a:path>
              </a:pathLst>
            </a:cu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xmlns="" id="{20C78381-8CE8-E34D-BA7D-3DCD3259BBE2}"/>
                </a:ext>
              </a:extLst>
            </p:cNvPr>
            <p:cNvSpPr/>
            <p:nvPr/>
          </p:nvSpPr>
          <p:spPr>
            <a:xfrm>
              <a:off x="3242250" y="2861788"/>
              <a:ext cx="100338" cy="87793"/>
            </a:xfrm>
            <a:custGeom>
              <a:avLst/>
              <a:gdLst>
                <a:gd name="connsiteX0" fmla="*/ 0 w 96457"/>
                <a:gd name="connsiteY0" fmla="*/ 84397 h 84397"/>
                <a:gd name="connsiteX1" fmla="*/ 60286 w 96457"/>
                <a:gd name="connsiteY1" fmla="*/ 52246 h 84397"/>
                <a:gd name="connsiteX2" fmla="*/ 96457 w 96457"/>
                <a:gd name="connsiteY2" fmla="*/ 0 h 84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6457" h="84397">
                  <a:moveTo>
                    <a:pt x="0" y="84397"/>
                  </a:moveTo>
                  <a:cubicBezTo>
                    <a:pt x="22105" y="75354"/>
                    <a:pt x="44210" y="66312"/>
                    <a:pt x="60286" y="52246"/>
                  </a:cubicBezTo>
                  <a:cubicBezTo>
                    <a:pt x="76362" y="38180"/>
                    <a:pt x="96457" y="0"/>
                    <a:pt x="96457" y="0"/>
                  </a:cubicBezTo>
                </a:path>
              </a:pathLst>
            </a:cu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xmlns="" id="{2BD04F7C-B483-E041-BCD9-1947BD12F9DF}"/>
                </a:ext>
              </a:extLst>
            </p:cNvPr>
            <p:cNvGrpSpPr/>
            <p:nvPr/>
          </p:nvGrpSpPr>
          <p:grpSpPr>
            <a:xfrm>
              <a:off x="3809546" y="3307032"/>
              <a:ext cx="559147" cy="798494"/>
              <a:chOff x="4723578" y="2619849"/>
              <a:chExt cx="1061673" cy="1516126"/>
            </a:xfrm>
          </p:grpSpPr>
          <p:sp>
            <p:nvSpPr>
              <p:cNvPr id="29" name="Freeform 28">
                <a:extLst>
                  <a:ext uri="{FF2B5EF4-FFF2-40B4-BE49-F238E27FC236}">
                    <a16:creationId xmlns:a16="http://schemas.microsoft.com/office/drawing/2014/main" xmlns="" id="{8AABE1C9-E11C-C34E-92BC-5F4DA7E6A06A}"/>
                  </a:ext>
                </a:extLst>
              </p:cNvPr>
              <p:cNvSpPr/>
              <p:nvPr/>
            </p:nvSpPr>
            <p:spPr>
              <a:xfrm flipH="1">
                <a:off x="5343083" y="3607298"/>
                <a:ext cx="307975" cy="266602"/>
              </a:xfrm>
              <a:custGeom>
                <a:avLst/>
                <a:gdLst>
                  <a:gd name="connsiteX0" fmla="*/ 0 w 307975"/>
                  <a:gd name="connsiteY0" fmla="*/ 163481 h 266602"/>
                  <a:gd name="connsiteX1" fmla="*/ 50800 w 307975"/>
                  <a:gd name="connsiteY1" fmla="*/ 128556 h 266602"/>
                  <a:gd name="connsiteX2" fmla="*/ 50800 w 307975"/>
                  <a:gd name="connsiteY2" fmla="*/ 74581 h 266602"/>
                  <a:gd name="connsiteX3" fmla="*/ 66675 w 307975"/>
                  <a:gd name="connsiteY3" fmla="*/ 58706 h 266602"/>
                  <a:gd name="connsiteX4" fmla="*/ 127000 w 307975"/>
                  <a:gd name="connsiteY4" fmla="*/ 58706 h 266602"/>
                  <a:gd name="connsiteX5" fmla="*/ 168275 w 307975"/>
                  <a:gd name="connsiteY5" fmla="*/ 42831 h 266602"/>
                  <a:gd name="connsiteX6" fmla="*/ 206375 w 307975"/>
                  <a:gd name="connsiteY6" fmla="*/ 11081 h 266602"/>
                  <a:gd name="connsiteX7" fmla="*/ 250825 w 307975"/>
                  <a:gd name="connsiteY7" fmla="*/ 4731 h 266602"/>
                  <a:gd name="connsiteX8" fmla="*/ 231775 w 307975"/>
                  <a:gd name="connsiteY8" fmla="*/ 77756 h 266602"/>
                  <a:gd name="connsiteX9" fmla="*/ 231775 w 307975"/>
                  <a:gd name="connsiteY9" fmla="*/ 122206 h 266602"/>
                  <a:gd name="connsiteX10" fmla="*/ 238125 w 307975"/>
                  <a:gd name="connsiteY10" fmla="*/ 153956 h 266602"/>
                  <a:gd name="connsiteX11" fmla="*/ 174625 w 307975"/>
                  <a:gd name="connsiteY11" fmla="*/ 153956 h 266602"/>
                  <a:gd name="connsiteX12" fmla="*/ 174625 w 307975"/>
                  <a:gd name="connsiteY12" fmla="*/ 157131 h 266602"/>
                  <a:gd name="connsiteX13" fmla="*/ 200025 w 307975"/>
                  <a:gd name="connsiteY13" fmla="*/ 185706 h 266602"/>
                  <a:gd name="connsiteX14" fmla="*/ 200025 w 307975"/>
                  <a:gd name="connsiteY14" fmla="*/ 211106 h 266602"/>
                  <a:gd name="connsiteX15" fmla="*/ 180975 w 307975"/>
                  <a:gd name="connsiteY15" fmla="*/ 233331 h 266602"/>
                  <a:gd name="connsiteX16" fmla="*/ 276225 w 307975"/>
                  <a:gd name="connsiteY16" fmla="*/ 265081 h 266602"/>
                  <a:gd name="connsiteX17" fmla="*/ 307975 w 307975"/>
                  <a:gd name="connsiteY17" fmla="*/ 261906 h 266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07975" h="266602">
                    <a:moveTo>
                      <a:pt x="0" y="163481"/>
                    </a:moveTo>
                    <a:cubicBezTo>
                      <a:pt x="21166" y="153427"/>
                      <a:pt x="42333" y="143373"/>
                      <a:pt x="50800" y="128556"/>
                    </a:cubicBezTo>
                    <a:cubicBezTo>
                      <a:pt x="59267" y="113739"/>
                      <a:pt x="48154" y="86223"/>
                      <a:pt x="50800" y="74581"/>
                    </a:cubicBezTo>
                    <a:cubicBezTo>
                      <a:pt x="53446" y="62939"/>
                      <a:pt x="53975" y="61352"/>
                      <a:pt x="66675" y="58706"/>
                    </a:cubicBezTo>
                    <a:cubicBezTo>
                      <a:pt x="79375" y="56060"/>
                      <a:pt x="110067" y="61352"/>
                      <a:pt x="127000" y="58706"/>
                    </a:cubicBezTo>
                    <a:cubicBezTo>
                      <a:pt x="143933" y="56060"/>
                      <a:pt x="155046" y="50768"/>
                      <a:pt x="168275" y="42831"/>
                    </a:cubicBezTo>
                    <a:cubicBezTo>
                      <a:pt x="181504" y="34894"/>
                      <a:pt x="192617" y="17431"/>
                      <a:pt x="206375" y="11081"/>
                    </a:cubicBezTo>
                    <a:cubicBezTo>
                      <a:pt x="220133" y="4731"/>
                      <a:pt x="246592" y="-6382"/>
                      <a:pt x="250825" y="4731"/>
                    </a:cubicBezTo>
                    <a:cubicBezTo>
                      <a:pt x="255058" y="15843"/>
                      <a:pt x="234950" y="58177"/>
                      <a:pt x="231775" y="77756"/>
                    </a:cubicBezTo>
                    <a:cubicBezTo>
                      <a:pt x="228600" y="97335"/>
                      <a:pt x="230717" y="109506"/>
                      <a:pt x="231775" y="122206"/>
                    </a:cubicBezTo>
                    <a:cubicBezTo>
                      <a:pt x="232833" y="134906"/>
                      <a:pt x="247650" y="148664"/>
                      <a:pt x="238125" y="153956"/>
                    </a:cubicBezTo>
                    <a:cubicBezTo>
                      <a:pt x="228600" y="159248"/>
                      <a:pt x="185208" y="153427"/>
                      <a:pt x="174625" y="153956"/>
                    </a:cubicBezTo>
                    <a:cubicBezTo>
                      <a:pt x="164042" y="154485"/>
                      <a:pt x="170392" y="151839"/>
                      <a:pt x="174625" y="157131"/>
                    </a:cubicBezTo>
                    <a:cubicBezTo>
                      <a:pt x="178858" y="162423"/>
                      <a:pt x="195792" y="176710"/>
                      <a:pt x="200025" y="185706"/>
                    </a:cubicBezTo>
                    <a:cubicBezTo>
                      <a:pt x="204258" y="194702"/>
                      <a:pt x="203200" y="203168"/>
                      <a:pt x="200025" y="211106"/>
                    </a:cubicBezTo>
                    <a:cubicBezTo>
                      <a:pt x="196850" y="219044"/>
                      <a:pt x="168275" y="224335"/>
                      <a:pt x="180975" y="233331"/>
                    </a:cubicBezTo>
                    <a:cubicBezTo>
                      <a:pt x="193675" y="242327"/>
                      <a:pt x="255058" y="260319"/>
                      <a:pt x="276225" y="265081"/>
                    </a:cubicBezTo>
                    <a:cubicBezTo>
                      <a:pt x="297392" y="269843"/>
                      <a:pt x="307975" y="261906"/>
                      <a:pt x="307975" y="261906"/>
                    </a:cubicBezTo>
                  </a:path>
                </a:pathLst>
              </a:custGeom>
              <a:ln w="12700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Freeform 29">
                <a:extLst>
                  <a:ext uri="{FF2B5EF4-FFF2-40B4-BE49-F238E27FC236}">
                    <a16:creationId xmlns:a16="http://schemas.microsoft.com/office/drawing/2014/main" xmlns="" id="{BE534A9D-8504-5844-9609-C4D14E6157E4}"/>
                  </a:ext>
                </a:extLst>
              </p:cNvPr>
              <p:cNvSpPr/>
              <p:nvPr/>
            </p:nvSpPr>
            <p:spPr>
              <a:xfrm flipH="1">
                <a:off x="5065979" y="3192929"/>
                <a:ext cx="302542" cy="650976"/>
              </a:xfrm>
              <a:custGeom>
                <a:avLst/>
                <a:gdLst>
                  <a:gd name="connsiteX0" fmla="*/ 111163 w 302542"/>
                  <a:gd name="connsiteY0" fmla="*/ 47625 h 650976"/>
                  <a:gd name="connsiteX1" fmla="*/ 85763 w 302542"/>
                  <a:gd name="connsiteY1" fmla="*/ 98425 h 650976"/>
                  <a:gd name="connsiteX2" fmla="*/ 73063 w 302542"/>
                  <a:gd name="connsiteY2" fmla="*/ 155575 h 650976"/>
                  <a:gd name="connsiteX3" fmla="*/ 47663 w 302542"/>
                  <a:gd name="connsiteY3" fmla="*/ 247650 h 650976"/>
                  <a:gd name="connsiteX4" fmla="*/ 12738 w 302542"/>
                  <a:gd name="connsiteY4" fmla="*/ 352425 h 650976"/>
                  <a:gd name="connsiteX5" fmla="*/ 38138 w 302542"/>
                  <a:gd name="connsiteY5" fmla="*/ 457200 h 650976"/>
                  <a:gd name="connsiteX6" fmla="*/ 57188 w 302542"/>
                  <a:gd name="connsiteY6" fmla="*/ 498475 h 650976"/>
                  <a:gd name="connsiteX7" fmla="*/ 31788 w 302542"/>
                  <a:gd name="connsiteY7" fmla="*/ 568325 h 650976"/>
                  <a:gd name="connsiteX8" fmla="*/ 25438 w 302542"/>
                  <a:gd name="connsiteY8" fmla="*/ 584200 h 650976"/>
                  <a:gd name="connsiteX9" fmla="*/ 38 w 302542"/>
                  <a:gd name="connsiteY9" fmla="*/ 631825 h 650976"/>
                  <a:gd name="connsiteX10" fmla="*/ 31788 w 302542"/>
                  <a:gd name="connsiteY10" fmla="*/ 631825 h 650976"/>
                  <a:gd name="connsiteX11" fmla="*/ 133388 w 302542"/>
                  <a:gd name="connsiteY11" fmla="*/ 650875 h 650976"/>
                  <a:gd name="connsiteX12" fmla="*/ 184188 w 302542"/>
                  <a:gd name="connsiteY12" fmla="*/ 622300 h 650976"/>
                  <a:gd name="connsiteX13" fmla="*/ 219113 w 302542"/>
                  <a:gd name="connsiteY13" fmla="*/ 581025 h 650976"/>
                  <a:gd name="connsiteX14" fmla="*/ 184188 w 302542"/>
                  <a:gd name="connsiteY14" fmla="*/ 555625 h 650976"/>
                  <a:gd name="connsiteX15" fmla="*/ 190538 w 302542"/>
                  <a:gd name="connsiteY15" fmla="*/ 482600 h 650976"/>
                  <a:gd name="connsiteX16" fmla="*/ 161963 w 302542"/>
                  <a:gd name="connsiteY16" fmla="*/ 428625 h 650976"/>
                  <a:gd name="connsiteX17" fmla="*/ 222288 w 302542"/>
                  <a:gd name="connsiteY17" fmla="*/ 422275 h 650976"/>
                  <a:gd name="connsiteX18" fmla="*/ 215938 w 302542"/>
                  <a:gd name="connsiteY18" fmla="*/ 358775 h 650976"/>
                  <a:gd name="connsiteX19" fmla="*/ 225463 w 302542"/>
                  <a:gd name="connsiteY19" fmla="*/ 323850 h 650976"/>
                  <a:gd name="connsiteX20" fmla="*/ 301663 w 302542"/>
                  <a:gd name="connsiteY20" fmla="*/ 301625 h 650976"/>
                  <a:gd name="connsiteX21" fmla="*/ 263563 w 302542"/>
                  <a:gd name="connsiteY21" fmla="*/ 282575 h 650976"/>
                  <a:gd name="connsiteX22" fmla="*/ 212763 w 302542"/>
                  <a:gd name="connsiteY22" fmla="*/ 234950 h 650976"/>
                  <a:gd name="connsiteX23" fmla="*/ 161963 w 302542"/>
                  <a:gd name="connsiteY23" fmla="*/ 152400 h 650976"/>
                  <a:gd name="connsiteX24" fmla="*/ 155613 w 302542"/>
                  <a:gd name="connsiteY24" fmla="*/ 82550 h 650976"/>
                  <a:gd name="connsiteX25" fmla="*/ 190538 w 302542"/>
                  <a:gd name="connsiteY25" fmla="*/ 22225 h 650976"/>
                  <a:gd name="connsiteX26" fmla="*/ 250863 w 302542"/>
                  <a:gd name="connsiteY26" fmla="*/ 0 h 650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02542" h="650976">
                    <a:moveTo>
                      <a:pt x="111163" y="47625"/>
                    </a:moveTo>
                    <a:cubicBezTo>
                      <a:pt x="101638" y="64029"/>
                      <a:pt x="92113" y="80433"/>
                      <a:pt x="85763" y="98425"/>
                    </a:cubicBezTo>
                    <a:cubicBezTo>
                      <a:pt x="79413" y="116417"/>
                      <a:pt x="79413" y="130704"/>
                      <a:pt x="73063" y="155575"/>
                    </a:cubicBezTo>
                    <a:cubicBezTo>
                      <a:pt x="66713" y="180446"/>
                      <a:pt x="57717" y="214842"/>
                      <a:pt x="47663" y="247650"/>
                    </a:cubicBezTo>
                    <a:cubicBezTo>
                      <a:pt x="37609" y="280458"/>
                      <a:pt x="14326" y="317500"/>
                      <a:pt x="12738" y="352425"/>
                    </a:cubicBezTo>
                    <a:cubicBezTo>
                      <a:pt x="11150" y="387350"/>
                      <a:pt x="30730" y="432858"/>
                      <a:pt x="38138" y="457200"/>
                    </a:cubicBezTo>
                    <a:cubicBezTo>
                      <a:pt x="45546" y="481542"/>
                      <a:pt x="58246" y="479954"/>
                      <a:pt x="57188" y="498475"/>
                    </a:cubicBezTo>
                    <a:cubicBezTo>
                      <a:pt x="56130" y="516996"/>
                      <a:pt x="37080" y="554038"/>
                      <a:pt x="31788" y="568325"/>
                    </a:cubicBezTo>
                    <a:cubicBezTo>
                      <a:pt x="26496" y="582612"/>
                      <a:pt x="30730" y="573617"/>
                      <a:pt x="25438" y="584200"/>
                    </a:cubicBezTo>
                    <a:cubicBezTo>
                      <a:pt x="20146" y="594783"/>
                      <a:pt x="-1020" y="623888"/>
                      <a:pt x="38" y="631825"/>
                    </a:cubicBezTo>
                    <a:cubicBezTo>
                      <a:pt x="1096" y="639762"/>
                      <a:pt x="9563" y="628650"/>
                      <a:pt x="31788" y="631825"/>
                    </a:cubicBezTo>
                    <a:cubicBezTo>
                      <a:pt x="54013" y="635000"/>
                      <a:pt x="107988" y="652463"/>
                      <a:pt x="133388" y="650875"/>
                    </a:cubicBezTo>
                    <a:cubicBezTo>
                      <a:pt x="158788" y="649288"/>
                      <a:pt x="169901" y="633942"/>
                      <a:pt x="184188" y="622300"/>
                    </a:cubicBezTo>
                    <a:cubicBezTo>
                      <a:pt x="198475" y="610658"/>
                      <a:pt x="219113" y="592137"/>
                      <a:pt x="219113" y="581025"/>
                    </a:cubicBezTo>
                    <a:cubicBezTo>
                      <a:pt x="219113" y="569913"/>
                      <a:pt x="188951" y="572029"/>
                      <a:pt x="184188" y="555625"/>
                    </a:cubicBezTo>
                    <a:cubicBezTo>
                      <a:pt x="179425" y="539221"/>
                      <a:pt x="194242" y="503767"/>
                      <a:pt x="190538" y="482600"/>
                    </a:cubicBezTo>
                    <a:cubicBezTo>
                      <a:pt x="186834" y="461433"/>
                      <a:pt x="156671" y="438679"/>
                      <a:pt x="161963" y="428625"/>
                    </a:cubicBezTo>
                    <a:cubicBezTo>
                      <a:pt x="167255" y="418571"/>
                      <a:pt x="213292" y="433917"/>
                      <a:pt x="222288" y="422275"/>
                    </a:cubicBezTo>
                    <a:cubicBezTo>
                      <a:pt x="231284" y="410633"/>
                      <a:pt x="215409" y="375179"/>
                      <a:pt x="215938" y="358775"/>
                    </a:cubicBezTo>
                    <a:cubicBezTo>
                      <a:pt x="216467" y="342371"/>
                      <a:pt x="211176" y="333375"/>
                      <a:pt x="225463" y="323850"/>
                    </a:cubicBezTo>
                    <a:cubicBezTo>
                      <a:pt x="239750" y="314325"/>
                      <a:pt x="295313" y="308504"/>
                      <a:pt x="301663" y="301625"/>
                    </a:cubicBezTo>
                    <a:cubicBezTo>
                      <a:pt x="308013" y="294746"/>
                      <a:pt x="278379" y="293687"/>
                      <a:pt x="263563" y="282575"/>
                    </a:cubicBezTo>
                    <a:cubicBezTo>
                      <a:pt x="248747" y="271463"/>
                      <a:pt x="229696" y="256646"/>
                      <a:pt x="212763" y="234950"/>
                    </a:cubicBezTo>
                    <a:cubicBezTo>
                      <a:pt x="195830" y="213254"/>
                      <a:pt x="171488" y="177800"/>
                      <a:pt x="161963" y="152400"/>
                    </a:cubicBezTo>
                    <a:cubicBezTo>
                      <a:pt x="152438" y="127000"/>
                      <a:pt x="150851" y="104246"/>
                      <a:pt x="155613" y="82550"/>
                    </a:cubicBezTo>
                    <a:cubicBezTo>
                      <a:pt x="160375" y="60854"/>
                      <a:pt x="174663" y="35983"/>
                      <a:pt x="190538" y="22225"/>
                    </a:cubicBezTo>
                    <a:cubicBezTo>
                      <a:pt x="206413" y="8467"/>
                      <a:pt x="250863" y="0"/>
                      <a:pt x="250863" y="0"/>
                    </a:cubicBezTo>
                  </a:path>
                </a:pathLst>
              </a:custGeom>
              <a:ln w="3175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Freeform 30">
                <a:extLst>
                  <a:ext uri="{FF2B5EF4-FFF2-40B4-BE49-F238E27FC236}">
                    <a16:creationId xmlns:a16="http://schemas.microsoft.com/office/drawing/2014/main" xmlns="" id="{4CDDBABF-F231-764A-9ADA-CB72B18C548F}"/>
                  </a:ext>
                </a:extLst>
              </p:cNvPr>
              <p:cNvSpPr/>
              <p:nvPr/>
            </p:nvSpPr>
            <p:spPr>
              <a:xfrm flipH="1">
                <a:off x="4904933" y="3088154"/>
                <a:ext cx="747453" cy="660715"/>
              </a:xfrm>
              <a:custGeom>
                <a:avLst/>
                <a:gdLst>
                  <a:gd name="connsiteX0" fmla="*/ 306128 w 747453"/>
                  <a:gd name="connsiteY0" fmla="*/ 0 h 660715"/>
                  <a:gd name="connsiteX1" fmla="*/ 283903 w 747453"/>
                  <a:gd name="connsiteY1" fmla="*/ 73025 h 660715"/>
                  <a:gd name="connsiteX2" fmla="*/ 233103 w 747453"/>
                  <a:gd name="connsiteY2" fmla="*/ 104775 h 660715"/>
                  <a:gd name="connsiteX3" fmla="*/ 268028 w 747453"/>
                  <a:gd name="connsiteY3" fmla="*/ 130175 h 660715"/>
                  <a:gd name="connsiteX4" fmla="*/ 156903 w 747453"/>
                  <a:gd name="connsiteY4" fmla="*/ 177800 h 660715"/>
                  <a:gd name="connsiteX5" fmla="*/ 93403 w 747453"/>
                  <a:gd name="connsiteY5" fmla="*/ 244475 h 660715"/>
                  <a:gd name="connsiteX6" fmla="*/ 121978 w 747453"/>
                  <a:gd name="connsiteY6" fmla="*/ 330200 h 660715"/>
                  <a:gd name="connsiteX7" fmla="*/ 153728 w 747453"/>
                  <a:gd name="connsiteY7" fmla="*/ 374650 h 660715"/>
                  <a:gd name="connsiteX8" fmla="*/ 80703 w 747453"/>
                  <a:gd name="connsiteY8" fmla="*/ 466725 h 660715"/>
                  <a:gd name="connsiteX9" fmla="*/ 39428 w 747453"/>
                  <a:gd name="connsiteY9" fmla="*/ 511175 h 660715"/>
                  <a:gd name="connsiteX10" fmla="*/ 1328 w 747453"/>
                  <a:gd name="connsiteY10" fmla="*/ 561975 h 660715"/>
                  <a:gd name="connsiteX11" fmla="*/ 29903 w 747453"/>
                  <a:gd name="connsiteY11" fmla="*/ 660400 h 660715"/>
                  <a:gd name="connsiteX12" fmla="*/ 217228 w 747453"/>
                  <a:gd name="connsiteY12" fmla="*/ 584200 h 660715"/>
                  <a:gd name="connsiteX13" fmla="*/ 261678 w 747453"/>
                  <a:gd name="connsiteY13" fmla="*/ 355600 h 660715"/>
                  <a:gd name="connsiteX14" fmla="*/ 347403 w 747453"/>
                  <a:gd name="connsiteY14" fmla="*/ 244475 h 660715"/>
                  <a:gd name="connsiteX15" fmla="*/ 471228 w 747453"/>
                  <a:gd name="connsiteY15" fmla="*/ 215900 h 660715"/>
                  <a:gd name="connsiteX16" fmla="*/ 585528 w 747453"/>
                  <a:gd name="connsiteY16" fmla="*/ 184150 h 660715"/>
                  <a:gd name="connsiteX17" fmla="*/ 496628 w 747453"/>
                  <a:gd name="connsiteY17" fmla="*/ 250825 h 660715"/>
                  <a:gd name="connsiteX18" fmla="*/ 496628 w 747453"/>
                  <a:gd name="connsiteY18" fmla="*/ 238125 h 660715"/>
                  <a:gd name="connsiteX19" fmla="*/ 576003 w 747453"/>
                  <a:gd name="connsiteY19" fmla="*/ 276225 h 660715"/>
                  <a:gd name="connsiteX20" fmla="*/ 585528 w 747453"/>
                  <a:gd name="connsiteY20" fmla="*/ 330200 h 660715"/>
                  <a:gd name="connsiteX21" fmla="*/ 576003 w 747453"/>
                  <a:gd name="connsiteY21" fmla="*/ 409575 h 660715"/>
                  <a:gd name="connsiteX22" fmla="*/ 645853 w 747453"/>
                  <a:gd name="connsiteY22" fmla="*/ 476250 h 660715"/>
                  <a:gd name="connsiteX23" fmla="*/ 595053 w 747453"/>
                  <a:gd name="connsiteY23" fmla="*/ 492125 h 660715"/>
                  <a:gd name="connsiteX24" fmla="*/ 544253 w 747453"/>
                  <a:gd name="connsiteY24" fmla="*/ 498475 h 660715"/>
                  <a:gd name="connsiteX25" fmla="*/ 534728 w 747453"/>
                  <a:gd name="connsiteY25" fmla="*/ 568325 h 660715"/>
                  <a:gd name="connsiteX26" fmla="*/ 601403 w 747453"/>
                  <a:gd name="connsiteY26" fmla="*/ 596900 h 660715"/>
                  <a:gd name="connsiteX27" fmla="*/ 636328 w 747453"/>
                  <a:gd name="connsiteY27" fmla="*/ 574675 h 660715"/>
                  <a:gd name="connsiteX28" fmla="*/ 747453 w 747453"/>
                  <a:gd name="connsiteY28" fmla="*/ 444500 h 660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47453" h="660715">
                    <a:moveTo>
                      <a:pt x="306128" y="0"/>
                    </a:moveTo>
                    <a:cubicBezTo>
                      <a:pt x="301101" y="27781"/>
                      <a:pt x="296074" y="55563"/>
                      <a:pt x="283903" y="73025"/>
                    </a:cubicBezTo>
                    <a:cubicBezTo>
                      <a:pt x="271732" y="90487"/>
                      <a:pt x="235749" y="95250"/>
                      <a:pt x="233103" y="104775"/>
                    </a:cubicBezTo>
                    <a:cubicBezTo>
                      <a:pt x="230457" y="114300"/>
                      <a:pt x="280728" y="118004"/>
                      <a:pt x="268028" y="130175"/>
                    </a:cubicBezTo>
                    <a:cubicBezTo>
                      <a:pt x="255328" y="142346"/>
                      <a:pt x="186007" y="158750"/>
                      <a:pt x="156903" y="177800"/>
                    </a:cubicBezTo>
                    <a:cubicBezTo>
                      <a:pt x="127799" y="196850"/>
                      <a:pt x="99224" y="219075"/>
                      <a:pt x="93403" y="244475"/>
                    </a:cubicBezTo>
                    <a:cubicBezTo>
                      <a:pt x="87582" y="269875"/>
                      <a:pt x="111924" y="308504"/>
                      <a:pt x="121978" y="330200"/>
                    </a:cubicBezTo>
                    <a:cubicBezTo>
                      <a:pt x="132032" y="351896"/>
                      <a:pt x="160607" y="351896"/>
                      <a:pt x="153728" y="374650"/>
                    </a:cubicBezTo>
                    <a:cubicBezTo>
                      <a:pt x="146849" y="397404"/>
                      <a:pt x="99753" y="443971"/>
                      <a:pt x="80703" y="466725"/>
                    </a:cubicBezTo>
                    <a:cubicBezTo>
                      <a:pt x="61653" y="489479"/>
                      <a:pt x="52657" y="495300"/>
                      <a:pt x="39428" y="511175"/>
                    </a:cubicBezTo>
                    <a:cubicBezTo>
                      <a:pt x="26199" y="527050"/>
                      <a:pt x="2915" y="537104"/>
                      <a:pt x="1328" y="561975"/>
                    </a:cubicBezTo>
                    <a:cubicBezTo>
                      <a:pt x="-260" y="586846"/>
                      <a:pt x="-6080" y="656696"/>
                      <a:pt x="29903" y="660400"/>
                    </a:cubicBezTo>
                    <a:cubicBezTo>
                      <a:pt x="65886" y="664104"/>
                      <a:pt x="178599" y="635000"/>
                      <a:pt x="217228" y="584200"/>
                    </a:cubicBezTo>
                    <a:cubicBezTo>
                      <a:pt x="255857" y="533400"/>
                      <a:pt x="239982" y="412221"/>
                      <a:pt x="261678" y="355600"/>
                    </a:cubicBezTo>
                    <a:cubicBezTo>
                      <a:pt x="283374" y="298979"/>
                      <a:pt x="312478" y="267758"/>
                      <a:pt x="347403" y="244475"/>
                    </a:cubicBezTo>
                    <a:cubicBezTo>
                      <a:pt x="382328" y="221192"/>
                      <a:pt x="431541" y="225954"/>
                      <a:pt x="471228" y="215900"/>
                    </a:cubicBezTo>
                    <a:cubicBezTo>
                      <a:pt x="510915" y="205846"/>
                      <a:pt x="581295" y="178329"/>
                      <a:pt x="585528" y="184150"/>
                    </a:cubicBezTo>
                    <a:cubicBezTo>
                      <a:pt x="589761" y="189971"/>
                      <a:pt x="511445" y="241829"/>
                      <a:pt x="496628" y="250825"/>
                    </a:cubicBezTo>
                    <a:cubicBezTo>
                      <a:pt x="481811" y="259821"/>
                      <a:pt x="483399" y="233892"/>
                      <a:pt x="496628" y="238125"/>
                    </a:cubicBezTo>
                    <a:cubicBezTo>
                      <a:pt x="509857" y="242358"/>
                      <a:pt x="561186" y="260879"/>
                      <a:pt x="576003" y="276225"/>
                    </a:cubicBezTo>
                    <a:cubicBezTo>
                      <a:pt x="590820" y="291571"/>
                      <a:pt x="585528" y="307975"/>
                      <a:pt x="585528" y="330200"/>
                    </a:cubicBezTo>
                    <a:cubicBezTo>
                      <a:pt x="585528" y="352425"/>
                      <a:pt x="565949" y="385233"/>
                      <a:pt x="576003" y="409575"/>
                    </a:cubicBezTo>
                    <a:cubicBezTo>
                      <a:pt x="586057" y="433917"/>
                      <a:pt x="642678" y="462492"/>
                      <a:pt x="645853" y="476250"/>
                    </a:cubicBezTo>
                    <a:cubicBezTo>
                      <a:pt x="649028" y="490008"/>
                      <a:pt x="611986" y="488421"/>
                      <a:pt x="595053" y="492125"/>
                    </a:cubicBezTo>
                    <a:cubicBezTo>
                      <a:pt x="578120" y="495829"/>
                      <a:pt x="554307" y="485775"/>
                      <a:pt x="544253" y="498475"/>
                    </a:cubicBezTo>
                    <a:cubicBezTo>
                      <a:pt x="534199" y="511175"/>
                      <a:pt x="525203" y="551921"/>
                      <a:pt x="534728" y="568325"/>
                    </a:cubicBezTo>
                    <a:cubicBezTo>
                      <a:pt x="544253" y="584729"/>
                      <a:pt x="584470" y="595842"/>
                      <a:pt x="601403" y="596900"/>
                    </a:cubicBezTo>
                    <a:cubicBezTo>
                      <a:pt x="618336" y="597958"/>
                      <a:pt x="611986" y="600075"/>
                      <a:pt x="636328" y="574675"/>
                    </a:cubicBezTo>
                    <a:cubicBezTo>
                      <a:pt x="660670" y="549275"/>
                      <a:pt x="747453" y="444500"/>
                      <a:pt x="747453" y="444500"/>
                    </a:cubicBezTo>
                  </a:path>
                </a:pathLst>
              </a:custGeom>
              <a:ln w="12700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Freeform 31">
                <a:extLst>
                  <a:ext uri="{FF2B5EF4-FFF2-40B4-BE49-F238E27FC236}">
                    <a16:creationId xmlns:a16="http://schemas.microsoft.com/office/drawing/2014/main" xmlns="" id="{9FB62D76-94BB-B84F-9FA9-9D572BE76A0B}"/>
                  </a:ext>
                </a:extLst>
              </p:cNvPr>
              <p:cNvSpPr/>
              <p:nvPr/>
            </p:nvSpPr>
            <p:spPr>
              <a:xfrm flipH="1">
                <a:off x="4782541" y="2619849"/>
                <a:ext cx="174801" cy="1516126"/>
              </a:xfrm>
              <a:custGeom>
                <a:avLst/>
                <a:gdLst>
                  <a:gd name="connsiteX0" fmla="*/ 128848 w 174801"/>
                  <a:gd name="connsiteY0" fmla="*/ 0 h 1516126"/>
                  <a:gd name="connsiteX1" fmla="*/ 128848 w 174801"/>
                  <a:gd name="connsiteY1" fmla="*/ 105469 h 1516126"/>
                  <a:gd name="connsiteX2" fmla="*/ 120059 w 174801"/>
                  <a:gd name="connsiteY2" fmla="*/ 237307 h 1516126"/>
                  <a:gd name="connsiteX3" fmla="*/ 159608 w 174801"/>
                  <a:gd name="connsiteY3" fmla="*/ 421878 h 1516126"/>
                  <a:gd name="connsiteX4" fmla="*/ 172791 w 174801"/>
                  <a:gd name="connsiteY4" fmla="*/ 558110 h 1516126"/>
                  <a:gd name="connsiteX5" fmla="*/ 120059 w 174801"/>
                  <a:gd name="connsiteY5" fmla="*/ 707525 h 1516126"/>
                  <a:gd name="connsiteX6" fmla="*/ 102481 w 174801"/>
                  <a:gd name="connsiteY6" fmla="*/ 808601 h 1516126"/>
                  <a:gd name="connsiteX7" fmla="*/ 80509 w 174801"/>
                  <a:gd name="connsiteY7" fmla="*/ 1063486 h 1516126"/>
                  <a:gd name="connsiteX8" fmla="*/ 67326 w 174801"/>
                  <a:gd name="connsiteY8" fmla="*/ 1168955 h 1516126"/>
                  <a:gd name="connsiteX9" fmla="*/ 80509 w 174801"/>
                  <a:gd name="connsiteY9" fmla="*/ 1309581 h 1516126"/>
                  <a:gd name="connsiteX10" fmla="*/ 1410 w 174801"/>
                  <a:gd name="connsiteY10" fmla="*/ 1480970 h 1516126"/>
                  <a:gd name="connsiteX11" fmla="*/ 27777 w 174801"/>
                  <a:gd name="connsiteY11" fmla="*/ 1516126 h 1516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74801" h="1516126">
                    <a:moveTo>
                      <a:pt x="128848" y="0"/>
                    </a:moveTo>
                    <a:cubicBezTo>
                      <a:pt x="129580" y="32959"/>
                      <a:pt x="130313" y="65918"/>
                      <a:pt x="128848" y="105469"/>
                    </a:cubicBezTo>
                    <a:cubicBezTo>
                      <a:pt x="127383" y="145020"/>
                      <a:pt x="114932" y="184572"/>
                      <a:pt x="120059" y="237307"/>
                    </a:cubicBezTo>
                    <a:cubicBezTo>
                      <a:pt x="125186" y="290042"/>
                      <a:pt x="150819" y="368411"/>
                      <a:pt x="159608" y="421878"/>
                    </a:cubicBezTo>
                    <a:cubicBezTo>
                      <a:pt x="168397" y="475345"/>
                      <a:pt x="179383" y="510502"/>
                      <a:pt x="172791" y="558110"/>
                    </a:cubicBezTo>
                    <a:cubicBezTo>
                      <a:pt x="166199" y="605718"/>
                      <a:pt x="131777" y="665777"/>
                      <a:pt x="120059" y="707525"/>
                    </a:cubicBezTo>
                    <a:cubicBezTo>
                      <a:pt x="108341" y="749273"/>
                      <a:pt x="109073" y="749274"/>
                      <a:pt x="102481" y="808601"/>
                    </a:cubicBezTo>
                    <a:cubicBezTo>
                      <a:pt x="95889" y="867928"/>
                      <a:pt x="86368" y="1003427"/>
                      <a:pt x="80509" y="1063486"/>
                    </a:cubicBezTo>
                    <a:cubicBezTo>
                      <a:pt x="74650" y="1123545"/>
                      <a:pt x="67326" y="1127939"/>
                      <a:pt x="67326" y="1168955"/>
                    </a:cubicBezTo>
                    <a:cubicBezTo>
                      <a:pt x="67326" y="1209971"/>
                      <a:pt x="91495" y="1257579"/>
                      <a:pt x="80509" y="1309581"/>
                    </a:cubicBezTo>
                    <a:cubicBezTo>
                      <a:pt x="69523" y="1361584"/>
                      <a:pt x="10199" y="1446546"/>
                      <a:pt x="1410" y="1480970"/>
                    </a:cubicBezTo>
                    <a:cubicBezTo>
                      <a:pt x="-7379" y="1515394"/>
                      <a:pt x="27777" y="1516126"/>
                      <a:pt x="27777" y="1516126"/>
                    </a:cubicBezTo>
                  </a:path>
                </a:pathLst>
              </a:cu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xmlns="" id="{7F8C2EBE-E0CA-604E-B270-292610D4A547}"/>
                  </a:ext>
                </a:extLst>
              </p:cNvPr>
              <p:cNvGrpSpPr/>
              <p:nvPr/>
            </p:nvGrpSpPr>
            <p:grpSpPr>
              <a:xfrm flipH="1">
                <a:off x="4723578" y="2832069"/>
                <a:ext cx="1061673" cy="1108536"/>
                <a:chOff x="3625850" y="1914143"/>
                <a:chExt cx="1061673" cy="1108536"/>
              </a:xfrm>
            </p:grpSpPr>
            <p:sp>
              <p:nvSpPr>
                <p:cNvPr id="35" name="Freeform 34">
                  <a:extLst>
                    <a:ext uri="{FF2B5EF4-FFF2-40B4-BE49-F238E27FC236}">
                      <a16:creationId xmlns:a16="http://schemas.microsoft.com/office/drawing/2014/main" xmlns="" id="{91399D9B-449B-B14F-A389-67C88474D774}"/>
                    </a:ext>
                  </a:extLst>
                </p:cNvPr>
                <p:cNvSpPr/>
                <p:nvPr/>
              </p:nvSpPr>
              <p:spPr>
                <a:xfrm>
                  <a:off x="3709392" y="2336750"/>
                  <a:ext cx="555675" cy="422325"/>
                </a:xfrm>
                <a:custGeom>
                  <a:avLst/>
                  <a:gdLst>
                    <a:gd name="connsiteX0" fmla="*/ 367308 w 555675"/>
                    <a:gd name="connsiteY0" fmla="*/ 209600 h 422325"/>
                    <a:gd name="connsiteX1" fmla="*/ 345083 w 555675"/>
                    <a:gd name="connsiteY1" fmla="*/ 104825 h 422325"/>
                    <a:gd name="connsiteX2" fmla="*/ 373658 w 555675"/>
                    <a:gd name="connsiteY2" fmla="*/ 60375 h 422325"/>
                    <a:gd name="connsiteX3" fmla="*/ 392708 w 555675"/>
                    <a:gd name="connsiteY3" fmla="*/ 44500 h 422325"/>
                    <a:gd name="connsiteX4" fmla="*/ 345083 w 555675"/>
                    <a:gd name="connsiteY4" fmla="*/ 22275 h 422325"/>
                    <a:gd name="connsiteX5" fmla="*/ 284758 w 555675"/>
                    <a:gd name="connsiteY5" fmla="*/ 50 h 422325"/>
                    <a:gd name="connsiteX6" fmla="*/ 281583 w 555675"/>
                    <a:gd name="connsiteY6" fmla="*/ 28625 h 422325"/>
                    <a:gd name="connsiteX7" fmla="*/ 227608 w 555675"/>
                    <a:gd name="connsiteY7" fmla="*/ 47675 h 422325"/>
                    <a:gd name="connsiteX8" fmla="*/ 189508 w 555675"/>
                    <a:gd name="connsiteY8" fmla="*/ 34975 h 422325"/>
                    <a:gd name="connsiteX9" fmla="*/ 233958 w 555675"/>
                    <a:gd name="connsiteY9" fmla="*/ 66725 h 422325"/>
                    <a:gd name="connsiteX10" fmla="*/ 313333 w 555675"/>
                    <a:gd name="connsiteY10" fmla="*/ 63550 h 422325"/>
                    <a:gd name="connsiteX11" fmla="*/ 306983 w 555675"/>
                    <a:gd name="connsiteY11" fmla="*/ 152450 h 422325"/>
                    <a:gd name="connsiteX12" fmla="*/ 262533 w 555675"/>
                    <a:gd name="connsiteY12" fmla="*/ 158800 h 422325"/>
                    <a:gd name="connsiteX13" fmla="*/ 227608 w 555675"/>
                    <a:gd name="connsiteY13" fmla="*/ 127050 h 422325"/>
                    <a:gd name="connsiteX14" fmla="*/ 202208 w 555675"/>
                    <a:gd name="connsiteY14" fmla="*/ 127050 h 422325"/>
                    <a:gd name="connsiteX15" fmla="*/ 202208 w 555675"/>
                    <a:gd name="connsiteY15" fmla="*/ 181025 h 422325"/>
                    <a:gd name="connsiteX16" fmla="*/ 145058 w 555675"/>
                    <a:gd name="connsiteY16" fmla="*/ 152450 h 422325"/>
                    <a:gd name="connsiteX17" fmla="*/ 189508 w 555675"/>
                    <a:gd name="connsiteY17" fmla="*/ 209600 h 422325"/>
                    <a:gd name="connsiteX18" fmla="*/ 211733 w 555675"/>
                    <a:gd name="connsiteY18" fmla="*/ 231825 h 422325"/>
                    <a:gd name="connsiteX19" fmla="*/ 246658 w 555675"/>
                    <a:gd name="connsiteY19" fmla="*/ 187375 h 422325"/>
                    <a:gd name="connsiteX20" fmla="*/ 319683 w 555675"/>
                    <a:gd name="connsiteY20" fmla="*/ 193725 h 422325"/>
                    <a:gd name="connsiteX21" fmla="*/ 319683 w 555675"/>
                    <a:gd name="connsiteY21" fmla="*/ 254050 h 422325"/>
                    <a:gd name="connsiteX22" fmla="*/ 306983 w 555675"/>
                    <a:gd name="connsiteY22" fmla="*/ 304850 h 422325"/>
                    <a:gd name="connsiteX23" fmla="*/ 249833 w 555675"/>
                    <a:gd name="connsiteY23" fmla="*/ 314375 h 422325"/>
                    <a:gd name="connsiteX24" fmla="*/ 186333 w 555675"/>
                    <a:gd name="connsiteY24" fmla="*/ 323900 h 422325"/>
                    <a:gd name="connsiteX25" fmla="*/ 132358 w 555675"/>
                    <a:gd name="connsiteY25" fmla="*/ 250875 h 422325"/>
                    <a:gd name="connsiteX26" fmla="*/ 59333 w 555675"/>
                    <a:gd name="connsiteY26" fmla="*/ 241350 h 422325"/>
                    <a:gd name="connsiteX27" fmla="*/ 75208 w 555675"/>
                    <a:gd name="connsiteY27" fmla="*/ 260400 h 422325"/>
                    <a:gd name="connsiteX28" fmla="*/ 8533 w 555675"/>
                    <a:gd name="connsiteY28" fmla="*/ 342950 h 422325"/>
                    <a:gd name="connsiteX29" fmla="*/ 8533 w 555675"/>
                    <a:gd name="connsiteY29" fmla="*/ 368350 h 422325"/>
                    <a:gd name="connsiteX30" fmla="*/ 78383 w 555675"/>
                    <a:gd name="connsiteY30" fmla="*/ 288975 h 422325"/>
                    <a:gd name="connsiteX31" fmla="*/ 132358 w 555675"/>
                    <a:gd name="connsiteY31" fmla="*/ 323900 h 422325"/>
                    <a:gd name="connsiteX32" fmla="*/ 151408 w 555675"/>
                    <a:gd name="connsiteY32" fmla="*/ 358825 h 422325"/>
                    <a:gd name="connsiteX33" fmla="*/ 103783 w 555675"/>
                    <a:gd name="connsiteY33" fmla="*/ 422325 h 422325"/>
                    <a:gd name="connsiteX34" fmla="*/ 176808 w 555675"/>
                    <a:gd name="connsiteY34" fmla="*/ 358825 h 422325"/>
                    <a:gd name="connsiteX35" fmla="*/ 262533 w 555675"/>
                    <a:gd name="connsiteY35" fmla="*/ 358825 h 422325"/>
                    <a:gd name="connsiteX36" fmla="*/ 287933 w 555675"/>
                    <a:gd name="connsiteY36" fmla="*/ 365175 h 422325"/>
                    <a:gd name="connsiteX37" fmla="*/ 316508 w 555675"/>
                    <a:gd name="connsiteY37" fmla="*/ 415975 h 422325"/>
                    <a:gd name="connsiteX38" fmla="*/ 370483 w 555675"/>
                    <a:gd name="connsiteY38" fmla="*/ 396925 h 422325"/>
                    <a:gd name="connsiteX39" fmla="*/ 427633 w 555675"/>
                    <a:gd name="connsiteY39" fmla="*/ 362000 h 422325"/>
                    <a:gd name="connsiteX40" fmla="*/ 513358 w 555675"/>
                    <a:gd name="connsiteY40" fmla="*/ 371525 h 422325"/>
                    <a:gd name="connsiteX41" fmla="*/ 554633 w 555675"/>
                    <a:gd name="connsiteY41" fmla="*/ 384225 h 422325"/>
                    <a:gd name="connsiteX42" fmla="*/ 532408 w 555675"/>
                    <a:gd name="connsiteY42" fmla="*/ 333425 h 422325"/>
                    <a:gd name="connsiteX43" fmla="*/ 421283 w 555675"/>
                    <a:gd name="connsiteY43" fmla="*/ 323900 h 422325"/>
                    <a:gd name="connsiteX44" fmla="*/ 399058 w 555675"/>
                    <a:gd name="connsiteY44" fmla="*/ 304850 h 422325"/>
                    <a:gd name="connsiteX45" fmla="*/ 500658 w 555675"/>
                    <a:gd name="connsiteY45" fmla="*/ 238175 h 422325"/>
                    <a:gd name="connsiteX46" fmla="*/ 513358 w 555675"/>
                    <a:gd name="connsiteY46" fmla="*/ 206425 h 422325"/>
                    <a:gd name="connsiteX47" fmla="*/ 472083 w 555675"/>
                    <a:gd name="connsiteY47" fmla="*/ 187375 h 422325"/>
                    <a:gd name="connsiteX48" fmla="*/ 430808 w 555675"/>
                    <a:gd name="connsiteY48" fmla="*/ 247700 h 422325"/>
                    <a:gd name="connsiteX49" fmla="*/ 386358 w 555675"/>
                    <a:gd name="connsiteY49" fmla="*/ 260400 h 422325"/>
                    <a:gd name="connsiteX50" fmla="*/ 367308 w 555675"/>
                    <a:gd name="connsiteY50" fmla="*/ 209600 h 422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555675" h="422325">
                      <a:moveTo>
                        <a:pt x="367308" y="209600"/>
                      </a:moveTo>
                      <a:cubicBezTo>
                        <a:pt x="360429" y="183671"/>
                        <a:pt x="344025" y="129696"/>
                        <a:pt x="345083" y="104825"/>
                      </a:cubicBezTo>
                      <a:cubicBezTo>
                        <a:pt x="346141" y="79954"/>
                        <a:pt x="365721" y="70429"/>
                        <a:pt x="373658" y="60375"/>
                      </a:cubicBezTo>
                      <a:cubicBezTo>
                        <a:pt x="381595" y="50321"/>
                        <a:pt x="397470" y="50850"/>
                        <a:pt x="392708" y="44500"/>
                      </a:cubicBezTo>
                      <a:cubicBezTo>
                        <a:pt x="387946" y="38150"/>
                        <a:pt x="363075" y="29683"/>
                        <a:pt x="345083" y="22275"/>
                      </a:cubicBezTo>
                      <a:cubicBezTo>
                        <a:pt x="327091" y="14867"/>
                        <a:pt x="295341" y="-1008"/>
                        <a:pt x="284758" y="50"/>
                      </a:cubicBezTo>
                      <a:cubicBezTo>
                        <a:pt x="274175" y="1108"/>
                        <a:pt x="291108" y="20688"/>
                        <a:pt x="281583" y="28625"/>
                      </a:cubicBezTo>
                      <a:cubicBezTo>
                        <a:pt x="272058" y="36562"/>
                        <a:pt x="242954" y="46617"/>
                        <a:pt x="227608" y="47675"/>
                      </a:cubicBezTo>
                      <a:cubicBezTo>
                        <a:pt x="212262" y="48733"/>
                        <a:pt x="188450" y="31800"/>
                        <a:pt x="189508" y="34975"/>
                      </a:cubicBezTo>
                      <a:cubicBezTo>
                        <a:pt x="190566" y="38150"/>
                        <a:pt x="213321" y="61963"/>
                        <a:pt x="233958" y="66725"/>
                      </a:cubicBezTo>
                      <a:cubicBezTo>
                        <a:pt x="254595" y="71487"/>
                        <a:pt x="301162" y="49263"/>
                        <a:pt x="313333" y="63550"/>
                      </a:cubicBezTo>
                      <a:cubicBezTo>
                        <a:pt x="325504" y="77837"/>
                        <a:pt x="315450" y="136575"/>
                        <a:pt x="306983" y="152450"/>
                      </a:cubicBezTo>
                      <a:cubicBezTo>
                        <a:pt x="298516" y="168325"/>
                        <a:pt x="275762" y="163033"/>
                        <a:pt x="262533" y="158800"/>
                      </a:cubicBezTo>
                      <a:cubicBezTo>
                        <a:pt x="249304" y="154567"/>
                        <a:pt x="237662" y="132342"/>
                        <a:pt x="227608" y="127050"/>
                      </a:cubicBezTo>
                      <a:cubicBezTo>
                        <a:pt x="217554" y="121758"/>
                        <a:pt x="206441" y="118054"/>
                        <a:pt x="202208" y="127050"/>
                      </a:cubicBezTo>
                      <a:cubicBezTo>
                        <a:pt x="197975" y="136046"/>
                        <a:pt x="211733" y="176792"/>
                        <a:pt x="202208" y="181025"/>
                      </a:cubicBezTo>
                      <a:cubicBezTo>
                        <a:pt x="192683" y="185258"/>
                        <a:pt x="147175" y="147688"/>
                        <a:pt x="145058" y="152450"/>
                      </a:cubicBezTo>
                      <a:cubicBezTo>
                        <a:pt x="142941" y="157212"/>
                        <a:pt x="178396" y="196371"/>
                        <a:pt x="189508" y="209600"/>
                      </a:cubicBezTo>
                      <a:cubicBezTo>
                        <a:pt x="200620" y="222829"/>
                        <a:pt x="202208" y="235529"/>
                        <a:pt x="211733" y="231825"/>
                      </a:cubicBezTo>
                      <a:cubicBezTo>
                        <a:pt x="221258" y="228121"/>
                        <a:pt x="228666" y="193725"/>
                        <a:pt x="246658" y="187375"/>
                      </a:cubicBezTo>
                      <a:cubicBezTo>
                        <a:pt x="264650" y="181025"/>
                        <a:pt x="307512" y="182612"/>
                        <a:pt x="319683" y="193725"/>
                      </a:cubicBezTo>
                      <a:cubicBezTo>
                        <a:pt x="331854" y="204838"/>
                        <a:pt x="321800" y="235529"/>
                        <a:pt x="319683" y="254050"/>
                      </a:cubicBezTo>
                      <a:cubicBezTo>
                        <a:pt x="317566" y="272571"/>
                        <a:pt x="318625" y="294796"/>
                        <a:pt x="306983" y="304850"/>
                      </a:cubicBezTo>
                      <a:cubicBezTo>
                        <a:pt x="295341" y="314904"/>
                        <a:pt x="249833" y="314375"/>
                        <a:pt x="249833" y="314375"/>
                      </a:cubicBezTo>
                      <a:cubicBezTo>
                        <a:pt x="229725" y="317550"/>
                        <a:pt x="205912" y="334483"/>
                        <a:pt x="186333" y="323900"/>
                      </a:cubicBezTo>
                      <a:cubicBezTo>
                        <a:pt x="166754" y="313317"/>
                        <a:pt x="153525" y="264633"/>
                        <a:pt x="132358" y="250875"/>
                      </a:cubicBezTo>
                      <a:cubicBezTo>
                        <a:pt x="111191" y="237117"/>
                        <a:pt x="68858" y="239763"/>
                        <a:pt x="59333" y="241350"/>
                      </a:cubicBezTo>
                      <a:cubicBezTo>
                        <a:pt x="49808" y="242938"/>
                        <a:pt x="83675" y="243467"/>
                        <a:pt x="75208" y="260400"/>
                      </a:cubicBezTo>
                      <a:cubicBezTo>
                        <a:pt x="66741" y="277333"/>
                        <a:pt x="19645" y="324959"/>
                        <a:pt x="8533" y="342950"/>
                      </a:cubicBezTo>
                      <a:cubicBezTo>
                        <a:pt x="-2579" y="360941"/>
                        <a:pt x="-3109" y="377346"/>
                        <a:pt x="8533" y="368350"/>
                      </a:cubicBezTo>
                      <a:cubicBezTo>
                        <a:pt x="20175" y="359354"/>
                        <a:pt x="57746" y="296383"/>
                        <a:pt x="78383" y="288975"/>
                      </a:cubicBezTo>
                      <a:cubicBezTo>
                        <a:pt x="99020" y="281567"/>
                        <a:pt x="120187" y="312258"/>
                        <a:pt x="132358" y="323900"/>
                      </a:cubicBezTo>
                      <a:cubicBezTo>
                        <a:pt x="144529" y="335542"/>
                        <a:pt x="156171" y="342421"/>
                        <a:pt x="151408" y="358825"/>
                      </a:cubicBezTo>
                      <a:cubicBezTo>
                        <a:pt x="146645" y="375229"/>
                        <a:pt x="99550" y="422325"/>
                        <a:pt x="103783" y="422325"/>
                      </a:cubicBezTo>
                      <a:cubicBezTo>
                        <a:pt x="108016" y="422325"/>
                        <a:pt x="150350" y="369408"/>
                        <a:pt x="176808" y="358825"/>
                      </a:cubicBezTo>
                      <a:cubicBezTo>
                        <a:pt x="203266" y="348242"/>
                        <a:pt x="244012" y="357767"/>
                        <a:pt x="262533" y="358825"/>
                      </a:cubicBezTo>
                      <a:cubicBezTo>
                        <a:pt x="281054" y="359883"/>
                        <a:pt x="278937" y="355650"/>
                        <a:pt x="287933" y="365175"/>
                      </a:cubicBezTo>
                      <a:cubicBezTo>
                        <a:pt x="296929" y="374700"/>
                        <a:pt x="302750" y="410683"/>
                        <a:pt x="316508" y="415975"/>
                      </a:cubicBezTo>
                      <a:cubicBezTo>
                        <a:pt x="330266" y="421267"/>
                        <a:pt x="351962" y="405921"/>
                        <a:pt x="370483" y="396925"/>
                      </a:cubicBezTo>
                      <a:cubicBezTo>
                        <a:pt x="389004" y="387929"/>
                        <a:pt x="403821" y="366233"/>
                        <a:pt x="427633" y="362000"/>
                      </a:cubicBezTo>
                      <a:cubicBezTo>
                        <a:pt x="451445" y="357767"/>
                        <a:pt x="492191" y="367821"/>
                        <a:pt x="513358" y="371525"/>
                      </a:cubicBezTo>
                      <a:cubicBezTo>
                        <a:pt x="534525" y="375229"/>
                        <a:pt x="551458" y="390575"/>
                        <a:pt x="554633" y="384225"/>
                      </a:cubicBezTo>
                      <a:cubicBezTo>
                        <a:pt x="557808" y="377875"/>
                        <a:pt x="554633" y="343479"/>
                        <a:pt x="532408" y="333425"/>
                      </a:cubicBezTo>
                      <a:cubicBezTo>
                        <a:pt x="510183" y="323371"/>
                        <a:pt x="443508" y="328663"/>
                        <a:pt x="421283" y="323900"/>
                      </a:cubicBezTo>
                      <a:cubicBezTo>
                        <a:pt x="399058" y="319138"/>
                        <a:pt x="385829" y="319138"/>
                        <a:pt x="399058" y="304850"/>
                      </a:cubicBezTo>
                      <a:cubicBezTo>
                        <a:pt x="412287" y="290563"/>
                        <a:pt x="481608" y="254579"/>
                        <a:pt x="500658" y="238175"/>
                      </a:cubicBezTo>
                      <a:cubicBezTo>
                        <a:pt x="519708" y="221771"/>
                        <a:pt x="518121" y="214892"/>
                        <a:pt x="513358" y="206425"/>
                      </a:cubicBezTo>
                      <a:cubicBezTo>
                        <a:pt x="508595" y="197958"/>
                        <a:pt x="485841" y="180496"/>
                        <a:pt x="472083" y="187375"/>
                      </a:cubicBezTo>
                      <a:cubicBezTo>
                        <a:pt x="458325" y="194254"/>
                        <a:pt x="445095" y="235529"/>
                        <a:pt x="430808" y="247700"/>
                      </a:cubicBezTo>
                      <a:cubicBezTo>
                        <a:pt x="416521" y="259871"/>
                        <a:pt x="395354" y="266750"/>
                        <a:pt x="386358" y="260400"/>
                      </a:cubicBezTo>
                      <a:cubicBezTo>
                        <a:pt x="377362" y="254050"/>
                        <a:pt x="374187" y="235529"/>
                        <a:pt x="367308" y="209600"/>
                      </a:cubicBez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Freeform 35">
                  <a:extLst>
                    <a:ext uri="{FF2B5EF4-FFF2-40B4-BE49-F238E27FC236}">
                      <a16:creationId xmlns:a16="http://schemas.microsoft.com/office/drawing/2014/main" xmlns="" id="{E0CE8017-989A-D146-BA9A-D4AB3B35CAB7}"/>
                    </a:ext>
                  </a:extLst>
                </p:cNvPr>
                <p:cNvSpPr/>
                <p:nvPr/>
              </p:nvSpPr>
              <p:spPr>
                <a:xfrm>
                  <a:off x="3984625" y="2165350"/>
                  <a:ext cx="257175" cy="79690"/>
                </a:xfrm>
                <a:custGeom>
                  <a:avLst/>
                  <a:gdLst>
                    <a:gd name="connsiteX0" fmla="*/ 0 w 257175"/>
                    <a:gd name="connsiteY0" fmla="*/ 0 h 79690"/>
                    <a:gd name="connsiteX1" fmla="*/ 95250 w 257175"/>
                    <a:gd name="connsiteY1" fmla="*/ 12700 h 79690"/>
                    <a:gd name="connsiteX2" fmla="*/ 111125 w 257175"/>
                    <a:gd name="connsiteY2" fmla="*/ 57150 h 79690"/>
                    <a:gd name="connsiteX3" fmla="*/ 142875 w 257175"/>
                    <a:gd name="connsiteY3" fmla="*/ 63500 h 79690"/>
                    <a:gd name="connsiteX4" fmla="*/ 184150 w 257175"/>
                    <a:gd name="connsiteY4" fmla="*/ 79375 h 79690"/>
                    <a:gd name="connsiteX5" fmla="*/ 231775 w 257175"/>
                    <a:gd name="connsiteY5" fmla="*/ 73025 h 79690"/>
                    <a:gd name="connsiteX6" fmla="*/ 257175 w 257175"/>
                    <a:gd name="connsiteY6" fmla="*/ 60325 h 796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7175" h="79690">
                      <a:moveTo>
                        <a:pt x="0" y="0"/>
                      </a:moveTo>
                      <a:cubicBezTo>
                        <a:pt x="38364" y="1587"/>
                        <a:pt x="76729" y="3175"/>
                        <a:pt x="95250" y="12700"/>
                      </a:cubicBezTo>
                      <a:cubicBezTo>
                        <a:pt x="113771" y="22225"/>
                        <a:pt x="103188" y="48683"/>
                        <a:pt x="111125" y="57150"/>
                      </a:cubicBezTo>
                      <a:cubicBezTo>
                        <a:pt x="119063" y="65617"/>
                        <a:pt x="130704" y="59796"/>
                        <a:pt x="142875" y="63500"/>
                      </a:cubicBezTo>
                      <a:cubicBezTo>
                        <a:pt x="155046" y="67204"/>
                        <a:pt x="169333" y="77788"/>
                        <a:pt x="184150" y="79375"/>
                      </a:cubicBezTo>
                      <a:cubicBezTo>
                        <a:pt x="198967" y="80962"/>
                        <a:pt x="219604" y="76200"/>
                        <a:pt x="231775" y="73025"/>
                      </a:cubicBezTo>
                      <a:cubicBezTo>
                        <a:pt x="243946" y="69850"/>
                        <a:pt x="257175" y="60325"/>
                        <a:pt x="257175" y="60325"/>
                      </a:cubicBezTo>
                    </a:path>
                  </a:pathLst>
                </a:custGeom>
                <a:ln w="6350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Freeform 36">
                  <a:extLst>
                    <a:ext uri="{FF2B5EF4-FFF2-40B4-BE49-F238E27FC236}">
                      <a16:creationId xmlns:a16="http://schemas.microsoft.com/office/drawing/2014/main" xmlns="" id="{C84636CF-E3F0-FF4C-B539-7FD99C1F34C4}"/>
                    </a:ext>
                  </a:extLst>
                </p:cNvPr>
                <p:cNvSpPr/>
                <p:nvPr/>
              </p:nvSpPr>
              <p:spPr>
                <a:xfrm>
                  <a:off x="3848100" y="2222500"/>
                  <a:ext cx="190552" cy="117475"/>
                </a:xfrm>
                <a:custGeom>
                  <a:avLst/>
                  <a:gdLst>
                    <a:gd name="connsiteX0" fmla="*/ 0 w 190552"/>
                    <a:gd name="connsiteY0" fmla="*/ 0 h 117475"/>
                    <a:gd name="connsiteX1" fmla="*/ 47625 w 190552"/>
                    <a:gd name="connsiteY1" fmla="*/ 41275 h 117475"/>
                    <a:gd name="connsiteX2" fmla="*/ 69850 w 190552"/>
                    <a:gd name="connsiteY2" fmla="*/ 95250 h 117475"/>
                    <a:gd name="connsiteX3" fmla="*/ 117475 w 190552"/>
                    <a:gd name="connsiteY3" fmla="*/ 117475 h 117475"/>
                    <a:gd name="connsiteX4" fmla="*/ 184150 w 190552"/>
                    <a:gd name="connsiteY4" fmla="*/ 95250 h 117475"/>
                    <a:gd name="connsiteX5" fmla="*/ 171450 w 190552"/>
                    <a:gd name="connsiteY5" fmla="*/ 76200 h 117475"/>
                    <a:gd name="connsiteX6" fmla="*/ 123825 w 190552"/>
                    <a:gd name="connsiteY6" fmla="*/ 73025 h 117475"/>
                    <a:gd name="connsiteX7" fmla="*/ 146050 w 190552"/>
                    <a:gd name="connsiteY7" fmla="*/ 34925 h 117475"/>
                    <a:gd name="connsiteX8" fmla="*/ 184150 w 190552"/>
                    <a:gd name="connsiteY8" fmla="*/ 15875 h 117475"/>
                    <a:gd name="connsiteX9" fmla="*/ 190500 w 190552"/>
                    <a:gd name="connsiteY9" fmla="*/ 0 h 117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0552" h="117475">
                      <a:moveTo>
                        <a:pt x="0" y="0"/>
                      </a:moveTo>
                      <a:cubicBezTo>
                        <a:pt x="17991" y="12700"/>
                        <a:pt x="35983" y="25400"/>
                        <a:pt x="47625" y="41275"/>
                      </a:cubicBezTo>
                      <a:cubicBezTo>
                        <a:pt x="59267" y="57150"/>
                        <a:pt x="58208" y="82550"/>
                        <a:pt x="69850" y="95250"/>
                      </a:cubicBezTo>
                      <a:cubicBezTo>
                        <a:pt x="81492" y="107950"/>
                        <a:pt x="98425" y="117475"/>
                        <a:pt x="117475" y="117475"/>
                      </a:cubicBezTo>
                      <a:cubicBezTo>
                        <a:pt x="136525" y="117475"/>
                        <a:pt x="175154" y="102129"/>
                        <a:pt x="184150" y="95250"/>
                      </a:cubicBezTo>
                      <a:cubicBezTo>
                        <a:pt x="193146" y="88371"/>
                        <a:pt x="181504" y="79904"/>
                        <a:pt x="171450" y="76200"/>
                      </a:cubicBezTo>
                      <a:cubicBezTo>
                        <a:pt x="161396" y="72496"/>
                        <a:pt x="128058" y="79904"/>
                        <a:pt x="123825" y="73025"/>
                      </a:cubicBezTo>
                      <a:cubicBezTo>
                        <a:pt x="119592" y="66146"/>
                        <a:pt x="135996" y="44450"/>
                        <a:pt x="146050" y="34925"/>
                      </a:cubicBezTo>
                      <a:cubicBezTo>
                        <a:pt x="156104" y="25400"/>
                        <a:pt x="176742" y="21696"/>
                        <a:pt x="184150" y="15875"/>
                      </a:cubicBezTo>
                      <a:cubicBezTo>
                        <a:pt x="191558" y="10054"/>
                        <a:pt x="190500" y="0"/>
                        <a:pt x="190500" y="0"/>
                      </a:cubicBezTo>
                    </a:path>
                  </a:pathLst>
                </a:custGeom>
                <a:ln w="6350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Freeform 37">
                  <a:extLst>
                    <a:ext uri="{FF2B5EF4-FFF2-40B4-BE49-F238E27FC236}">
                      <a16:creationId xmlns:a16="http://schemas.microsoft.com/office/drawing/2014/main" xmlns="" id="{BBE70F2E-60CB-5849-8117-C20E514948CF}"/>
                    </a:ext>
                  </a:extLst>
                </p:cNvPr>
                <p:cNvSpPr/>
                <p:nvPr/>
              </p:nvSpPr>
              <p:spPr>
                <a:xfrm>
                  <a:off x="3879850" y="2870200"/>
                  <a:ext cx="76102" cy="60325"/>
                </a:xfrm>
                <a:custGeom>
                  <a:avLst/>
                  <a:gdLst>
                    <a:gd name="connsiteX0" fmla="*/ 0 w 76102"/>
                    <a:gd name="connsiteY0" fmla="*/ 60325 h 60325"/>
                    <a:gd name="connsiteX1" fmla="*/ 73025 w 76102"/>
                    <a:gd name="connsiteY1" fmla="*/ 34925 h 60325"/>
                    <a:gd name="connsiteX2" fmla="*/ 63500 w 76102"/>
                    <a:gd name="connsiteY2" fmla="*/ 0 h 60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6102" h="60325">
                      <a:moveTo>
                        <a:pt x="0" y="60325"/>
                      </a:moveTo>
                      <a:cubicBezTo>
                        <a:pt x="31221" y="52652"/>
                        <a:pt x="62442" y="44979"/>
                        <a:pt x="73025" y="34925"/>
                      </a:cubicBezTo>
                      <a:cubicBezTo>
                        <a:pt x="83608" y="24871"/>
                        <a:pt x="63500" y="0"/>
                        <a:pt x="63500" y="0"/>
                      </a:cubicBezTo>
                    </a:path>
                  </a:pathLst>
                </a:custGeom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" name="Freeform 38">
                  <a:extLst>
                    <a:ext uri="{FF2B5EF4-FFF2-40B4-BE49-F238E27FC236}">
                      <a16:creationId xmlns:a16="http://schemas.microsoft.com/office/drawing/2014/main" xmlns="" id="{B2E798AB-73F8-1D4F-9336-732E3D0EE94E}"/>
                    </a:ext>
                  </a:extLst>
                </p:cNvPr>
                <p:cNvSpPr/>
                <p:nvPr/>
              </p:nvSpPr>
              <p:spPr>
                <a:xfrm>
                  <a:off x="3756025" y="2794000"/>
                  <a:ext cx="54563" cy="60325"/>
                </a:xfrm>
                <a:custGeom>
                  <a:avLst/>
                  <a:gdLst>
                    <a:gd name="connsiteX0" fmla="*/ 0 w 54563"/>
                    <a:gd name="connsiteY0" fmla="*/ 60325 h 60325"/>
                    <a:gd name="connsiteX1" fmla="*/ 50800 w 54563"/>
                    <a:gd name="connsiteY1" fmla="*/ 15875 h 60325"/>
                    <a:gd name="connsiteX2" fmla="*/ 50800 w 54563"/>
                    <a:gd name="connsiteY2" fmla="*/ 0 h 60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4563" h="60325">
                      <a:moveTo>
                        <a:pt x="0" y="60325"/>
                      </a:moveTo>
                      <a:cubicBezTo>
                        <a:pt x="21166" y="43127"/>
                        <a:pt x="42333" y="25929"/>
                        <a:pt x="50800" y="15875"/>
                      </a:cubicBezTo>
                      <a:cubicBezTo>
                        <a:pt x="59267" y="5821"/>
                        <a:pt x="50800" y="0"/>
                        <a:pt x="50800" y="0"/>
                      </a:cubicBezTo>
                    </a:path>
                  </a:pathLst>
                </a:custGeom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Freeform 39">
                  <a:extLst>
                    <a:ext uri="{FF2B5EF4-FFF2-40B4-BE49-F238E27FC236}">
                      <a16:creationId xmlns:a16="http://schemas.microsoft.com/office/drawing/2014/main" xmlns="" id="{2FDCE5DC-3A78-6F41-BFA1-617B84B91C30}"/>
                    </a:ext>
                  </a:extLst>
                </p:cNvPr>
                <p:cNvSpPr/>
                <p:nvPr/>
              </p:nvSpPr>
              <p:spPr>
                <a:xfrm>
                  <a:off x="3791984" y="2315988"/>
                  <a:ext cx="125966" cy="97012"/>
                </a:xfrm>
                <a:custGeom>
                  <a:avLst/>
                  <a:gdLst>
                    <a:gd name="connsiteX0" fmla="*/ 68816 w 125966"/>
                    <a:gd name="connsiteY0" fmla="*/ 97012 h 97012"/>
                    <a:gd name="connsiteX1" fmla="*/ 2141 w 125966"/>
                    <a:gd name="connsiteY1" fmla="*/ 81137 h 97012"/>
                    <a:gd name="connsiteX2" fmla="*/ 21191 w 125966"/>
                    <a:gd name="connsiteY2" fmla="*/ 1762 h 97012"/>
                    <a:gd name="connsiteX3" fmla="*/ 68816 w 125966"/>
                    <a:gd name="connsiteY3" fmla="*/ 27162 h 97012"/>
                    <a:gd name="connsiteX4" fmla="*/ 125966 w 125966"/>
                    <a:gd name="connsiteY4" fmla="*/ 39862 h 97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5966" h="97012">
                      <a:moveTo>
                        <a:pt x="68816" y="97012"/>
                      </a:moveTo>
                      <a:cubicBezTo>
                        <a:pt x="39447" y="97012"/>
                        <a:pt x="10078" y="97012"/>
                        <a:pt x="2141" y="81137"/>
                      </a:cubicBezTo>
                      <a:cubicBezTo>
                        <a:pt x="-5796" y="65262"/>
                        <a:pt x="10079" y="10758"/>
                        <a:pt x="21191" y="1762"/>
                      </a:cubicBezTo>
                      <a:cubicBezTo>
                        <a:pt x="32303" y="-7234"/>
                        <a:pt x="51354" y="20812"/>
                        <a:pt x="68816" y="27162"/>
                      </a:cubicBezTo>
                      <a:cubicBezTo>
                        <a:pt x="86278" y="33512"/>
                        <a:pt x="125966" y="39862"/>
                        <a:pt x="125966" y="39862"/>
                      </a:cubicBezTo>
                    </a:path>
                  </a:pathLst>
                </a:custGeom>
                <a:ln w="6350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" name="Freeform 40">
                  <a:extLst>
                    <a:ext uri="{FF2B5EF4-FFF2-40B4-BE49-F238E27FC236}">
                      <a16:creationId xmlns:a16="http://schemas.microsoft.com/office/drawing/2014/main" xmlns="" id="{9239D6AF-9CDA-5742-9D85-BFF139DE1C15}"/>
                    </a:ext>
                  </a:extLst>
                </p:cNvPr>
                <p:cNvSpPr/>
                <p:nvPr/>
              </p:nvSpPr>
              <p:spPr>
                <a:xfrm>
                  <a:off x="4251325" y="2410296"/>
                  <a:ext cx="85725" cy="85254"/>
                </a:xfrm>
                <a:custGeom>
                  <a:avLst/>
                  <a:gdLst>
                    <a:gd name="connsiteX0" fmla="*/ 85725 w 85725"/>
                    <a:gd name="connsiteY0" fmla="*/ 85254 h 85254"/>
                    <a:gd name="connsiteX1" fmla="*/ 69850 w 85725"/>
                    <a:gd name="connsiteY1" fmla="*/ 5879 h 85254"/>
                    <a:gd name="connsiteX2" fmla="*/ 25400 w 85725"/>
                    <a:gd name="connsiteY2" fmla="*/ 5879 h 85254"/>
                    <a:gd name="connsiteX3" fmla="*/ 0 w 85725"/>
                    <a:gd name="connsiteY3" fmla="*/ 5879 h 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5725" h="85254">
                      <a:moveTo>
                        <a:pt x="85725" y="85254"/>
                      </a:moveTo>
                      <a:cubicBezTo>
                        <a:pt x="82814" y="52181"/>
                        <a:pt x="79904" y="19108"/>
                        <a:pt x="69850" y="5879"/>
                      </a:cubicBezTo>
                      <a:cubicBezTo>
                        <a:pt x="59796" y="-7350"/>
                        <a:pt x="25400" y="5879"/>
                        <a:pt x="25400" y="5879"/>
                      </a:cubicBezTo>
                      <a:lnTo>
                        <a:pt x="0" y="5879"/>
                      </a:lnTo>
                    </a:path>
                  </a:pathLst>
                </a:custGeom>
                <a:ln w="6350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xmlns="" id="{BC3F194B-966C-2044-B63B-2D01E34C4873}"/>
                    </a:ext>
                  </a:extLst>
                </p:cNvPr>
                <p:cNvSpPr/>
                <p:nvPr/>
              </p:nvSpPr>
              <p:spPr>
                <a:xfrm>
                  <a:off x="4193439" y="2266950"/>
                  <a:ext cx="102336" cy="115882"/>
                </a:xfrm>
                <a:custGeom>
                  <a:avLst/>
                  <a:gdLst>
                    <a:gd name="connsiteX0" fmla="*/ 102336 w 102336"/>
                    <a:gd name="connsiteY0" fmla="*/ 0 h 115882"/>
                    <a:gd name="connsiteX1" fmla="*/ 32486 w 102336"/>
                    <a:gd name="connsiteY1" fmla="*/ 41275 h 115882"/>
                    <a:gd name="connsiteX2" fmla="*/ 3911 w 102336"/>
                    <a:gd name="connsiteY2" fmla="*/ 79375 h 115882"/>
                    <a:gd name="connsiteX3" fmla="*/ 3911 w 102336"/>
                    <a:gd name="connsiteY3" fmla="*/ 114300 h 115882"/>
                    <a:gd name="connsiteX4" fmla="*/ 736 w 102336"/>
                    <a:gd name="connsiteY4" fmla="*/ 25400 h 115882"/>
                    <a:gd name="connsiteX5" fmla="*/ 19786 w 102336"/>
                    <a:gd name="connsiteY5" fmla="*/ 3175 h 1158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2336" h="115882">
                      <a:moveTo>
                        <a:pt x="102336" y="0"/>
                      </a:moveTo>
                      <a:cubicBezTo>
                        <a:pt x="75613" y="14023"/>
                        <a:pt x="48890" y="28046"/>
                        <a:pt x="32486" y="41275"/>
                      </a:cubicBezTo>
                      <a:cubicBezTo>
                        <a:pt x="16082" y="54504"/>
                        <a:pt x="8673" y="67204"/>
                        <a:pt x="3911" y="79375"/>
                      </a:cubicBezTo>
                      <a:cubicBezTo>
                        <a:pt x="-851" y="91546"/>
                        <a:pt x="4440" y="123296"/>
                        <a:pt x="3911" y="114300"/>
                      </a:cubicBezTo>
                      <a:cubicBezTo>
                        <a:pt x="3382" y="105304"/>
                        <a:pt x="-1910" y="43921"/>
                        <a:pt x="736" y="25400"/>
                      </a:cubicBezTo>
                      <a:cubicBezTo>
                        <a:pt x="3382" y="6879"/>
                        <a:pt x="19786" y="3175"/>
                        <a:pt x="19786" y="3175"/>
                      </a:cubicBezTo>
                    </a:path>
                  </a:pathLst>
                </a:custGeom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" name="Freeform 42">
                  <a:extLst>
                    <a:ext uri="{FF2B5EF4-FFF2-40B4-BE49-F238E27FC236}">
                      <a16:creationId xmlns:a16="http://schemas.microsoft.com/office/drawing/2014/main" xmlns="" id="{FF20FABB-2E2B-0540-8D10-F91DFBF52200}"/>
                    </a:ext>
                  </a:extLst>
                </p:cNvPr>
                <p:cNvSpPr/>
                <p:nvPr/>
              </p:nvSpPr>
              <p:spPr>
                <a:xfrm>
                  <a:off x="4248145" y="2637761"/>
                  <a:ext cx="152405" cy="121314"/>
                </a:xfrm>
                <a:custGeom>
                  <a:avLst/>
                  <a:gdLst>
                    <a:gd name="connsiteX0" fmla="*/ 152405 w 152405"/>
                    <a:gd name="connsiteY0" fmla="*/ 29239 h 121314"/>
                    <a:gd name="connsiteX1" fmla="*/ 95255 w 152405"/>
                    <a:gd name="connsiteY1" fmla="*/ 29239 h 121314"/>
                    <a:gd name="connsiteX2" fmla="*/ 44455 w 152405"/>
                    <a:gd name="connsiteY2" fmla="*/ 22889 h 121314"/>
                    <a:gd name="connsiteX3" fmla="*/ 5 w 152405"/>
                    <a:gd name="connsiteY3" fmla="*/ 664 h 121314"/>
                    <a:gd name="connsiteX4" fmla="*/ 41280 w 152405"/>
                    <a:gd name="connsiteY4" fmla="*/ 51464 h 121314"/>
                    <a:gd name="connsiteX5" fmla="*/ 41280 w 152405"/>
                    <a:gd name="connsiteY5" fmla="*/ 95914 h 121314"/>
                    <a:gd name="connsiteX6" fmla="*/ 41280 w 152405"/>
                    <a:gd name="connsiteY6" fmla="*/ 121314 h 121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2405" h="121314">
                      <a:moveTo>
                        <a:pt x="152405" y="29239"/>
                      </a:moveTo>
                      <a:cubicBezTo>
                        <a:pt x="132825" y="29768"/>
                        <a:pt x="113246" y="30297"/>
                        <a:pt x="95255" y="29239"/>
                      </a:cubicBezTo>
                      <a:cubicBezTo>
                        <a:pt x="77264" y="28181"/>
                        <a:pt x="60330" y="27651"/>
                        <a:pt x="44455" y="22889"/>
                      </a:cubicBezTo>
                      <a:cubicBezTo>
                        <a:pt x="28580" y="18127"/>
                        <a:pt x="534" y="-4099"/>
                        <a:pt x="5" y="664"/>
                      </a:cubicBezTo>
                      <a:cubicBezTo>
                        <a:pt x="-524" y="5426"/>
                        <a:pt x="34401" y="35589"/>
                        <a:pt x="41280" y="51464"/>
                      </a:cubicBezTo>
                      <a:cubicBezTo>
                        <a:pt x="48159" y="67339"/>
                        <a:pt x="41280" y="95914"/>
                        <a:pt x="41280" y="95914"/>
                      </a:cubicBezTo>
                      <a:lnTo>
                        <a:pt x="41280" y="121314"/>
                      </a:lnTo>
                    </a:path>
                  </a:pathLst>
                </a:custGeom>
                <a:ln w="9525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xmlns="" id="{7671F640-AC95-0147-B5CF-733249A48C73}"/>
                    </a:ext>
                  </a:extLst>
                </p:cNvPr>
                <p:cNvSpPr/>
                <p:nvPr/>
              </p:nvSpPr>
              <p:spPr>
                <a:xfrm>
                  <a:off x="4029260" y="2857500"/>
                  <a:ext cx="225240" cy="165179"/>
                </a:xfrm>
                <a:custGeom>
                  <a:avLst/>
                  <a:gdLst>
                    <a:gd name="connsiteX0" fmla="*/ 225240 w 225240"/>
                    <a:gd name="connsiteY0" fmla="*/ 0 h 165179"/>
                    <a:gd name="connsiteX1" fmla="*/ 164915 w 225240"/>
                    <a:gd name="connsiteY1" fmla="*/ 50800 h 165179"/>
                    <a:gd name="connsiteX2" fmla="*/ 152215 w 225240"/>
                    <a:gd name="connsiteY2" fmla="*/ 73025 h 165179"/>
                    <a:gd name="connsiteX3" fmla="*/ 88715 w 225240"/>
                    <a:gd name="connsiteY3" fmla="*/ 57150 h 165179"/>
                    <a:gd name="connsiteX4" fmla="*/ 60140 w 225240"/>
                    <a:gd name="connsiteY4" fmla="*/ 57150 h 165179"/>
                    <a:gd name="connsiteX5" fmla="*/ 6165 w 225240"/>
                    <a:gd name="connsiteY5" fmla="*/ 73025 h 165179"/>
                    <a:gd name="connsiteX6" fmla="*/ 6165 w 225240"/>
                    <a:gd name="connsiteY6" fmla="*/ 101600 h 165179"/>
                    <a:gd name="connsiteX7" fmla="*/ 50615 w 225240"/>
                    <a:gd name="connsiteY7" fmla="*/ 88900 h 165179"/>
                    <a:gd name="connsiteX8" fmla="*/ 34740 w 225240"/>
                    <a:gd name="connsiteY8" fmla="*/ 155575 h 165179"/>
                    <a:gd name="connsiteX9" fmla="*/ 56965 w 225240"/>
                    <a:gd name="connsiteY9" fmla="*/ 158750 h 165179"/>
                    <a:gd name="connsiteX10" fmla="*/ 126815 w 225240"/>
                    <a:gd name="connsiteY10" fmla="*/ 98425 h 165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5240" h="165179">
                      <a:moveTo>
                        <a:pt x="225240" y="0"/>
                      </a:moveTo>
                      <a:cubicBezTo>
                        <a:pt x="201163" y="19314"/>
                        <a:pt x="177086" y="38629"/>
                        <a:pt x="164915" y="50800"/>
                      </a:cubicBezTo>
                      <a:cubicBezTo>
                        <a:pt x="152744" y="62971"/>
                        <a:pt x="164915" y="71967"/>
                        <a:pt x="152215" y="73025"/>
                      </a:cubicBezTo>
                      <a:cubicBezTo>
                        <a:pt x="139515" y="74083"/>
                        <a:pt x="104061" y="59796"/>
                        <a:pt x="88715" y="57150"/>
                      </a:cubicBezTo>
                      <a:cubicBezTo>
                        <a:pt x="73369" y="54504"/>
                        <a:pt x="73898" y="54504"/>
                        <a:pt x="60140" y="57150"/>
                      </a:cubicBezTo>
                      <a:cubicBezTo>
                        <a:pt x="46382" y="59796"/>
                        <a:pt x="15161" y="65617"/>
                        <a:pt x="6165" y="73025"/>
                      </a:cubicBezTo>
                      <a:cubicBezTo>
                        <a:pt x="-2831" y="80433"/>
                        <a:pt x="-1243" y="98954"/>
                        <a:pt x="6165" y="101600"/>
                      </a:cubicBezTo>
                      <a:cubicBezTo>
                        <a:pt x="13573" y="104246"/>
                        <a:pt x="45853" y="79904"/>
                        <a:pt x="50615" y="88900"/>
                      </a:cubicBezTo>
                      <a:cubicBezTo>
                        <a:pt x="55377" y="97896"/>
                        <a:pt x="33682" y="143933"/>
                        <a:pt x="34740" y="155575"/>
                      </a:cubicBezTo>
                      <a:cubicBezTo>
                        <a:pt x="35798" y="167217"/>
                        <a:pt x="41619" y="168275"/>
                        <a:pt x="56965" y="158750"/>
                      </a:cubicBezTo>
                      <a:cubicBezTo>
                        <a:pt x="72311" y="149225"/>
                        <a:pt x="99563" y="123825"/>
                        <a:pt x="126815" y="98425"/>
                      </a:cubicBezTo>
                    </a:path>
                  </a:pathLst>
                </a:custGeom>
                <a:ln w="9525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xmlns="" id="{2253E744-2CC6-6742-AE2E-16B4B873FEAE}"/>
                    </a:ext>
                  </a:extLst>
                </p:cNvPr>
                <p:cNvSpPr/>
                <p:nvPr/>
              </p:nvSpPr>
              <p:spPr>
                <a:xfrm>
                  <a:off x="4096029" y="2437281"/>
                  <a:ext cx="15596" cy="112329"/>
                </a:xfrm>
                <a:custGeom>
                  <a:avLst/>
                  <a:gdLst>
                    <a:gd name="connsiteX0" fmla="*/ 15596 w 15596"/>
                    <a:gd name="connsiteY0" fmla="*/ 1119 h 112329"/>
                    <a:gd name="connsiteX1" fmla="*/ 2896 w 15596"/>
                    <a:gd name="connsiteY1" fmla="*/ 58269 h 112329"/>
                    <a:gd name="connsiteX2" fmla="*/ 2896 w 15596"/>
                    <a:gd name="connsiteY2" fmla="*/ 112244 h 112329"/>
                    <a:gd name="connsiteX3" fmla="*/ 15596 w 15596"/>
                    <a:gd name="connsiteY3" fmla="*/ 1119 h 112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596" h="112329">
                      <a:moveTo>
                        <a:pt x="15596" y="1119"/>
                      </a:moveTo>
                      <a:cubicBezTo>
                        <a:pt x="15596" y="-7877"/>
                        <a:pt x="5013" y="39748"/>
                        <a:pt x="2896" y="58269"/>
                      </a:cubicBezTo>
                      <a:cubicBezTo>
                        <a:pt x="779" y="76790"/>
                        <a:pt x="-2396" y="114361"/>
                        <a:pt x="2896" y="112244"/>
                      </a:cubicBezTo>
                      <a:cubicBezTo>
                        <a:pt x="8188" y="110127"/>
                        <a:pt x="15596" y="10115"/>
                        <a:pt x="15596" y="1119"/>
                      </a:cubicBezTo>
                      <a:close/>
                    </a:path>
                  </a:pathLst>
                </a:custGeom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" name="Freeform 45">
                  <a:extLst>
                    <a:ext uri="{FF2B5EF4-FFF2-40B4-BE49-F238E27FC236}">
                      <a16:creationId xmlns:a16="http://schemas.microsoft.com/office/drawing/2014/main" xmlns="" id="{83BD5EBF-6059-0C4B-B95E-6B93FB4078CF}"/>
                    </a:ext>
                  </a:extLst>
                </p:cNvPr>
                <p:cNvSpPr/>
                <p:nvPr/>
              </p:nvSpPr>
              <p:spPr>
                <a:xfrm>
                  <a:off x="4146498" y="2431808"/>
                  <a:ext cx="111177" cy="105017"/>
                </a:xfrm>
                <a:custGeom>
                  <a:avLst/>
                  <a:gdLst>
                    <a:gd name="connsiteX0" fmla="*/ 111177 w 111177"/>
                    <a:gd name="connsiteY0" fmla="*/ 85967 h 105017"/>
                    <a:gd name="connsiteX1" fmla="*/ 79427 w 111177"/>
                    <a:gd name="connsiteY1" fmla="*/ 31992 h 105017"/>
                    <a:gd name="connsiteX2" fmla="*/ 41327 w 111177"/>
                    <a:gd name="connsiteY2" fmla="*/ 242 h 105017"/>
                    <a:gd name="connsiteX3" fmla="*/ 6402 w 111177"/>
                    <a:gd name="connsiteY3" fmla="*/ 19292 h 105017"/>
                    <a:gd name="connsiteX4" fmla="*/ 44502 w 111177"/>
                    <a:gd name="connsiteY4" fmla="*/ 54217 h 105017"/>
                    <a:gd name="connsiteX5" fmla="*/ 6402 w 111177"/>
                    <a:gd name="connsiteY5" fmla="*/ 70092 h 105017"/>
                    <a:gd name="connsiteX6" fmla="*/ 52 w 111177"/>
                    <a:gd name="connsiteY6" fmla="*/ 105017 h 105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1177" h="105017">
                      <a:moveTo>
                        <a:pt x="111177" y="85967"/>
                      </a:moveTo>
                      <a:cubicBezTo>
                        <a:pt x="101123" y="66123"/>
                        <a:pt x="91069" y="46279"/>
                        <a:pt x="79427" y="31992"/>
                      </a:cubicBezTo>
                      <a:cubicBezTo>
                        <a:pt x="67785" y="17705"/>
                        <a:pt x="53498" y="2359"/>
                        <a:pt x="41327" y="242"/>
                      </a:cubicBezTo>
                      <a:cubicBezTo>
                        <a:pt x="29156" y="-1875"/>
                        <a:pt x="5873" y="10296"/>
                        <a:pt x="6402" y="19292"/>
                      </a:cubicBezTo>
                      <a:cubicBezTo>
                        <a:pt x="6931" y="28288"/>
                        <a:pt x="44502" y="45750"/>
                        <a:pt x="44502" y="54217"/>
                      </a:cubicBezTo>
                      <a:cubicBezTo>
                        <a:pt x="44502" y="62684"/>
                        <a:pt x="13810" y="61625"/>
                        <a:pt x="6402" y="70092"/>
                      </a:cubicBezTo>
                      <a:cubicBezTo>
                        <a:pt x="-1006" y="78559"/>
                        <a:pt x="52" y="105017"/>
                        <a:pt x="52" y="105017"/>
                      </a:cubicBezTo>
                    </a:path>
                  </a:pathLst>
                </a:custGeom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" name="Freeform 46">
                  <a:extLst>
                    <a:ext uri="{FF2B5EF4-FFF2-40B4-BE49-F238E27FC236}">
                      <a16:creationId xmlns:a16="http://schemas.microsoft.com/office/drawing/2014/main" xmlns="" id="{61A4A726-0F76-924A-AA5A-5E65DABB350A}"/>
                    </a:ext>
                  </a:extLst>
                </p:cNvPr>
                <p:cNvSpPr/>
                <p:nvPr/>
              </p:nvSpPr>
              <p:spPr>
                <a:xfrm>
                  <a:off x="4076700" y="2257425"/>
                  <a:ext cx="82550" cy="110289"/>
                </a:xfrm>
                <a:custGeom>
                  <a:avLst/>
                  <a:gdLst>
                    <a:gd name="connsiteX0" fmla="*/ 0 w 82550"/>
                    <a:gd name="connsiteY0" fmla="*/ 0 h 110289"/>
                    <a:gd name="connsiteX1" fmla="*/ 19050 w 82550"/>
                    <a:gd name="connsiteY1" fmla="*/ 69850 h 110289"/>
                    <a:gd name="connsiteX2" fmla="*/ 60325 w 82550"/>
                    <a:gd name="connsiteY2" fmla="*/ 95250 h 110289"/>
                    <a:gd name="connsiteX3" fmla="*/ 60325 w 82550"/>
                    <a:gd name="connsiteY3" fmla="*/ 107950 h 110289"/>
                    <a:gd name="connsiteX4" fmla="*/ 82550 w 82550"/>
                    <a:gd name="connsiteY4" fmla="*/ 47625 h 110289"/>
                    <a:gd name="connsiteX5" fmla="*/ 60325 w 82550"/>
                    <a:gd name="connsiteY5" fmla="*/ 25400 h 110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2550" h="110289">
                      <a:moveTo>
                        <a:pt x="0" y="0"/>
                      </a:moveTo>
                      <a:cubicBezTo>
                        <a:pt x="4498" y="26987"/>
                        <a:pt x="8996" y="53975"/>
                        <a:pt x="19050" y="69850"/>
                      </a:cubicBezTo>
                      <a:cubicBezTo>
                        <a:pt x="29104" y="85725"/>
                        <a:pt x="53446" y="88900"/>
                        <a:pt x="60325" y="95250"/>
                      </a:cubicBezTo>
                      <a:cubicBezTo>
                        <a:pt x="67204" y="101600"/>
                        <a:pt x="56621" y="115887"/>
                        <a:pt x="60325" y="107950"/>
                      </a:cubicBezTo>
                      <a:cubicBezTo>
                        <a:pt x="64029" y="100013"/>
                        <a:pt x="82550" y="61383"/>
                        <a:pt x="82550" y="47625"/>
                      </a:cubicBezTo>
                      <a:lnTo>
                        <a:pt x="60325" y="25400"/>
                      </a:lnTo>
                    </a:path>
                  </a:pathLst>
                </a:custGeom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Freeform 47">
                  <a:extLst>
                    <a:ext uri="{FF2B5EF4-FFF2-40B4-BE49-F238E27FC236}">
                      <a16:creationId xmlns:a16="http://schemas.microsoft.com/office/drawing/2014/main" xmlns="" id="{4E5BC84D-622E-D043-9F91-B604994D2BB3}"/>
                    </a:ext>
                  </a:extLst>
                </p:cNvPr>
                <p:cNvSpPr/>
                <p:nvPr/>
              </p:nvSpPr>
              <p:spPr>
                <a:xfrm>
                  <a:off x="3625850" y="2667000"/>
                  <a:ext cx="174625" cy="157535"/>
                </a:xfrm>
                <a:custGeom>
                  <a:avLst/>
                  <a:gdLst>
                    <a:gd name="connsiteX0" fmla="*/ 174625 w 174625"/>
                    <a:gd name="connsiteY0" fmla="*/ 0 h 157535"/>
                    <a:gd name="connsiteX1" fmla="*/ 142875 w 174625"/>
                    <a:gd name="connsiteY1" fmla="*/ 44450 h 157535"/>
                    <a:gd name="connsiteX2" fmla="*/ 133350 w 174625"/>
                    <a:gd name="connsiteY2" fmla="*/ 44450 h 157535"/>
                    <a:gd name="connsiteX3" fmla="*/ 133350 w 174625"/>
                    <a:gd name="connsiteY3" fmla="*/ 82550 h 157535"/>
                    <a:gd name="connsiteX4" fmla="*/ 107950 w 174625"/>
                    <a:gd name="connsiteY4" fmla="*/ 82550 h 157535"/>
                    <a:gd name="connsiteX5" fmla="*/ 82550 w 174625"/>
                    <a:gd name="connsiteY5" fmla="*/ 117475 h 157535"/>
                    <a:gd name="connsiteX6" fmla="*/ 76200 w 174625"/>
                    <a:gd name="connsiteY6" fmla="*/ 155575 h 157535"/>
                    <a:gd name="connsiteX7" fmla="*/ 0 w 174625"/>
                    <a:gd name="connsiteY7" fmla="*/ 152400 h 1575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4625" h="157535">
                      <a:moveTo>
                        <a:pt x="174625" y="0"/>
                      </a:moveTo>
                      <a:cubicBezTo>
                        <a:pt x="162189" y="18521"/>
                        <a:pt x="149754" y="37042"/>
                        <a:pt x="142875" y="44450"/>
                      </a:cubicBezTo>
                      <a:cubicBezTo>
                        <a:pt x="135996" y="51858"/>
                        <a:pt x="134937" y="38100"/>
                        <a:pt x="133350" y="44450"/>
                      </a:cubicBezTo>
                      <a:cubicBezTo>
                        <a:pt x="131762" y="50800"/>
                        <a:pt x="137583" y="76200"/>
                        <a:pt x="133350" y="82550"/>
                      </a:cubicBezTo>
                      <a:cubicBezTo>
                        <a:pt x="129117" y="88900"/>
                        <a:pt x="116417" y="76729"/>
                        <a:pt x="107950" y="82550"/>
                      </a:cubicBezTo>
                      <a:cubicBezTo>
                        <a:pt x="99483" y="88371"/>
                        <a:pt x="87842" y="105304"/>
                        <a:pt x="82550" y="117475"/>
                      </a:cubicBezTo>
                      <a:cubicBezTo>
                        <a:pt x="77258" y="129646"/>
                        <a:pt x="89958" y="149754"/>
                        <a:pt x="76200" y="155575"/>
                      </a:cubicBezTo>
                      <a:cubicBezTo>
                        <a:pt x="62442" y="161396"/>
                        <a:pt x="0" y="152400"/>
                        <a:pt x="0" y="152400"/>
                      </a:cubicBezTo>
                    </a:path>
                  </a:pathLst>
                </a:custGeom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" name="Freeform 48">
                  <a:extLst>
                    <a:ext uri="{FF2B5EF4-FFF2-40B4-BE49-F238E27FC236}">
                      <a16:creationId xmlns:a16="http://schemas.microsoft.com/office/drawing/2014/main" xmlns="" id="{82EA415D-5954-C449-B697-45B4BCF1C26A}"/>
                    </a:ext>
                  </a:extLst>
                </p:cNvPr>
                <p:cNvSpPr/>
                <p:nvPr/>
              </p:nvSpPr>
              <p:spPr>
                <a:xfrm>
                  <a:off x="3844925" y="2797154"/>
                  <a:ext cx="127000" cy="42391"/>
                </a:xfrm>
                <a:custGeom>
                  <a:avLst/>
                  <a:gdLst>
                    <a:gd name="connsiteX0" fmla="*/ 0 w 127000"/>
                    <a:gd name="connsiteY0" fmla="*/ 19071 h 42391"/>
                    <a:gd name="connsiteX1" fmla="*/ 47625 w 127000"/>
                    <a:gd name="connsiteY1" fmla="*/ 21 h 42391"/>
                    <a:gd name="connsiteX2" fmla="*/ 92075 w 127000"/>
                    <a:gd name="connsiteY2" fmla="*/ 15896 h 42391"/>
                    <a:gd name="connsiteX3" fmla="*/ 66675 w 127000"/>
                    <a:gd name="connsiteY3" fmla="*/ 41296 h 42391"/>
                    <a:gd name="connsiteX4" fmla="*/ 127000 w 127000"/>
                    <a:gd name="connsiteY4" fmla="*/ 38121 h 42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000" h="42391">
                      <a:moveTo>
                        <a:pt x="0" y="19071"/>
                      </a:moveTo>
                      <a:cubicBezTo>
                        <a:pt x="16139" y="9810"/>
                        <a:pt x="32279" y="550"/>
                        <a:pt x="47625" y="21"/>
                      </a:cubicBezTo>
                      <a:cubicBezTo>
                        <a:pt x="62971" y="-508"/>
                        <a:pt x="88900" y="9017"/>
                        <a:pt x="92075" y="15896"/>
                      </a:cubicBezTo>
                      <a:cubicBezTo>
                        <a:pt x="95250" y="22775"/>
                        <a:pt x="60854" y="37592"/>
                        <a:pt x="66675" y="41296"/>
                      </a:cubicBezTo>
                      <a:cubicBezTo>
                        <a:pt x="72496" y="45000"/>
                        <a:pt x="127000" y="38121"/>
                        <a:pt x="127000" y="38121"/>
                      </a:cubicBezTo>
                    </a:path>
                  </a:pathLst>
                </a:custGeom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Freeform 49">
                  <a:extLst>
                    <a:ext uri="{FF2B5EF4-FFF2-40B4-BE49-F238E27FC236}">
                      <a16:creationId xmlns:a16="http://schemas.microsoft.com/office/drawing/2014/main" xmlns="" id="{C1551C23-5EB1-9B4B-BE8C-5D2864E6F304}"/>
                    </a:ext>
                  </a:extLst>
                </p:cNvPr>
                <p:cNvSpPr/>
                <p:nvPr/>
              </p:nvSpPr>
              <p:spPr>
                <a:xfrm>
                  <a:off x="4203700" y="2724150"/>
                  <a:ext cx="142875" cy="127322"/>
                </a:xfrm>
                <a:custGeom>
                  <a:avLst/>
                  <a:gdLst>
                    <a:gd name="connsiteX0" fmla="*/ 142875 w 142875"/>
                    <a:gd name="connsiteY0" fmla="*/ 76200 h 127322"/>
                    <a:gd name="connsiteX1" fmla="*/ 79375 w 142875"/>
                    <a:gd name="connsiteY1" fmla="*/ 82550 h 127322"/>
                    <a:gd name="connsiteX2" fmla="*/ 85725 w 142875"/>
                    <a:gd name="connsiteY2" fmla="*/ 127000 h 127322"/>
                    <a:gd name="connsiteX3" fmla="*/ 15875 w 142875"/>
                    <a:gd name="connsiteY3" fmla="*/ 101600 h 127322"/>
                    <a:gd name="connsiteX4" fmla="*/ 22225 w 142875"/>
                    <a:gd name="connsiteY4" fmla="*/ 82550 h 127322"/>
                    <a:gd name="connsiteX5" fmla="*/ 34925 w 142875"/>
                    <a:gd name="connsiteY5" fmla="*/ 31750 h 127322"/>
                    <a:gd name="connsiteX6" fmla="*/ 0 w 142875"/>
                    <a:gd name="connsiteY6" fmla="*/ 0 h 1273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2875" h="127322">
                      <a:moveTo>
                        <a:pt x="142875" y="76200"/>
                      </a:moveTo>
                      <a:cubicBezTo>
                        <a:pt x="115887" y="75141"/>
                        <a:pt x="88900" y="74083"/>
                        <a:pt x="79375" y="82550"/>
                      </a:cubicBezTo>
                      <a:cubicBezTo>
                        <a:pt x="69850" y="91017"/>
                        <a:pt x="96308" y="123825"/>
                        <a:pt x="85725" y="127000"/>
                      </a:cubicBezTo>
                      <a:cubicBezTo>
                        <a:pt x="75142" y="130175"/>
                        <a:pt x="26458" y="109008"/>
                        <a:pt x="15875" y="101600"/>
                      </a:cubicBezTo>
                      <a:cubicBezTo>
                        <a:pt x="5292" y="94192"/>
                        <a:pt x="19050" y="94192"/>
                        <a:pt x="22225" y="82550"/>
                      </a:cubicBezTo>
                      <a:cubicBezTo>
                        <a:pt x="25400" y="70908"/>
                        <a:pt x="38629" y="45508"/>
                        <a:pt x="34925" y="31750"/>
                      </a:cubicBezTo>
                      <a:cubicBezTo>
                        <a:pt x="31221" y="17992"/>
                        <a:pt x="0" y="0"/>
                        <a:pt x="0" y="0"/>
                      </a:cubicBezTo>
                    </a:path>
                  </a:pathLst>
                </a:custGeom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" name="Freeform 50">
                  <a:extLst>
                    <a:ext uri="{FF2B5EF4-FFF2-40B4-BE49-F238E27FC236}">
                      <a16:creationId xmlns:a16="http://schemas.microsoft.com/office/drawing/2014/main" xmlns="" id="{990EBB5A-4164-5341-ABBD-097F48CD99A6}"/>
                    </a:ext>
                  </a:extLst>
                </p:cNvPr>
                <p:cNvSpPr/>
                <p:nvPr/>
              </p:nvSpPr>
              <p:spPr>
                <a:xfrm>
                  <a:off x="3993012" y="2752725"/>
                  <a:ext cx="106014" cy="118458"/>
                </a:xfrm>
                <a:custGeom>
                  <a:avLst/>
                  <a:gdLst>
                    <a:gd name="connsiteX0" fmla="*/ 1138 w 106014"/>
                    <a:gd name="connsiteY0" fmla="*/ 15875 h 118458"/>
                    <a:gd name="connsiteX1" fmla="*/ 4313 w 106014"/>
                    <a:gd name="connsiteY1" fmla="*/ 76200 h 118458"/>
                    <a:gd name="connsiteX2" fmla="*/ 36063 w 106014"/>
                    <a:gd name="connsiteY2" fmla="*/ 98425 h 118458"/>
                    <a:gd name="connsiteX3" fmla="*/ 74163 w 106014"/>
                    <a:gd name="connsiteY3" fmla="*/ 117475 h 118458"/>
                    <a:gd name="connsiteX4" fmla="*/ 80513 w 106014"/>
                    <a:gd name="connsiteY4" fmla="*/ 66675 h 118458"/>
                    <a:gd name="connsiteX5" fmla="*/ 105913 w 106014"/>
                    <a:gd name="connsiteY5" fmla="*/ 25400 h 118458"/>
                    <a:gd name="connsiteX6" fmla="*/ 90038 w 106014"/>
                    <a:gd name="connsiteY6" fmla="*/ 0 h 1184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014" h="118458">
                      <a:moveTo>
                        <a:pt x="1138" y="15875"/>
                      </a:moveTo>
                      <a:cubicBezTo>
                        <a:pt x="-185" y="39158"/>
                        <a:pt x="-1508" y="62442"/>
                        <a:pt x="4313" y="76200"/>
                      </a:cubicBezTo>
                      <a:cubicBezTo>
                        <a:pt x="10134" y="89958"/>
                        <a:pt x="24421" y="91546"/>
                        <a:pt x="36063" y="98425"/>
                      </a:cubicBezTo>
                      <a:cubicBezTo>
                        <a:pt x="47705" y="105304"/>
                        <a:pt x="66755" y="122767"/>
                        <a:pt x="74163" y="117475"/>
                      </a:cubicBezTo>
                      <a:cubicBezTo>
                        <a:pt x="81571" y="112183"/>
                        <a:pt x="75221" y="82021"/>
                        <a:pt x="80513" y="66675"/>
                      </a:cubicBezTo>
                      <a:cubicBezTo>
                        <a:pt x="85805" y="51329"/>
                        <a:pt x="104326" y="36512"/>
                        <a:pt x="105913" y="25400"/>
                      </a:cubicBezTo>
                      <a:cubicBezTo>
                        <a:pt x="107500" y="14288"/>
                        <a:pt x="90038" y="0"/>
                        <a:pt x="90038" y="0"/>
                      </a:cubicBezTo>
                    </a:path>
                  </a:pathLst>
                </a:custGeom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Freeform 51">
                  <a:extLst>
                    <a:ext uri="{FF2B5EF4-FFF2-40B4-BE49-F238E27FC236}">
                      <a16:creationId xmlns:a16="http://schemas.microsoft.com/office/drawing/2014/main" xmlns="" id="{900CF5DF-8339-7E46-BABA-78ADA9FFD6D9}"/>
                    </a:ext>
                  </a:extLst>
                </p:cNvPr>
                <p:cNvSpPr/>
                <p:nvPr/>
              </p:nvSpPr>
              <p:spPr>
                <a:xfrm>
                  <a:off x="4095750" y="2784475"/>
                  <a:ext cx="57938" cy="136525"/>
                </a:xfrm>
                <a:custGeom>
                  <a:avLst/>
                  <a:gdLst>
                    <a:gd name="connsiteX0" fmla="*/ 0 w 57938"/>
                    <a:gd name="connsiteY0" fmla="*/ 136525 h 136525"/>
                    <a:gd name="connsiteX1" fmla="*/ 34925 w 57938"/>
                    <a:gd name="connsiteY1" fmla="*/ 82550 h 136525"/>
                    <a:gd name="connsiteX2" fmla="*/ 57150 w 57938"/>
                    <a:gd name="connsiteY2" fmla="*/ 38100 h 136525"/>
                    <a:gd name="connsiteX3" fmla="*/ 50800 w 57938"/>
                    <a:gd name="connsiteY3" fmla="*/ 0 h 136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7938" h="136525">
                      <a:moveTo>
                        <a:pt x="0" y="136525"/>
                      </a:moveTo>
                      <a:cubicBezTo>
                        <a:pt x="12700" y="117739"/>
                        <a:pt x="25400" y="98954"/>
                        <a:pt x="34925" y="82550"/>
                      </a:cubicBezTo>
                      <a:cubicBezTo>
                        <a:pt x="44450" y="66146"/>
                        <a:pt x="54504" y="51858"/>
                        <a:pt x="57150" y="38100"/>
                      </a:cubicBezTo>
                      <a:cubicBezTo>
                        <a:pt x="59796" y="24342"/>
                        <a:pt x="55298" y="12171"/>
                        <a:pt x="50800" y="0"/>
                      </a:cubicBezTo>
                    </a:path>
                  </a:pathLst>
                </a:custGeom>
                <a:ln w="6350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" name="Freeform 52">
                  <a:extLst>
                    <a:ext uri="{FF2B5EF4-FFF2-40B4-BE49-F238E27FC236}">
                      <a16:creationId xmlns:a16="http://schemas.microsoft.com/office/drawing/2014/main" xmlns="" id="{9282600E-7A79-0F4B-9B9D-6D0C7B59EE36}"/>
                    </a:ext>
                  </a:extLst>
                </p:cNvPr>
                <p:cNvSpPr/>
                <p:nvPr/>
              </p:nvSpPr>
              <p:spPr>
                <a:xfrm>
                  <a:off x="4149725" y="2565400"/>
                  <a:ext cx="190740" cy="76200"/>
                </a:xfrm>
                <a:custGeom>
                  <a:avLst/>
                  <a:gdLst>
                    <a:gd name="connsiteX0" fmla="*/ 0 w 190740"/>
                    <a:gd name="connsiteY0" fmla="*/ 76200 h 76200"/>
                    <a:gd name="connsiteX1" fmla="*/ 34925 w 190740"/>
                    <a:gd name="connsiteY1" fmla="*/ 38100 h 76200"/>
                    <a:gd name="connsiteX2" fmla="*/ 98425 w 190740"/>
                    <a:gd name="connsiteY2" fmla="*/ 34925 h 76200"/>
                    <a:gd name="connsiteX3" fmla="*/ 149225 w 190740"/>
                    <a:gd name="connsiteY3" fmla="*/ 38100 h 76200"/>
                    <a:gd name="connsiteX4" fmla="*/ 190500 w 190740"/>
                    <a:gd name="connsiteY4" fmla="*/ 6350 h 76200"/>
                    <a:gd name="connsiteX5" fmla="*/ 130175 w 190740"/>
                    <a:gd name="connsiteY5" fmla="*/ 0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0740" h="76200">
                      <a:moveTo>
                        <a:pt x="0" y="76200"/>
                      </a:moveTo>
                      <a:cubicBezTo>
                        <a:pt x="9260" y="60589"/>
                        <a:pt x="18521" y="44979"/>
                        <a:pt x="34925" y="38100"/>
                      </a:cubicBezTo>
                      <a:cubicBezTo>
                        <a:pt x="51329" y="31221"/>
                        <a:pt x="79375" y="34925"/>
                        <a:pt x="98425" y="34925"/>
                      </a:cubicBezTo>
                      <a:cubicBezTo>
                        <a:pt x="117475" y="34925"/>
                        <a:pt x="133879" y="42863"/>
                        <a:pt x="149225" y="38100"/>
                      </a:cubicBezTo>
                      <a:cubicBezTo>
                        <a:pt x="164571" y="33337"/>
                        <a:pt x="193675" y="12700"/>
                        <a:pt x="190500" y="6350"/>
                      </a:cubicBezTo>
                      <a:cubicBezTo>
                        <a:pt x="187325" y="0"/>
                        <a:pt x="158750" y="0"/>
                        <a:pt x="130175" y="0"/>
                      </a:cubicBezTo>
                    </a:path>
                  </a:pathLst>
                </a:custGeom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" name="Freeform 53">
                  <a:extLst>
                    <a:ext uri="{FF2B5EF4-FFF2-40B4-BE49-F238E27FC236}">
                      <a16:creationId xmlns:a16="http://schemas.microsoft.com/office/drawing/2014/main" xmlns="" id="{D1BDBC47-31E3-7743-A8CB-2D854D0C87EC}"/>
                    </a:ext>
                  </a:extLst>
                </p:cNvPr>
                <p:cNvSpPr/>
                <p:nvPr/>
              </p:nvSpPr>
              <p:spPr>
                <a:xfrm>
                  <a:off x="3860800" y="2676525"/>
                  <a:ext cx="152400" cy="76200"/>
                </a:xfrm>
                <a:custGeom>
                  <a:avLst/>
                  <a:gdLst>
                    <a:gd name="connsiteX0" fmla="*/ 152400 w 152400"/>
                    <a:gd name="connsiteY0" fmla="*/ 0 h 76200"/>
                    <a:gd name="connsiteX1" fmla="*/ 98425 w 152400"/>
                    <a:gd name="connsiteY1" fmla="*/ 19050 h 76200"/>
                    <a:gd name="connsiteX2" fmla="*/ 88900 w 152400"/>
                    <a:gd name="connsiteY2" fmla="*/ 38100 h 76200"/>
                    <a:gd name="connsiteX3" fmla="*/ 28575 w 152400"/>
                    <a:gd name="connsiteY3" fmla="*/ 69850 h 76200"/>
                    <a:gd name="connsiteX4" fmla="*/ 0 w 152400"/>
                    <a:gd name="connsiteY4" fmla="*/ 76200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2400" h="76200">
                      <a:moveTo>
                        <a:pt x="152400" y="0"/>
                      </a:moveTo>
                      <a:cubicBezTo>
                        <a:pt x="130704" y="6350"/>
                        <a:pt x="109008" y="12700"/>
                        <a:pt x="98425" y="19050"/>
                      </a:cubicBezTo>
                      <a:cubicBezTo>
                        <a:pt x="87842" y="25400"/>
                        <a:pt x="100542" y="29633"/>
                        <a:pt x="88900" y="38100"/>
                      </a:cubicBezTo>
                      <a:cubicBezTo>
                        <a:pt x="77258" y="46567"/>
                        <a:pt x="43392" y="63500"/>
                        <a:pt x="28575" y="69850"/>
                      </a:cubicBezTo>
                      <a:cubicBezTo>
                        <a:pt x="13758" y="76200"/>
                        <a:pt x="0" y="76200"/>
                        <a:pt x="0" y="76200"/>
                      </a:cubicBezTo>
                    </a:path>
                  </a:pathLst>
                </a:custGeom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" name="Freeform 54">
                  <a:extLst>
                    <a:ext uri="{FF2B5EF4-FFF2-40B4-BE49-F238E27FC236}">
                      <a16:creationId xmlns:a16="http://schemas.microsoft.com/office/drawing/2014/main" xmlns="" id="{1BAB97C4-1F4F-C145-A777-8885F5C100CB}"/>
                    </a:ext>
                  </a:extLst>
                </p:cNvPr>
                <p:cNvSpPr/>
                <p:nvPr/>
              </p:nvSpPr>
              <p:spPr>
                <a:xfrm>
                  <a:off x="4232275" y="2329858"/>
                  <a:ext cx="142887" cy="74600"/>
                </a:xfrm>
                <a:custGeom>
                  <a:avLst/>
                  <a:gdLst>
                    <a:gd name="connsiteX0" fmla="*/ 142875 w 142887"/>
                    <a:gd name="connsiteY0" fmla="*/ 32342 h 74600"/>
                    <a:gd name="connsiteX1" fmla="*/ 57150 w 142887"/>
                    <a:gd name="connsiteY1" fmla="*/ 32342 h 74600"/>
                    <a:gd name="connsiteX2" fmla="*/ 12700 w 142887"/>
                    <a:gd name="connsiteY2" fmla="*/ 54567 h 74600"/>
                    <a:gd name="connsiteX3" fmla="*/ 0 w 142887"/>
                    <a:gd name="connsiteY3" fmla="*/ 73617 h 74600"/>
                    <a:gd name="connsiteX4" fmla="*/ 12700 w 142887"/>
                    <a:gd name="connsiteY4" fmla="*/ 22817 h 74600"/>
                    <a:gd name="connsiteX5" fmla="*/ 50800 w 142887"/>
                    <a:gd name="connsiteY5" fmla="*/ 592 h 74600"/>
                    <a:gd name="connsiteX6" fmla="*/ 142875 w 142887"/>
                    <a:gd name="connsiteY6" fmla="*/ 32342 h 74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2887" h="74600">
                      <a:moveTo>
                        <a:pt x="142875" y="32342"/>
                      </a:moveTo>
                      <a:cubicBezTo>
                        <a:pt x="143933" y="37633"/>
                        <a:pt x="78846" y="28638"/>
                        <a:pt x="57150" y="32342"/>
                      </a:cubicBezTo>
                      <a:cubicBezTo>
                        <a:pt x="35454" y="36046"/>
                        <a:pt x="22225" y="47688"/>
                        <a:pt x="12700" y="54567"/>
                      </a:cubicBezTo>
                      <a:cubicBezTo>
                        <a:pt x="3175" y="61446"/>
                        <a:pt x="0" y="78909"/>
                        <a:pt x="0" y="73617"/>
                      </a:cubicBezTo>
                      <a:cubicBezTo>
                        <a:pt x="0" y="68325"/>
                        <a:pt x="4233" y="34988"/>
                        <a:pt x="12700" y="22817"/>
                      </a:cubicBezTo>
                      <a:cubicBezTo>
                        <a:pt x="21167" y="10646"/>
                        <a:pt x="32279" y="5884"/>
                        <a:pt x="50800" y="592"/>
                      </a:cubicBezTo>
                      <a:cubicBezTo>
                        <a:pt x="69321" y="-4700"/>
                        <a:pt x="141817" y="27051"/>
                        <a:pt x="142875" y="32342"/>
                      </a:cubicBezTo>
                      <a:close/>
                    </a:path>
                  </a:pathLst>
                </a:custGeom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" name="Freeform 55">
                  <a:extLst>
                    <a:ext uri="{FF2B5EF4-FFF2-40B4-BE49-F238E27FC236}">
                      <a16:creationId xmlns:a16="http://schemas.microsoft.com/office/drawing/2014/main" xmlns="" id="{80DB8090-5118-DE4C-816B-9C1F79DECCCF}"/>
                    </a:ext>
                  </a:extLst>
                </p:cNvPr>
                <p:cNvSpPr/>
                <p:nvPr/>
              </p:nvSpPr>
              <p:spPr>
                <a:xfrm>
                  <a:off x="4311650" y="2533649"/>
                  <a:ext cx="182386" cy="230952"/>
                </a:xfrm>
                <a:custGeom>
                  <a:avLst/>
                  <a:gdLst>
                    <a:gd name="connsiteX0" fmla="*/ 0 w 182386"/>
                    <a:gd name="connsiteY0" fmla="*/ 222251 h 230952"/>
                    <a:gd name="connsiteX1" fmla="*/ 66675 w 182386"/>
                    <a:gd name="connsiteY1" fmla="*/ 228601 h 230952"/>
                    <a:gd name="connsiteX2" fmla="*/ 92075 w 182386"/>
                    <a:gd name="connsiteY2" fmla="*/ 187326 h 230952"/>
                    <a:gd name="connsiteX3" fmla="*/ 117475 w 182386"/>
                    <a:gd name="connsiteY3" fmla="*/ 158751 h 230952"/>
                    <a:gd name="connsiteX4" fmla="*/ 142875 w 182386"/>
                    <a:gd name="connsiteY4" fmla="*/ 117476 h 230952"/>
                    <a:gd name="connsiteX5" fmla="*/ 161925 w 182386"/>
                    <a:gd name="connsiteY5" fmla="*/ 98426 h 230952"/>
                    <a:gd name="connsiteX6" fmla="*/ 180975 w 182386"/>
                    <a:gd name="connsiteY6" fmla="*/ 15876 h 230952"/>
                    <a:gd name="connsiteX7" fmla="*/ 180975 w 182386"/>
                    <a:gd name="connsiteY7" fmla="*/ 1 h 23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2386" h="230952">
                      <a:moveTo>
                        <a:pt x="0" y="222251"/>
                      </a:moveTo>
                      <a:cubicBezTo>
                        <a:pt x="25664" y="228336"/>
                        <a:pt x="51329" y="234422"/>
                        <a:pt x="66675" y="228601"/>
                      </a:cubicBezTo>
                      <a:cubicBezTo>
                        <a:pt x="82021" y="222780"/>
                        <a:pt x="83608" y="198968"/>
                        <a:pt x="92075" y="187326"/>
                      </a:cubicBezTo>
                      <a:cubicBezTo>
                        <a:pt x="100542" y="175684"/>
                        <a:pt x="109008" y="170393"/>
                        <a:pt x="117475" y="158751"/>
                      </a:cubicBezTo>
                      <a:cubicBezTo>
                        <a:pt x="125942" y="147109"/>
                        <a:pt x="135467" y="127530"/>
                        <a:pt x="142875" y="117476"/>
                      </a:cubicBezTo>
                      <a:cubicBezTo>
                        <a:pt x="150283" y="107422"/>
                        <a:pt x="155575" y="115359"/>
                        <a:pt x="161925" y="98426"/>
                      </a:cubicBezTo>
                      <a:cubicBezTo>
                        <a:pt x="168275" y="81493"/>
                        <a:pt x="177800" y="32280"/>
                        <a:pt x="180975" y="15876"/>
                      </a:cubicBezTo>
                      <a:cubicBezTo>
                        <a:pt x="184150" y="-528"/>
                        <a:pt x="180975" y="1"/>
                        <a:pt x="180975" y="1"/>
                      </a:cubicBezTo>
                    </a:path>
                  </a:pathLst>
                </a:custGeom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" name="Freeform 56">
                  <a:extLst>
                    <a:ext uri="{FF2B5EF4-FFF2-40B4-BE49-F238E27FC236}">
                      <a16:creationId xmlns:a16="http://schemas.microsoft.com/office/drawing/2014/main" xmlns="" id="{BBB4C466-49F1-E84B-B96A-9285D0B8AB8B}"/>
                    </a:ext>
                  </a:extLst>
                </p:cNvPr>
                <p:cNvSpPr/>
                <p:nvPr/>
              </p:nvSpPr>
              <p:spPr>
                <a:xfrm>
                  <a:off x="4456977" y="1914143"/>
                  <a:ext cx="177377" cy="1029082"/>
                </a:xfrm>
                <a:custGeom>
                  <a:avLst/>
                  <a:gdLst>
                    <a:gd name="connsiteX0" fmla="*/ 22948 w 177377"/>
                    <a:gd name="connsiteY0" fmla="*/ 695707 h 1029082"/>
                    <a:gd name="connsiteX1" fmla="*/ 22948 w 177377"/>
                    <a:gd name="connsiteY1" fmla="*/ 587757 h 1029082"/>
                    <a:gd name="connsiteX2" fmla="*/ 7073 w 177377"/>
                    <a:gd name="connsiteY2" fmla="*/ 543307 h 1029082"/>
                    <a:gd name="connsiteX3" fmla="*/ 7073 w 177377"/>
                    <a:gd name="connsiteY3" fmla="*/ 524257 h 1029082"/>
                    <a:gd name="connsiteX4" fmla="*/ 70573 w 177377"/>
                    <a:gd name="connsiteY4" fmla="*/ 498857 h 1029082"/>
                    <a:gd name="connsiteX5" fmla="*/ 83273 w 177377"/>
                    <a:gd name="connsiteY5" fmla="*/ 460757 h 1029082"/>
                    <a:gd name="connsiteX6" fmla="*/ 64223 w 177377"/>
                    <a:gd name="connsiteY6" fmla="*/ 371857 h 1029082"/>
                    <a:gd name="connsiteX7" fmla="*/ 89623 w 177377"/>
                    <a:gd name="connsiteY7" fmla="*/ 311532 h 1029082"/>
                    <a:gd name="connsiteX8" fmla="*/ 89623 w 177377"/>
                    <a:gd name="connsiteY8" fmla="*/ 238507 h 1029082"/>
                    <a:gd name="connsiteX9" fmla="*/ 61048 w 177377"/>
                    <a:gd name="connsiteY9" fmla="*/ 232157 h 1029082"/>
                    <a:gd name="connsiteX10" fmla="*/ 70573 w 177377"/>
                    <a:gd name="connsiteY10" fmla="*/ 130557 h 1029082"/>
                    <a:gd name="connsiteX11" fmla="*/ 67398 w 177377"/>
                    <a:gd name="connsiteY11" fmla="*/ 9907 h 1029082"/>
                    <a:gd name="connsiteX12" fmla="*/ 111848 w 177377"/>
                    <a:gd name="connsiteY12" fmla="*/ 25782 h 1029082"/>
                    <a:gd name="connsiteX13" fmla="*/ 134073 w 177377"/>
                    <a:gd name="connsiteY13" fmla="*/ 175007 h 1029082"/>
                    <a:gd name="connsiteX14" fmla="*/ 168998 w 177377"/>
                    <a:gd name="connsiteY14" fmla="*/ 292482 h 1029082"/>
                    <a:gd name="connsiteX15" fmla="*/ 175348 w 177377"/>
                    <a:gd name="connsiteY15" fmla="*/ 384557 h 1029082"/>
                    <a:gd name="connsiteX16" fmla="*/ 140423 w 177377"/>
                    <a:gd name="connsiteY16" fmla="*/ 305182 h 1029082"/>
                    <a:gd name="connsiteX17" fmla="*/ 118198 w 177377"/>
                    <a:gd name="connsiteY17" fmla="*/ 368682 h 1029082"/>
                    <a:gd name="connsiteX18" fmla="*/ 95973 w 177377"/>
                    <a:gd name="connsiteY18" fmla="*/ 489332 h 1029082"/>
                    <a:gd name="connsiteX19" fmla="*/ 115023 w 177377"/>
                    <a:gd name="connsiteY19" fmla="*/ 521082 h 1029082"/>
                    <a:gd name="connsiteX20" fmla="*/ 127723 w 177377"/>
                    <a:gd name="connsiteY20" fmla="*/ 559182 h 1029082"/>
                    <a:gd name="connsiteX21" fmla="*/ 73748 w 177377"/>
                    <a:gd name="connsiteY21" fmla="*/ 556007 h 1029082"/>
                    <a:gd name="connsiteX22" fmla="*/ 80098 w 177377"/>
                    <a:gd name="connsiteY22" fmla="*/ 670307 h 1029082"/>
                    <a:gd name="connsiteX23" fmla="*/ 80098 w 177377"/>
                    <a:gd name="connsiteY23" fmla="*/ 768732 h 1029082"/>
                    <a:gd name="connsiteX24" fmla="*/ 57873 w 177377"/>
                    <a:gd name="connsiteY24" fmla="*/ 835407 h 1029082"/>
                    <a:gd name="connsiteX25" fmla="*/ 35648 w 177377"/>
                    <a:gd name="connsiteY25" fmla="*/ 911607 h 1029082"/>
                    <a:gd name="connsiteX26" fmla="*/ 95973 w 177377"/>
                    <a:gd name="connsiteY26" fmla="*/ 990982 h 1029082"/>
                    <a:gd name="connsiteX27" fmla="*/ 83273 w 177377"/>
                    <a:gd name="connsiteY27" fmla="*/ 1029082 h 1029082"/>
                    <a:gd name="connsiteX28" fmla="*/ 32473 w 177377"/>
                    <a:gd name="connsiteY28" fmla="*/ 990982 h 1029082"/>
                    <a:gd name="connsiteX29" fmla="*/ 723 w 177377"/>
                    <a:gd name="connsiteY29" fmla="*/ 927482 h 1029082"/>
                    <a:gd name="connsiteX30" fmla="*/ 10248 w 177377"/>
                    <a:gd name="connsiteY30" fmla="*/ 819532 h 1029082"/>
                    <a:gd name="connsiteX31" fmla="*/ 22948 w 177377"/>
                    <a:gd name="connsiteY31" fmla="*/ 695707 h 1029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77377" h="1029082">
                      <a:moveTo>
                        <a:pt x="22948" y="695707"/>
                      </a:moveTo>
                      <a:cubicBezTo>
                        <a:pt x="25065" y="657078"/>
                        <a:pt x="25594" y="613157"/>
                        <a:pt x="22948" y="587757"/>
                      </a:cubicBezTo>
                      <a:cubicBezTo>
                        <a:pt x="20302" y="562357"/>
                        <a:pt x="9719" y="553890"/>
                        <a:pt x="7073" y="543307"/>
                      </a:cubicBezTo>
                      <a:cubicBezTo>
                        <a:pt x="4427" y="532724"/>
                        <a:pt x="-3510" y="531665"/>
                        <a:pt x="7073" y="524257"/>
                      </a:cubicBezTo>
                      <a:cubicBezTo>
                        <a:pt x="17656" y="516849"/>
                        <a:pt x="57873" y="509440"/>
                        <a:pt x="70573" y="498857"/>
                      </a:cubicBezTo>
                      <a:cubicBezTo>
                        <a:pt x="83273" y="488274"/>
                        <a:pt x="84331" y="481924"/>
                        <a:pt x="83273" y="460757"/>
                      </a:cubicBezTo>
                      <a:cubicBezTo>
                        <a:pt x="82215" y="439590"/>
                        <a:pt x="63165" y="396728"/>
                        <a:pt x="64223" y="371857"/>
                      </a:cubicBezTo>
                      <a:cubicBezTo>
                        <a:pt x="65281" y="346986"/>
                        <a:pt x="85390" y="333757"/>
                        <a:pt x="89623" y="311532"/>
                      </a:cubicBezTo>
                      <a:cubicBezTo>
                        <a:pt x="93856" y="289307"/>
                        <a:pt x="94385" y="251736"/>
                        <a:pt x="89623" y="238507"/>
                      </a:cubicBezTo>
                      <a:cubicBezTo>
                        <a:pt x="84861" y="225278"/>
                        <a:pt x="64223" y="250149"/>
                        <a:pt x="61048" y="232157"/>
                      </a:cubicBezTo>
                      <a:cubicBezTo>
                        <a:pt x="57873" y="214165"/>
                        <a:pt x="69515" y="167599"/>
                        <a:pt x="70573" y="130557"/>
                      </a:cubicBezTo>
                      <a:cubicBezTo>
                        <a:pt x="71631" y="93515"/>
                        <a:pt x="60519" y="27369"/>
                        <a:pt x="67398" y="9907"/>
                      </a:cubicBezTo>
                      <a:cubicBezTo>
                        <a:pt x="74277" y="-7555"/>
                        <a:pt x="100736" y="-1735"/>
                        <a:pt x="111848" y="25782"/>
                      </a:cubicBezTo>
                      <a:cubicBezTo>
                        <a:pt x="122960" y="53299"/>
                        <a:pt x="124548" y="130557"/>
                        <a:pt x="134073" y="175007"/>
                      </a:cubicBezTo>
                      <a:cubicBezTo>
                        <a:pt x="143598" y="219457"/>
                        <a:pt x="162119" y="257557"/>
                        <a:pt x="168998" y="292482"/>
                      </a:cubicBezTo>
                      <a:cubicBezTo>
                        <a:pt x="175877" y="327407"/>
                        <a:pt x="180110" y="382440"/>
                        <a:pt x="175348" y="384557"/>
                      </a:cubicBezTo>
                      <a:cubicBezTo>
                        <a:pt x="170586" y="386674"/>
                        <a:pt x="149948" y="307828"/>
                        <a:pt x="140423" y="305182"/>
                      </a:cubicBezTo>
                      <a:cubicBezTo>
                        <a:pt x="130898" y="302536"/>
                        <a:pt x="125606" y="337990"/>
                        <a:pt x="118198" y="368682"/>
                      </a:cubicBezTo>
                      <a:cubicBezTo>
                        <a:pt x="110790" y="399374"/>
                        <a:pt x="96502" y="463932"/>
                        <a:pt x="95973" y="489332"/>
                      </a:cubicBezTo>
                      <a:cubicBezTo>
                        <a:pt x="95444" y="514732"/>
                        <a:pt x="109731" y="509440"/>
                        <a:pt x="115023" y="521082"/>
                      </a:cubicBezTo>
                      <a:cubicBezTo>
                        <a:pt x="120315" y="532724"/>
                        <a:pt x="134602" y="553361"/>
                        <a:pt x="127723" y="559182"/>
                      </a:cubicBezTo>
                      <a:cubicBezTo>
                        <a:pt x="120844" y="565003"/>
                        <a:pt x="81685" y="537486"/>
                        <a:pt x="73748" y="556007"/>
                      </a:cubicBezTo>
                      <a:cubicBezTo>
                        <a:pt x="65811" y="574528"/>
                        <a:pt x="79040" y="634853"/>
                        <a:pt x="80098" y="670307"/>
                      </a:cubicBezTo>
                      <a:cubicBezTo>
                        <a:pt x="81156" y="705761"/>
                        <a:pt x="83802" y="741215"/>
                        <a:pt x="80098" y="768732"/>
                      </a:cubicBezTo>
                      <a:cubicBezTo>
                        <a:pt x="76394" y="796249"/>
                        <a:pt x="65281" y="811595"/>
                        <a:pt x="57873" y="835407"/>
                      </a:cubicBezTo>
                      <a:cubicBezTo>
                        <a:pt x="50465" y="859220"/>
                        <a:pt x="29298" y="885678"/>
                        <a:pt x="35648" y="911607"/>
                      </a:cubicBezTo>
                      <a:cubicBezTo>
                        <a:pt x="41998" y="937536"/>
                        <a:pt x="88035" y="971403"/>
                        <a:pt x="95973" y="990982"/>
                      </a:cubicBezTo>
                      <a:cubicBezTo>
                        <a:pt x="103911" y="1010561"/>
                        <a:pt x="93856" y="1029082"/>
                        <a:pt x="83273" y="1029082"/>
                      </a:cubicBezTo>
                      <a:cubicBezTo>
                        <a:pt x="72690" y="1029082"/>
                        <a:pt x="46231" y="1007915"/>
                        <a:pt x="32473" y="990982"/>
                      </a:cubicBezTo>
                      <a:cubicBezTo>
                        <a:pt x="18715" y="974049"/>
                        <a:pt x="4427" y="956057"/>
                        <a:pt x="723" y="927482"/>
                      </a:cubicBezTo>
                      <a:cubicBezTo>
                        <a:pt x="-2981" y="898907"/>
                        <a:pt x="8661" y="857103"/>
                        <a:pt x="10248" y="819532"/>
                      </a:cubicBezTo>
                      <a:cubicBezTo>
                        <a:pt x="11835" y="781961"/>
                        <a:pt x="20831" y="734336"/>
                        <a:pt x="22948" y="695707"/>
                      </a:cubicBezTo>
                      <a:close/>
                    </a:path>
                  </a:pathLst>
                </a:custGeom>
                <a:solidFill>
                  <a:srgbClr val="558ED5"/>
                </a:solidFill>
                <a:ln>
                  <a:noFill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" name="Freeform 57">
                  <a:extLst>
                    <a:ext uri="{FF2B5EF4-FFF2-40B4-BE49-F238E27FC236}">
                      <a16:creationId xmlns:a16="http://schemas.microsoft.com/office/drawing/2014/main" xmlns="" id="{9A650B33-0F14-E84A-A8C4-DA387A480542}"/>
                    </a:ext>
                  </a:extLst>
                </p:cNvPr>
                <p:cNvSpPr/>
                <p:nvPr/>
              </p:nvSpPr>
              <p:spPr>
                <a:xfrm>
                  <a:off x="4571991" y="1915099"/>
                  <a:ext cx="115532" cy="340208"/>
                </a:xfrm>
                <a:custGeom>
                  <a:avLst/>
                  <a:gdLst>
                    <a:gd name="connsiteX0" fmla="*/ 92084 w 115532"/>
                    <a:gd name="connsiteY0" fmla="*/ 5776 h 340208"/>
                    <a:gd name="connsiteX1" fmla="*/ 114309 w 115532"/>
                    <a:gd name="connsiteY1" fmla="*/ 101026 h 340208"/>
                    <a:gd name="connsiteX2" fmla="*/ 111134 w 115532"/>
                    <a:gd name="connsiteY2" fmla="*/ 208976 h 340208"/>
                    <a:gd name="connsiteX3" fmla="*/ 98434 w 115532"/>
                    <a:gd name="connsiteY3" fmla="*/ 310576 h 340208"/>
                    <a:gd name="connsiteX4" fmla="*/ 98434 w 115532"/>
                    <a:gd name="connsiteY4" fmla="*/ 339151 h 340208"/>
                    <a:gd name="connsiteX5" fmla="*/ 79384 w 115532"/>
                    <a:gd name="connsiteY5" fmla="*/ 282001 h 340208"/>
                    <a:gd name="connsiteX6" fmla="*/ 73034 w 115532"/>
                    <a:gd name="connsiteY6" fmla="*/ 208976 h 340208"/>
                    <a:gd name="connsiteX7" fmla="*/ 57159 w 115532"/>
                    <a:gd name="connsiteY7" fmla="*/ 151826 h 340208"/>
                    <a:gd name="connsiteX8" fmla="*/ 41284 w 115532"/>
                    <a:gd name="connsiteY8" fmla="*/ 123251 h 340208"/>
                    <a:gd name="connsiteX9" fmla="*/ 6359 w 115532"/>
                    <a:gd name="connsiteY9" fmla="*/ 91501 h 340208"/>
                    <a:gd name="connsiteX10" fmla="*/ 9 w 115532"/>
                    <a:gd name="connsiteY10" fmla="*/ 43876 h 340208"/>
                    <a:gd name="connsiteX11" fmla="*/ 6359 w 115532"/>
                    <a:gd name="connsiteY11" fmla="*/ 21651 h 340208"/>
                    <a:gd name="connsiteX12" fmla="*/ 31759 w 115532"/>
                    <a:gd name="connsiteY12" fmla="*/ 12126 h 340208"/>
                    <a:gd name="connsiteX13" fmla="*/ 92084 w 115532"/>
                    <a:gd name="connsiteY13" fmla="*/ 5776 h 3402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5532" h="340208">
                      <a:moveTo>
                        <a:pt x="92084" y="5776"/>
                      </a:moveTo>
                      <a:cubicBezTo>
                        <a:pt x="105842" y="20593"/>
                        <a:pt x="111134" y="67159"/>
                        <a:pt x="114309" y="101026"/>
                      </a:cubicBezTo>
                      <a:cubicBezTo>
                        <a:pt x="117484" y="134893"/>
                        <a:pt x="113780" y="174051"/>
                        <a:pt x="111134" y="208976"/>
                      </a:cubicBezTo>
                      <a:cubicBezTo>
                        <a:pt x="108488" y="243901"/>
                        <a:pt x="100551" y="288880"/>
                        <a:pt x="98434" y="310576"/>
                      </a:cubicBezTo>
                      <a:cubicBezTo>
                        <a:pt x="96317" y="332272"/>
                        <a:pt x="101609" y="343913"/>
                        <a:pt x="98434" y="339151"/>
                      </a:cubicBezTo>
                      <a:cubicBezTo>
                        <a:pt x="95259" y="334389"/>
                        <a:pt x="83617" y="303697"/>
                        <a:pt x="79384" y="282001"/>
                      </a:cubicBezTo>
                      <a:cubicBezTo>
                        <a:pt x="75151" y="260305"/>
                        <a:pt x="76738" y="230672"/>
                        <a:pt x="73034" y="208976"/>
                      </a:cubicBezTo>
                      <a:cubicBezTo>
                        <a:pt x="69330" y="187280"/>
                        <a:pt x="62451" y="166113"/>
                        <a:pt x="57159" y="151826"/>
                      </a:cubicBezTo>
                      <a:cubicBezTo>
                        <a:pt x="51867" y="137539"/>
                        <a:pt x="49751" y="133305"/>
                        <a:pt x="41284" y="123251"/>
                      </a:cubicBezTo>
                      <a:cubicBezTo>
                        <a:pt x="32817" y="113197"/>
                        <a:pt x="13238" y="104730"/>
                        <a:pt x="6359" y="91501"/>
                      </a:cubicBezTo>
                      <a:cubicBezTo>
                        <a:pt x="-520" y="78272"/>
                        <a:pt x="9" y="55518"/>
                        <a:pt x="9" y="43876"/>
                      </a:cubicBezTo>
                      <a:cubicBezTo>
                        <a:pt x="9" y="32234"/>
                        <a:pt x="1067" y="26943"/>
                        <a:pt x="6359" y="21651"/>
                      </a:cubicBezTo>
                      <a:cubicBezTo>
                        <a:pt x="11651" y="16359"/>
                        <a:pt x="18001" y="15301"/>
                        <a:pt x="31759" y="12126"/>
                      </a:cubicBezTo>
                      <a:cubicBezTo>
                        <a:pt x="45517" y="8951"/>
                        <a:pt x="78326" y="-9041"/>
                        <a:pt x="92084" y="5776"/>
                      </a:cubicBezTo>
                      <a:close/>
                    </a:path>
                  </a:pathLst>
                </a:custGeom>
                <a:solidFill>
                  <a:srgbClr val="558ED5"/>
                </a:solidFill>
                <a:ln>
                  <a:noFill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" name="Freeform 58">
                  <a:extLst>
                    <a:ext uri="{FF2B5EF4-FFF2-40B4-BE49-F238E27FC236}">
                      <a16:creationId xmlns:a16="http://schemas.microsoft.com/office/drawing/2014/main" xmlns="" id="{ABE46AE9-637B-4945-A7E3-290A8E35A890}"/>
                    </a:ext>
                  </a:extLst>
                </p:cNvPr>
                <p:cNvSpPr/>
                <p:nvPr/>
              </p:nvSpPr>
              <p:spPr>
                <a:xfrm>
                  <a:off x="4489218" y="2450702"/>
                  <a:ext cx="155832" cy="432782"/>
                </a:xfrm>
                <a:custGeom>
                  <a:avLst/>
                  <a:gdLst>
                    <a:gd name="connsiteX0" fmla="*/ 98657 w 155832"/>
                    <a:gd name="connsiteY0" fmla="*/ 6748 h 432782"/>
                    <a:gd name="connsiteX1" fmla="*/ 111357 w 155832"/>
                    <a:gd name="connsiteY1" fmla="*/ 136923 h 432782"/>
                    <a:gd name="connsiteX2" fmla="*/ 117707 w 155832"/>
                    <a:gd name="connsiteY2" fmla="*/ 248048 h 432782"/>
                    <a:gd name="connsiteX3" fmla="*/ 155807 w 155832"/>
                    <a:gd name="connsiteY3" fmla="*/ 305198 h 432782"/>
                    <a:gd name="connsiteX4" fmla="*/ 111357 w 155832"/>
                    <a:gd name="connsiteY4" fmla="*/ 333773 h 432782"/>
                    <a:gd name="connsiteX5" fmla="*/ 82782 w 155832"/>
                    <a:gd name="connsiteY5" fmla="*/ 378223 h 432782"/>
                    <a:gd name="connsiteX6" fmla="*/ 73257 w 155832"/>
                    <a:gd name="connsiteY6" fmla="*/ 419498 h 432782"/>
                    <a:gd name="connsiteX7" fmla="*/ 44682 w 155832"/>
                    <a:gd name="connsiteY7" fmla="*/ 429023 h 432782"/>
                    <a:gd name="connsiteX8" fmla="*/ 232 w 155832"/>
                    <a:gd name="connsiteY8" fmla="*/ 362348 h 432782"/>
                    <a:gd name="connsiteX9" fmla="*/ 28807 w 155832"/>
                    <a:gd name="connsiteY9" fmla="*/ 343298 h 432782"/>
                    <a:gd name="connsiteX10" fmla="*/ 63732 w 155832"/>
                    <a:gd name="connsiteY10" fmla="*/ 305198 h 432782"/>
                    <a:gd name="connsiteX11" fmla="*/ 47857 w 155832"/>
                    <a:gd name="connsiteY11" fmla="*/ 175023 h 432782"/>
                    <a:gd name="connsiteX12" fmla="*/ 28807 w 155832"/>
                    <a:gd name="connsiteY12" fmla="*/ 35323 h 432782"/>
                    <a:gd name="connsiteX13" fmla="*/ 98657 w 155832"/>
                    <a:gd name="connsiteY13" fmla="*/ 6748 h 4327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55832" h="432782">
                      <a:moveTo>
                        <a:pt x="98657" y="6748"/>
                      </a:moveTo>
                      <a:cubicBezTo>
                        <a:pt x="112415" y="23681"/>
                        <a:pt x="108182" y="96706"/>
                        <a:pt x="111357" y="136923"/>
                      </a:cubicBezTo>
                      <a:cubicBezTo>
                        <a:pt x="114532" y="177140"/>
                        <a:pt x="110299" y="220002"/>
                        <a:pt x="117707" y="248048"/>
                      </a:cubicBezTo>
                      <a:cubicBezTo>
                        <a:pt x="125115" y="276094"/>
                        <a:pt x="156865" y="290911"/>
                        <a:pt x="155807" y="305198"/>
                      </a:cubicBezTo>
                      <a:cubicBezTo>
                        <a:pt x="154749" y="319485"/>
                        <a:pt x="123528" y="321602"/>
                        <a:pt x="111357" y="333773"/>
                      </a:cubicBezTo>
                      <a:cubicBezTo>
                        <a:pt x="99186" y="345944"/>
                        <a:pt x="89132" y="363935"/>
                        <a:pt x="82782" y="378223"/>
                      </a:cubicBezTo>
                      <a:cubicBezTo>
                        <a:pt x="76432" y="392511"/>
                        <a:pt x="79607" y="411031"/>
                        <a:pt x="73257" y="419498"/>
                      </a:cubicBezTo>
                      <a:cubicBezTo>
                        <a:pt x="66907" y="427965"/>
                        <a:pt x="56853" y="438548"/>
                        <a:pt x="44682" y="429023"/>
                      </a:cubicBezTo>
                      <a:cubicBezTo>
                        <a:pt x="32511" y="419498"/>
                        <a:pt x="2878" y="376635"/>
                        <a:pt x="232" y="362348"/>
                      </a:cubicBezTo>
                      <a:cubicBezTo>
                        <a:pt x="-2414" y="348061"/>
                        <a:pt x="18224" y="352823"/>
                        <a:pt x="28807" y="343298"/>
                      </a:cubicBezTo>
                      <a:cubicBezTo>
                        <a:pt x="39390" y="333773"/>
                        <a:pt x="60557" y="333244"/>
                        <a:pt x="63732" y="305198"/>
                      </a:cubicBezTo>
                      <a:cubicBezTo>
                        <a:pt x="66907" y="277152"/>
                        <a:pt x="53678" y="220002"/>
                        <a:pt x="47857" y="175023"/>
                      </a:cubicBezTo>
                      <a:cubicBezTo>
                        <a:pt x="42036" y="130044"/>
                        <a:pt x="21928" y="63898"/>
                        <a:pt x="28807" y="35323"/>
                      </a:cubicBezTo>
                      <a:cubicBezTo>
                        <a:pt x="35686" y="6748"/>
                        <a:pt x="84899" y="-10185"/>
                        <a:pt x="98657" y="6748"/>
                      </a:cubicBezTo>
                      <a:close/>
                    </a:path>
                  </a:pathLst>
                </a:custGeom>
                <a:solidFill>
                  <a:srgbClr val="558ED5"/>
                </a:solidFill>
                <a:ln>
                  <a:noFill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4" name="Freeform 33">
                <a:extLst>
                  <a:ext uri="{FF2B5EF4-FFF2-40B4-BE49-F238E27FC236}">
                    <a16:creationId xmlns:a16="http://schemas.microsoft.com/office/drawing/2014/main" xmlns="" id="{10DCB49E-C77F-4C4A-87AD-B4100C997670}"/>
                  </a:ext>
                </a:extLst>
              </p:cNvPr>
              <p:cNvSpPr/>
              <p:nvPr/>
            </p:nvSpPr>
            <p:spPr>
              <a:xfrm flipH="1">
                <a:off x="5300179" y="3539301"/>
                <a:ext cx="85397" cy="111809"/>
              </a:xfrm>
              <a:custGeom>
                <a:avLst/>
                <a:gdLst>
                  <a:gd name="connsiteX0" fmla="*/ 29402 w 85397"/>
                  <a:gd name="connsiteY0" fmla="*/ 51 h 111809"/>
                  <a:gd name="connsiteX1" fmla="*/ 1566 w 85397"/>
                  <a:gd name="connsiteY1" fmla="*/ 69640 h 111809"/>
                  <a:gd name="connsiteX2" fmla="*/ 8525 w 85397"/>
                  <a:gd name="connsiteY2" fmla="*/ 104435 h 111809"/>
                  <a:gd name="connsiteX3" fmla="*/ 50278 w 85397"/>
                  <a:gd name="connsiteY3" fmla="*/ 107914 h 111809"/>
                  <a:gd name="connsiteX4" fmla="*/ 85073 w 85397"/>
                  <a:gd name="connsiteY4" fmla="*/ 59202 h 111809"/>
                  <a:gd name="connsiteX5" fmla="*/ 29402 w 85397"/>
                  <a:gd name="connsiteY5" fmla="*/ 51 h 111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5397" h="111809">
                    <a:moveTo>
                      <a:pt x="29402" y="51"/>
                    </a:moveTo>
                    <a:cubicBezTo>
                      <a:pt x="15484" y="1791"/>
                      <a:pt x="5046" y="52243"/>
                      <a:pt x="1566" y="69640"/>
                    </a:cubicBezTo>
                    <a:cubicBezTo>
                      <a:pt x="-1914" y="87037"/>
                      <a:pt x="406" y="98056"/>
                      <a:pt x="8525" y="104435"/>
                    </a:cubicBezTo>
                    <a:cubicBezTo>
                      <a:pt x="16644" y="110814"/>
                      <a:pt x="37520" y="115453"/>
                      <a:pt x="50278" y="107914"/>
                    </a:cubicBezTo>
                    <a:cubicBezTo>
                      <a:pt x="63036" y="100375"/>
                      <a:pt x="80434" y="77179"/>
                      <a:pt x="85073" y="59202"/>
                    </a:cubicBezTo>
                    <a:cubicBezTo>
                      <a:pt x="89712" y="41225"/>
                      <a:pt x="43320" y="-1689"/>
                      <a:pt x="29402" y="5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2">
                      <a:lumMod val="20000"/>
                      <a:lumOff val="80000"/>
                    </a:schemeClr>
                  </a:gs>
                  <a:gs pos="81000">
                    <a:schemeClr val="tx2">
                      <a:lumMod val="60000"/>
                      <a:lumOff val="40000"/>
                    </a:schemeClr>
                  </a:gs>
                  <a:gs pos="45000">
                    <a:schemeClr val="tx2">
                      <a:lumMod val="40000"/>
                      <a:lumOff val="60000"/>
                    </a:schemeClr>
                  </a:gs>
                  <a:gs pos="16000">
                    <a:schemeClr val="tx2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xmlns="" id="{F5FFC0D3-E163-F14D-963A-59013F6C24CE}"/>
                </a:ext>
              </a:extLst>
            </p:cNvPr>
            <p:cNvGrpSpPr/>
            <p:nvPr/>
          </p:nvGrpSpPr>
          <p:grpSpPr>
            <a:xfrm rot="21306927">
              <a:off x="2352515" y="3447923"/>
              <a:ext cx="603043" cy="1137450"/>
              <a:chOff x="3955414" y="3190686"/>
              <a:chExt cx="1889248" cy="3563459"/>
            </a:xfrm>
          </p:grpSpPr>
          <p:grpSp>
            <p:nvGrpSpPr>
              <p:cNvPr id="61" name="Group 60">
                <a:extLst>
                  <a:ext uri="{FF2B5EF4-FFF2-40B4-BE49-F238E27FC236}">
                    <a16:creationId xmlns:a16="http://schemas.microsoft.com/office/drawing/2014/main" xmlns="" id="{B9D0941D-0397-C54E-9CCF-AC83C7A8EC12}"/>
                  </a:ext>
                </a:extLst>
              </p:cNvPr>
              <p:cNvGrpSpPr/>
              <p:nvPr/>
            </p:nvGrpSpPr>
            <p:grpSpPr>
              <a:xfrm>
                <a:off x="3955414" y="3190686"/>
                <a:ext cx="1889248" cy="3563459"/>
                <a:chOff x="3955414" y="3190686"/>
                <a:chExt cx="1889248" cy="3563459"/>
              </a:xfrm>
            </p:grpSpPr>
            <p:sp>
              <p:nvSpPr>
                <p:cNvPr id="63" name="Freeform 62">
                  <a:extLst>
                    <a:ext uri="{FF2B5EF4-FFF2-40B4-BE49-F238E27FC236}">
                      <a16:creationId xmlns:a16="http://schemas.microsoft.com/office/drawing/2014/main" xmlns="" id="{0440C31F-2DAE-2E4F-AF12-D6363EAB2347}"/>
                    </a:ext>
                  </a:extLst>
                </p:cNvPr>
                <p:cNvSpPr/>
                <p:nvPr/>
              </p:nvSpPr>
              <p:spPr>
                <a:xfrm>
                  <a:off x="3955414" y="5219056"/>
                  <a:ext cx="935146" cy="625269"/>
                </a:xfrm>
                <a:custGeom>
                  <a:avLst/>
                  <a:gdLst>
                    <a:gd name="connsiteX0" fmla="*/ 935146 w 935146"/>
                    <a:gd name="connsiteY0" fmla="*/ 625269 h 625269"/>
                    <a:gd name="connsiteX1" fmla="*/ 777183 w 935146"/>
                    <a:gd name="connsiteY1" fmla="*/ 543133 h 625269"/>
                    <a:gd name="connsiteX2" fmla="*/ 606582 w 935146"/>
                    <a:gd name="connsiteY2" fmla="*/ 366224 h 625269"/>
                    <a:gd name="connsiteX3" fmla="*/ 423344 w 935146"/>
                    <a:gd name="connsiteY3" fmla="*/ 182996 h 625269"/>
                    <a:gd name="connsiteX4" fmla="*/ 88460 w 935146"/>
                    <a:gd name="connsiteY4" fmla="*/ 12405 h 625269"/>
                    <a:gd name="connsiteX5" fmla="*/ 63186 w 935146"/>
                    <a:gd name="connsiteY5" fmla="*/ 12405 h 625269"/>
                    <a:gd name="connsiteX6" fmla="*/ 0 w 935146"/>
                    <a:gd name="connsiteY6" fmla="*/ 6087 h 6252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5146" h="625269">
                      <a:moveTo>
                        <a:pt x="935146" y="625269"/>
                      </a:moveTo>
                      <a:cubicBezTo>
                        <a:pt x="883545" y="605788"/>
                        <a:pt x="831944" y="586307"/>
                        <a:pt x="777183" y="543133"/>
                      </a:cubicBezTo>
                      <a:cubicBezTo>
                        <a:pt x="722422" y="499959"/>
                        <a:pt x="665555" y="426247"/>
                        <a:pt x="606582" y="366224"/>
                      </a:cubicBezTo>
                      <a:cubicBezTo>
                        <a:pt x="547609" y="306201"/>
                        <a:pt x="509698" y="241966"/>
                        <a:pt x="423344" y="182996"/>
                      </a:cubicBezTo>
                      <a:cubicBezTo>
                        <a:pt x="336990" y="124026"/>
                        <a:pt x="148486" y="40837"/>
                        <a:pt x="88460" y="12405"/>
                      </a:cubicBezTo>
                      <a:cubicBezTo>
                        <a:pt x="28434" y="-16027"/>
                        <a:pt x="77929" y="13458"/>
                        <a:pt x="63186" y="12405"/>
                      </a:cubicBezTo>
                      <a:cubicBezTo>
                        <a:pt x="48443" y="11352"/>
                        <a:pt x="24221" y="8719"/>
                        <a:pt x="0" y="6087"/>
                      </a:cubicBezTo>
                    </a:path>
                  </a:pathLst>
                </a:custGeom>
                <a:ln w="25400">
                  <a:solidFill>
                    <a:schemeClr val="bg1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" name="Freeform 63">
                  <a:extLst>
                    <a:ext uri="{FF2B5EF4-FFF2-40B4-BE49-F238E27FC236}">
                      <a16:creationId xmlns:a16="http://schemas.microsoft.com/office/drawing/2014/main" xmlns="" id="{06510331-681C-B342-ABF4-E54CFB147E14}"/>
                    </a:ext>
                  </a:extLst>
                </p:cNvPr>
                <p:cNvSpPr/>
                <p:nvPr/>
              </p:nvSpPr>
              <p:spPr>
                <a:xfrm>
                  <a:off x="5200170" y="5793780"/>
                  <a:ext cx="644492" cy="74414"/>
                </a:xfrm>
                <a:custGeom>
                  <a:avLst/>
                  <a:gdLst>
                    <a:gd name="connsiteX0" fmla="*/ 0 w 644492"/>
                    <a:gd name="connsiteY0" fmla="*/ 0 h 74414"/>
                    <a:gd name="connsiteX1" fmla="*/ 88459 w 644492"/>
                    <a:gd name="connsiteY1" fmla="*/ 69500 h 74414"/>
                    <a:gd name="connsiteX2" fmla="*/ 176919 w 644492"/>
                    <a:gd name="connsiteY2" fmla="*/ 63182 h 74414"/>
                    <a:gd name="connsiteX3" fmla="*/ 315927 w 644492"/>
                    <a:gd name="connsiteY3" fmla="*/ 18954 h 74414"/>
                    <a:gd name="connsiteX4" fmla="*/ 511802 w 644492"/>
                    <a:gd name="connsiteY4" fmla="*/ 31591 h 74414"/>
                    <a:gd name="connsiteX5" fmla="*/ 644492 w 644492"/>
                    <a:gd name="connsiteY5" fmla="*/ 18954 h 74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4492" h="74414">
                      <a:moveTo>
                        <a:pt x="0" y="0"/>
                      </a:moveTo>
                      <a:cubicBezTo>
                        <a:pt x="29486" y="29485"/>
                        <a:pt x="58973" y="58970"/>
                        <a:pt x="88459" y="69500"/>
                      </a:cubicBezTo>
                      <a:cubicBezTo>
                        <a:pt x="117945" y="80030"/>
                        <a:pt x="139008" y="71606"/>
                        <a:pt x="176919" y="63182"/>
                      </a:cubicBezTo>
                      <a:cubicBezTo>
                        <a:pt x="214830" y="54758"/>
                        <a:pt x="260113" y="24219"/>
                        <a:pt x="315927" y="18954"/>
                      </a:cubicBezTo>
                      <a:cubicBezTo>
                        <a:pt x="371741" y="13689"/>
                        <a:pt x="457041" y="31591"/>
                        <a:pt x="511802" y="31591"/>
                      </a:cubicBezTo>
                      <a:cubicBezTo>
                        <a:pt x="566563" y="31591"/>
                        <a:pt x="621324" y="21060"/>
                        <a:pt x="644492" y="18954"/>
                      </a:cubicBezTo>
                    </a:path>
                  </a:pathLst>
                </a:custGeom>
                <a:ln w="38100">
                  <a:solidFill>
                    <a:schemeClr val="bg1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" name="Freeform 64">
                  <a:extLst>
                    <a:ext uri="{FF2B5EF4-FFF2-40B4-BE49-F238E27FC236}">
                      <a16:creationId xmlns:a16="http://schemas.microsoft.com/office/drawing/2014/main" xmlns="" id="{1763DAF9-B79C-EE4F-9CCF-F551CC956B54}"/>
                    </a:ext>
                  </a:extLst>
                </p:cNvPr>
                <p:cNvSpPr/>
                <p:nvPr/>
              </p:nvSpPr>
              <p:spPr>
                <a:xfrm>
                  <a:off x="4725424" y="3190686"/>
                  <a:ext cx="804877" cy="2950643"/>
                </a:xfrm>
                <a:custGeom>
                  <a:avLst/>
                  <a:gdLst>
                    <a:gd name="connsiteX0" fmla="*/ 854 w 804877"/>
                    <a:gd name="connsiteY0" fmla="*/ 37909 h 2950643"/>
                    <a:gd name="connsiteX1" fmla="*/ 32447 w 804877"/>
                    <a:gd name="connsiteY1" fmla="*/ 195864 h 2950643"/>
                    <a:gd name="connsiteX2" fmla="*/ 45084 w 804877"/>
                    <a:gd name="connsiteY2" fmla="*/ 341182 h 2950643"/>
                    <a:gd name="connsiteX3" fmla="*/ 76677 w 804877"/>
                    <a:gd name="connsiteY3" fmla="*/ 423318 h 2950643"/>
                    <a:gd name="connsiteX4" fmla="*/ 120907 w 804877"/>
                    <a:gd name="connsiteY4" fmla="*/ 511773 h 2950643"/>
                    <a:gd name="connsiteX5" fmla="*/ 259915 w 804877"/>
                    <a:gd name="connsiteY5" fmla="*/ 701319 h 2950643"/>
                    <a:gd name="connsiteX6" fmla="*/ 361012 w 804877"/>
                    <a:gd name="connsiteY6" fmla="*/ 840319 h 2950643"/>
                    <a:gd name="connsiteX7" fmla="*/ 436834 w 804877"/>
                    <a:gd name="connsiteY7" fmla="*/ 954046 h 2950643"/>
                    <a:gd name="connsiteX8" fmla="*/ 487383 w 804877"/>
                    <a:gd name="connsiteY8" fmla="*/ 1187819 h 2950643"/>
                    <a:gd name="connsiteX9" fmla="*/ 506338 w 804877"/>
                    <a:gd name="connsiteY9" fmla="*/ 1377365 h 2950643"/>
                    <a:gd name="connsiteX10" fmla="*/ 487383 w 804877"/>
                    <a:gd name="connsiteY10" fmla="*/ 1655365 h 2950643"/>
                    <a:gd name="connsiteX11" fmla="*/ 443153 w 804877"/>
                    <a:gd name="connsiteY11" fmla="*/ 1889138 h 2950643"/>
                    <a:gd name="connsiteX12" fmla="*/ 436834 w 804877"/>
                    <a:gd name="connsiteY12" fmla="*/ 2224003 h 2950643"/>
                    <a:gd name="connsiteX13" fmla="*/ 417879 w 804877"/>
                    <a:gd name="connsiteY13" fmla="*/ 2369321 h 2950643"/>
                    <a:gd name="connsiteX14" fmla="*/ 272552 w 804877"/>
                    <a:gd name="connsiteY14" fmla="*/ 2508321 h 2950643"/>
                    <a:gd name="connsiteX15" fmla="*/ 209366 w 804877"/>
                    <a:gd name="connsiteY15" fmla="*/ 2596776 h 2950643"/>
                    <a:gd name="connsiteX16" fmla="*/ 139862 w 804877"/>
                    <a:gd name="connsiteY16" fmla="*/ 2685230 h 2950643"/>
                    <a:gd name="connsiteX17" fmla="*/ 139862 w 804877"/>
                    <a:gd name="connsiteY17" fmla="*/ 2742094 h 2950643"/>
                    <a:gd name="connsiteX18" fmla="*/ 64040 w 804877"/>
                    <a:gd name="connsiteY18" fmla="*/ 2805276 h 2950643"/>
                    <a:gd name="connsiteX19" fmla="*/ 127225 w 804877"/>
                    <a:gd name="connsiteY19" fmla="*/ 2792640 h 2950643"/>
                    <a:gd name="connsiteX20" fmla="*/ 253596 w 804877"/>
                    <a:gd name="connsiteY20" fmla="*/ 2780003 h 2950643"/>
                    <a:gd name="connsiteX21" fmla="*/ 392604 w 804877"/>
                    <a:gd name="connsiteY21" fmla="*/ 2780003 h 2950643"/>
                    <a:gd name="connsiteX22" fmla="*/ 506338 w 804877"/>
                    <a:gd name="connsiteY22" fmla="*/ 2798958 h 2950643"/>
                    <a:gd name="connsiteX23" fmla="*/ 537931 w 804877"/>
                    <a:gd name="connsiteY23" fmla="*/ 2862140 h 2950643"/>
                    <a:gd name="connsiteX24" fmla="*/ 563205 w 804877"/>
                    <a:gd name="connsiteY24" fmla="*/ 2950594 h 2950643"/>
                    <a:gd name="connsiteX25" fmla="*/ 569524 w 804877"/>
                    <a:gd name="connsiteY25" fmla="*/ 2849503 h 2950643"/>
                    <a:gd name="connsiteX26" fmla="*/ 607435 w 804877"/>
                    <a:gd name="connsiteY26" fmla="*/ 2836867 h 2950643"/>
                    <a:gd name="connsiteX27" fmla="*/ 575842 w 804877"/>
                    <a:gd name="connsiteY27" fmla="*/ 2792640 h 2950643"/>
                    <a:gd name="connsiteX28" fmla="*/ 556887 w 804877"/>
                    <a:gd name="connsiteY28" fmla="*/ 2716821 h 2950643"/>
                    <a:gd name="connsiteX29" fmla="*/ 556887 w 804877"/>
                    <a:gd name="connsiteY29" fmla="*/ 2603094 h 2950643"/>
                    <a:gd name="connsiteX30" fmla="*/ 582161 w 804877"/>
                    <a:gd name="connsiteY30" fmla="*/ 2571503 h 2950643"/>
                    <a:gd name="connsiteX31" fmla="*/ 657984 w 804877"/>
                    <a:gd name="connsiteY31" fmla="*/ 2520957 h 2950643"/>
                    <a:gd name="connsiteX32" fmla="*/ 537931 w 804877"/>
                    <a:gd name="connsiteY32" fmla="*/ 2514639 h 2950643"/>
                    <a:gd name="connsiteX33" fmla="*/ 487383 w 804877"/>
                    <a:gd name="connsiteY33" fmla="*/ 2375639 h 2950643"/>
                    <a:gd name="connsiteX34" fmla="*/ 474746 w 804877"/>
                    <a:gd name="connsiteY34" fmla="*/ 1977593 h 2950643"/>
                    <a:gd name="connsiteX35" fmla="*/ 525294 w 804877"/>
                    <a:gd name="connsiteY35" fmla="*/ 1724866 h 2950643"/>
                    <a:gd name="connsiteX36" fmla="*/ 531613 w 804877"/>
                    <a:gd name="connsiteY36" fmla="*/ 1269956 h 2950643"/>
                    <a:gd name="connsiteX37" fmla="*/ 518975 w 804877"/>
                    <a:gd name="connsiteY37" fmla="*/ 985637 h 2950643"/>
                    <a:gd name="connsiteX38" fmla="*/ 575842 w 804877"/>
                    <a:gd name="connsiteY38" fmla="*/ 581273 h 2950643"/>
                    <a:gd name="connsiteX39" fmla="*/ 708532 w 804877"/>
                    <a:gd name="connsiteY39" fmla="*/ 233773 h 2950643"/>
                    <a:gd name="connsiteX40" fmla="*/ 796992 w 804877"/>
                    <a:gd name="connsiteY40" fmla="*/ 75818 h 2950643"/>
                    <a:gd name="connsiteX41" fmla="*/ 796992 w 804877"/>
                    <a:gd name="connsiteY41" fmla="*/ 0 h 2950643"/>
                    <a:gd name="connsiteX42" fmla="*/ 765399 w 804877"/>
                    <a:gd name="connsiteY42" fmla="*/ 75818 h 2950643"/>
                    <a:gd name="connsiteX43" fmla="*/ 651665 w 804877"/>
                    <a:gd name="connsiteY43" fmla="*/ 278000 h 2950643"/>
                    <a:gd name="connsiteX44" fmla="*/ 563205 w 804877"/>
                    <a:gd name="connsiteY44" fmla="*/ 537046 h 2950643"/>
                    <a:gd name="connsiteX45" fmla="*/ 531613 w 804877"/>
                    <a:gd name="connsiteY45" fmla="*/ 663410 h 2950643"/>
                    <a:gd name="connsiteX46" fmla="*/ 487383 w 804877"/>
                    <a:gd name="connsiteY46" fmla="*/ 935092 h 2950643"/>
                    <a:gd name="connsiteX47" fmla="*/ 367330 w 804877"/>
                    <a:gd name="connsiteY47" fmla="*/ 796092 h 2950643"/>
                    <a:gd name="connsiteX48" fmla="*/ 247278 w 804877"/>
                    <a:gd name="connsiteY48" fmla="*/ 612864 h 2950643"/>
                    <a:gd name="connsiteX49" fmla="*/ 101951 w 804877"/>
                    <a:gd name="connsiteY49" fmla="*/ 372773 h 2950643"/>
                    <a:gd name="connsiteX50" fmla="*/ 70358 w 804877"/>
                    <a:gd name="connsiteY50" fmla="*/ 176909 h 2950643"/>
                    <a:gd name="connsiteX51" fmla="*/ 854 w 804877"/>
                    <a:gd name="connsiteY51" fmla="*/ 37909 h 29506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804877" h="2950643">
                      <a:moveTo>
                        <a:pt x="854" y="37909"/>
                      </a:moveTo>
                      <a:cubicBezTo>
                        <a:pt x="-5465" y="41068"/>
                        <a:pt x="25075" y="145319"/>
                        <a:pt x="32447" y="195864"/>
                      </a:cubicBezTo>
                      <a:cubicBezTo>
                        <a:pt x="39819" y="246409"/>
                        <a:pt x="37712" y="303273"/>
                        <a:pt x="45084" y="341182"/>
                      </a:cubicBezTo>
                      <a:cubicBezTo>
                        <a:pt x="52456" y="379091"/>
                        <a:pt x="64040" y="394886"/>
                        <a:pt x="76677" y="423318"/>
                      </a:cubicBezTo>
                      <a:cubicBezTo>
                        <a:pt x="89314" y="451750"/>
                        <a:pt x="90367" y="465439"/>
                        <a:pt x="120907" y="511773"/>
                      </a:cubicBezTo>
                      <a:cubicBezTo>
                        <a:pt x="151447" y="558107"/>
                        <a:pt x="259915" y="701319"/>
                        <a:pt x="259915" y="701319"/>
                      </a:cubicBezTo>
                      <a:cubicBezTo>
                        <a:pt x="299932" y="756077"/>
                        <a:pt x="331526" y="798198"/>
                        <a:pt x="361012" y="840319"/>
                      </a:cubicBezTo>
                      <a:cubicBezTo>
                        <a:pt x="390498" y="882440"/>
                        <a:pt x="415772" y="896129"/>
                        <a:pt x="436834" y="954046"/>
                      </a:cubicBezTo>
                      <a:cubicBezTo>
                        <a:pt x="457896" y="1011963"/>
                        <a:pt x="475799" y="1117266"/>
                        <a:pt x="487383" y="1187819"/>
                      </a:cubicBezTo>
                      <a:cubicBezTo>
                        <a:pt x="498967" y="1258372"/>
                        <a:pt x="506338" y="1299441"/>
                        <a:pt x="506338" y="1377365"/>
                      </a:cubicBezTo>
                      <a:cubicBezTo>
                        <a:pt x="506338" y="1455289"/>
                        <a:pt x="497914" y="1570070"/>
                        <a:pt x="487383" y="1655365"/>
                      </a:cubicBezTo>
                      <a:cubicBezTo>
                        <a:pt x="476852" y="1740660"/>
                        <a:pt x="451578" y="1794365"/>
                        <a:pt x="443153" y="1889138"/>
                      </a:cubicBezTo>
                      <a:cubicBezTo>
                        <a:pt x="434728" y="1983911"/>
                        <a:pt x="441046" y="2143973"/>
                        <a:pt x="436834" y="2224003"/>
                      </a:cubicBezTo>
                      <a:cubicBezTo>
                        <a:pt x="432622" y="2304033"/>
                        <a:pt x="445259" y="2321935"/>
                        <a:pt x="417879" y="2369321"/>
                      </a:cubicBezTo>
                      <a:cubicBezTo>
                        <a:pt x="390499" y="2416707"/>
                        <a:pt x="307304" y="2470412"/>
                        <a:pt x="272552" y="2508321"/>
                      </a:cubicBezTo>
                      <a:cubicBezTo>
                        <a:pt x="237800" y="2546230"/>
                        <a:pt x="231481" y="2567291"/>
                        <a:pt x="209366" y="2596776"/>
                      </a:cubicBezTo>
                      <a:cubicBezTo>
                        <a:pt x="187251" y="2626261"/>
                        <a:pt x="151446" y="2661010"/>
                        <a:pt x="139862" y="2685230"/>
                      </a:cubicBezTo>
                      <a:cubicBezTo>
                        <a:pt x="128278" y="2709450"/>
                        <a:pt x="152499" y="2722086"/>
                        <a:pt x="139862" y="2742094"/>
                      </a:cubicBezTo>
                      <a:cubicBezTo>
                        <a:pt x="127225" y="2762102"/>
                        <a:pt x="66146" y="2796852"/>
                        <a:pt x="64040" y="2805276"/>
                      </a:cubicBezTo>
                      <a:cubicBezTo>
                        <a:pt x="61934" y="2813700"/>
                        <a:pt x="95632" y="2796852"/>
                        <a:pt x="127225" y="2792640"/>
                      </a:cubicBezTo>
                      <a:cubicBezTo>
                        <a:pt x="158818" y="2788428"/>
                        <a:pt x="209366" y="2782109"/>
                        <a:pt x="253596" y="2780003"/>
                      </a:cubicBezTo>
                      <a:cubicBezTo>
                        <a:pt x="297826" y="2777897"/>
                        <a:pt x="350480" y="2776844"/>
                        <a:pt x="392604" y="2780003"/>
                      </a:cubicBezTo>
                      <a:cubicBezTo>
                        <a:pt x="434728" y="2783162"/>
                        <a:pt x="482117" y="2785269"/>
                        <a:pt x="506338" y="2798958"/>
                      </a:cubicBezTo>
                      <a:cubicBezTo>
                        <a:pt x="530559" y="2812647"/>
                        <a:pt x="528453" y="2836867"/>
                        <a:pt x="537931" y="2862140"/>
                      </a:cubicBezTo>
                      <a:cubicBezTo>
                        <a:pt x="547409" y="2887413"/>
                        <a:pt x="557940" y="2952700"/>
                        <a:pt x="563205" y="2950594"/>
                      </a:cubicBezTo>
                      <a:cubicBezTo>
                        <a:pt x="568470" y="2948488"/>
                        <a:pt x="562152" y="2868458"/>
                        <a:pt x="569524" y="2849503"/>
                      </a:cubicBezTo>
                      <a:cubicBezTo>
                        <a:pt x="576896" y="2830549"/>
                        <a:pt x="606382" y="2846344"/>
                        <a:pt x="607435" y="2836867"/>
                      </a:cubicBezTo>
                      <a:cubicBezTo>
                        <a:pt x="608488" y="2827390"/>
                        <a:pt x="584267" y="2812648"/>
                        <a:pt x="575842" y="2792640"/>
                      </a:cubicBezTo>
                      <a:cubicBezTo>
                        <a:pt x="567417" y="2772632"/>
                        <a:pt x="560046" y="2748412"/>
                        <a:pt x="556887" y="2716821"/>
                      </a:cubicBezTo>
                      <a:cubicBezTo>
                        <a:pt x="553728" y="2685230"/>
                        <a:pt x="552675" y="2627314"/>
                        <a:pt x="556887" y="2603094"/>
                      </a:cubicBezTo>
                      <a:cubicBezTo>
                        <a:pt x="561099" y="2578874"/>
                        <a:pt x="565312" y="2585193"/>
                        <a:pt x="582161" y="2571503"/>
                      </a:cubicBezTo>
                      <a:cubicBezTo>
                        <a:pt x="599011" y="2557814"/>
                        <a:pt x="665356" y="2530434"/>
                        <a:pt x="657984" y="2520957"/>
                      </a:cubicBezTo>
                      <a:cubicBezTo>
                        <a:pt x="650612" y="2511480"/>
                        <a:pt x="566364" y="2538859"/>
                        <a:pt x="537931" y="2514639"/>
                      </a:cubicBezTo>
                      <a:cubicBezTo>
                        <a:pt x="509498" y="2490419"/>
                        <a:pt x="497914" y="2465147"/>
                        <a:pt x="487383" y="2375639"/>
                      </a:cubicBezTo>
                      <a:cubicBezTo>
                        <a:pt x="476852" y="2286131"/>
                        <a:pt x="468428" y="2086055"/>
                        <a:pt x="474746" y="1977593"/>
                      </a:cubicBezTo>
                      <a:cubicBezTo>
                        <a:pt x="481064" y="1869131"/>
                        <a:pt x="515816" y="1842805"/>
                        <a:pt x="525294" y="1724866"/>
                      </a:cubicBezTo>
                      <a:cubicBezTo>
                        <a:pt x="534772" y="1606927"/>
                        <a:pt x="532666" y="1393161"/>
                        <a:pt x="531613" y="1269956"/>
                      </a:cubicBezTo>
                      <a:cubicBezTo>
                        <a:pt x="530560" y="1146751"/>
                        <a:pt x="511604" y="1100417"/>
                        <a:pt x="518975" y="985637"/>
                      </a:cubicBezTo>
                      <a:cubicBezTo>
                        <a:pt x="526346" y="870857"/>
                        <a:pt x="544249" y="706584"/>
                        <a:pt x="575842" y="581273"/>
                      </a:cubicBezTo>
                      <a:cubicBezTo>
                        <a:pt x="607435" y="455962"/>
                        <a:pt x="671674" y="318015"/>
                        <a:pt x="708532" y="233773"/>
                      </a:cubicBezTo>
                      <a:cubicBezTo>
                        <a:pt x="745390" y="149531"/>
                        <a:pt x="782249" y="114780"/>
                        <a:pt x="796992" y="75818"/>
                      </a:cubicBezTo>
                      <a:cubicBezTo>
                        <a:pt x="811735" y="36856"/>
                        <a:pt x="802257" y="0"/>
                        <a:pt x="796992" y="0"/>
                      </a:cubicBezTo>
                      <a:cubicBezTo>
                        <a:pt x="791727" y="0"/>
                        <a:pt x="789620" y="29485"/>
                        <a:pt x="765399" y="75818"/>
                      </a:cubicBezTo>
                      <a:cubicBezTo>
                        <a:pt x="741178" y="122151"/>
                        <a:pt x="685364" y="201129"/>
                        <a:pt x="651665" y="278000"/>
                      </a:cubicBezTo>
                      <a:cubicBezTo>
                        <a:pt x="617966" y="354871"/>
                        <a:pt x="583214" y="472811"/>
                        <a:pt x="563205" y="537046"/>
                      </a:cubicBezTo>
                      <a:cubicBezTo>
                        <a:pt x="543196" y="601281"/>
                        <a:pt x="544250" y="597069"/>
                        <a:pt x="531613" y="663410"/>
                      </a:cubicBezTo>
                      <a:cubicBezTo>
                        <a:pt x="518976" y="729751"/>
                        <a:pt x="514764" y="912978"/>
                        <a:pt x="487383" y="935092"/>
                      </a:cubicBezTo>
                      <a:cubicBezTo>
                        <a:pt x="460002" y="957206"/>
                        <a:pt x="407348" y="849797"/>
                        <a:pt x="367330" y="796092"/>
                      </a:cubicBezTo>
                      <a:cubicBezTo>
                        <a:pt x="327312" y="742387"/>
                        <a:pt x="291508" y="683417"/>
                        <a:pt x="247278" y="612864"/>
                      </a:cubicBezTo>
                      <a:cubicBezTo>
                        <a:pt x="203048" y="542311"/>
                        <a:pt x="131438" y="445432"/>
                        <a:pt x="101951" y="372773"/>
                      </a:cubicBezTo>
                      <a:cubicBezTo>
                        <a:pt x="72464" y="300114"/>
                        <a:pt x="80889" y="228508"/>
                        <a:pt x="70358" y="176909"/>
                      </a:cubicBezTo>
                      <a:cubicBezTo>
                        <a:pt x="59827" y="125311"/>
                        <a:pt x="7173" y="34750"/>
                        <a:pt x="854" y="37909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  <a:alpha val="75000"/>
                  </a:schemeClr>
                </a:solidFill>
                <a:ln w="3175">
                  <a:solidFill>
                    <a:srgbClr val="7F7F7F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" name="Freeform 65">
                  <a:extLst>
                    <a:ext uri="{FF2B5EF4-FFF2-40B4-BE49-F238E27FC236}">
                      <a16:creationId xmlns:a16="http://schemas.microsoft.com/office/drawing/2014/main" xmlns="" id="{4E70F181-0EB8-FE43-B1DC-CC4ACCD839E5}"/>
                    </a:ext>
                  </a:extLst>
                </p:cNvPr>
                <p:cNvSpPr/>
                <p:nvPr/>
              </p:nvSpPr>
              <p:spPr>
                <a:xfrm>
                  <a:off x="5231762" y="5939098"/>
                  <a:ext cx="114204" cy="625501"/>
                </a:xfrm>
                <a:custGeom>
                  <a:avLst/>
                  <a:gdLst>
                    <a:gd name="connsiteX0" fmla="*/ 0 w 114204"/>
                    <a:gd name="connsiteY0" fmla="*/ 0 h 625501"/>
                    <a:gd name="connsiteX1" fmla="*/ 56867 w 114204"/>
                    <a:gd name="connsiteY1" fmla="*/ 126364 h 625501"/>
                    <a:gd name="connsiteX2" fmla="*/ 75823 w 114204"/>
                    <a:gd name="connsiteY2" fmla="*/ 214819 h 625501"/>
                    <a:gd name="connsiteX3" fmla="*/ 82141 w 114204"/>
                    <a:gd name="connsiteY3" fmla="*/ 303273 h 625501"/>
                    <a:gd name="connsiteX4" fmla="*/ 113734 w 114204"/>
                    <a:gd name="connsiteY4" fmla="*/ 435955 h 625501"/>
                    <a:gd name="connsiteX5" fmla="*/ 101097 w 114204"/>
                    <a:gd name="connsiteY5" fmla="*/ 511774 h 625501"/>
                    <a:gd name="connsiteX6" fmla="*/ 101097 w 114204"/>
                    <a:gd name="connsiteY6" fmla="*/ 625501 h 625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4204" h="625501">
                      <a:moveTo>
                        <a:pt x="0" y="0"/>
                      </a:moveTo>
                      <a:cubicBezTo>
                        <a:pt x="22115" y="45280"/>
                        <a:pt x="44230" y="90561"/>
                        <a:pt x="56867" y="126364"/>
                      </a:cubicBezTo>
                      <a:cubicBezTo>
                        <a:pt x="69504" y="162167"/>
                        <a:pt x="71611" y="185334"/>
                        <a:pt x="75823" y="214819"/>
                      </a:cubicBezTo>
                      <a:cubicBezTo>
                        <a:pt x="80035" y="244304"/>
                        <a:pt x="75823" y="266417"/>
                        <a:pt x="82141" y="303273"/>
                      </a:cubicBezTo>
                      <a:cubicBezTo>
                        <a:pt x="88459" y="340129"/>
                        <a:pt x="110575" y="401205"/>
                        <a:pt x="113734" y="435955"/>
                      </a:cubicBezTo>
                      <a:cubicBezTo>
                        <a:pt x="116893" y="470705"/>
                        <a:pt x="103203" y="480183"/>
                        <a:pt x="101097" y="511774"/>
                      </a:cubicBezTo>
                      <a:cubicBezTo>
                        <a:pt x="98991" y="543365"/>
                        <a:pt x="101097" y="625501"/>
                        <a:pt x="101097" y="625501"/>
                      </a:cubicBezTo>
                    </a:path>
                  </a:pathLst>
                </a:custGeom>
                <a:ln w="25400">
                  <a:solidFill>
                    <a:schemeClr val="bg1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" name="Freeform 66">
                  <a:extLst>
                    <a:ext uri="{FF2B5EF4-FFF2-40B4-BE49-F238E27FC236}">
                      <a16:creationId xmlns:a16="http://schemas.microsoft.com/office/drawing/2014/main" xmlns="" id="{F246084A-32BA-BA47-B554-B79B647D5C67}"/>
                    </a:ext>
                  </a:extLst>
                </p:cNvPr>
                <p:cNvSpPr/>
                <p:nvPr/>
              </p:nvSpPr>
              <p:spPr>
                <a:xfrm>
                  <a:off x="5124347" y="5869598"/>
                  <a:ext cx="644492" cy="189613"/>
                </a:xfrm>
                <a:custGeom>
                  <a:avLst/>
                  <a:gdLst>
                    <a:gd name="connsiteX0" fmla="*/ 0 w 644492"/>
                    <a:gd name="connsiteY0" fmla="*/ 0 h 189613"/>
                    <a:gd name="connsiteX1" fmla="*/ 107415 w 644492"/>
                    <a:gd name="connsiteY1" fmla="*/ 69500 h 189613"/>
                    <a:gd name="connsiteX2" fmla="*/ 164282 w 644492"/>
                    <a:gd name="connsiteY2" fmla="*/ 145319 h 189613"/>
                    <a:gd name="connsiteX3" fmla="*/ 265379 w 644492"/>
                    <a:gd name="connsiteY3" fmla="*/ 176910 h 189613"/>
                    <a:gd name="connsiteX4" fmla="*/ 334883 w 644492"/>
                    <a:gd name="connsiteY4" fmla="*/ 176910 h 189613"/>
                    <a:gd name="connsiteX5" fmla="*/ 499166 w 644492"/>
                    <a:gd name="connsiteY5" fmla="*/ 189546 h 189613"/>
                    <a:gd name="connsiteX6" fmla="*/ 644492 w 644492"/>
                    <a:gd name="connsiteY6" fmla="*/ 170591 h 1896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44492" h="189613">
                      <a:moveTo>
                        <a:pt x="0" y="0"/>
                      </a:moveTo>
                      <a:cubicBezTo>
                        <a:pt x="40017" y="22640"/>
                        <a:pt x="80035" y="45280"/>
                        <a:pt x="107415" y="69500"/>
                      </a:cubicBezTo>
                      <a:cubicBezTo>
                        <a:pt x="134795" y="93720"/>
                        <a:pt x="137955" y="127417"/>
                        <a:pt x="164282" y="145319"/>
                      </a:cubicBezTo>
                      <a:cubicBezTo>
                        <a:pt x="190609" y="163221"/>
                        <a:pt x="236946" y="171645"/>
                        <a:pt x="265379" y="176910"/>
                      </a:cubicBezTo>
                      <a:cubicBezTo>
                        <a:pt x="293812" y="182175"/>
                        <a:pt x="295919" y="174804"/>
                        <a:pt x="334883" y="176910"/>
                      </a:cubicBezTo>
                      <a:cubicBezTo>
                        <a:pt x="373847" y="179016"/>
                        <a:pt x="447565" y="190599"/>
                        <a:pt x="499166" y="189546"/>
                      </a:cubicBezTo>
                      <a:cubicBezTo>
                        <a:pt x="550767" y="188493"/>
                        <a:pt x="597629" y="179542"/>
                        <a:pt x="644492" y="170591"/>
                      </a:cubicBezTo>
                    </a:path>
                  </a:pathLst>
                </a:custGeom>
                <a:ln>
                  <a:solidFill>
                    <a:schemeClr val="bg1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" name="Freeform 67">
                  <a:extLst>
                    <a:ext uri="{FF2B5EF4-FFF2-40B4-BE49-F238E27FC236}">
                      <a16:creationId xmlns:a16="http://schemas.microsoft.com/office/drawing/2014/main" xmlns="" id="{7C966E0B-411B-494C-99F8-4A53F9188AE4}"/>
                    </a:ext>
                  </a:extLst>
                </p:cNvPr>
                <p:cNvSpPr/>
                <p:nvPr/>
              </p:nvSpPr>
              <p:spPr>
                <a:xfrm>
                  <a:off x="4309253" y="5926462"/>
                  <a:ext cx="606582" cy="827683"/>
                </a:xfrm>
                <a:custGeom>
                  <a:avLst/>
                  <a:gdLst>
                    <a:gd name="connsiteX0" fmla="*/ 606582 w 606582"/>
                    <a:gd name="connsiteY0" fmla="*/ 0 h 827683"/>
                    <a:gd name="connsiteX1" fmla="*/ 518122 w 606582"/>
                    <a:gd name="connsiteY1" fmla="*/ 56864 h 827683"/>
                    <a:gd name="connsiteX2" fmla="*/ 423344 w 606582"/>
                    <a:gd name="connsiteY2" fmla="*/ 101091 h 827683"/>
                    <a:gd name="connsiteX3" fmla="*/ 309610 w 606582"/>
                    <a:gd name="connsiteY3" fmla="*/ 214818 h 827683"/>
                    <a:gd name="connsiteX4" fmla="*/ 195876 w 606582"/>
                    <a:gd name="connsiteY4" fmla="*/ 366455 h 827683"/>
                    <a:gd name="connsiteX5" fmla="*/ 157964 w 606582"/>
                    <a:gd name="connsiteY5" fmla="*/ 473864 h 827683"/>
                    <a:gd name="connsiteX6" fmla="*/ 75823 w 606582"/>
                    <a:gd name="connsiteY6" fmla="*/ 606546 h 827683"/>
                    <a:gd name="connsiteX7" fmla="*/ 69505 w 606582"/>
                    <a:gd name="connsiteY7" fmla="*/ 777137 h 827683"/>
                    <a:gd name="connsiteX8" fmla="*/ 0 w 606582"/>
                    <a:gd name="connsiteY8" fmla="*/ 827683 h 8276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6582" h="827683">
                      <a:moveTo>
                        <a:pt x="606582" y="0"/>
                      </a:moveTo>
                      <a:cubicBezTo>
                        <a:pt x="577622" y="20008"/>
                        <a:pt x="548662" y="40016"/>
                        <a:pt x="518122" y="56864"/>
                      </a:cubicBezTo>
                      <a:cubicBezTo>
                        <a:pt x="487582" y="73712"/>
                        <a:pt x="458096" y="74765"/>
                        <a:pt x="423344" y="101091"/>
                      </a:cubicBezTo>
                      <a:cubicBezTo>
                        <a:pt x="388592" y="127417"/>
                        <a:pt x="347521" y="170591"/>
                        <a:pt x="309610" y="214818"/>
                      </a:cubicBezTo>
                      <a:cubicBezTo>
                        <a:pt x="271699" y="259045"/>
                        <a:pt x="221150" y="323281"/>
                        <a:pt x="195876" y="366455"/>
                      </a:cubicBezTo>
                      <a:cubicBezTo>
                        <a:pt x="170602" y="409629"/>
                        <a:pt x="177973" y="433849"/>
                        <a:pt x="157964" y="473864"/>
                      </a:cubicBezTo>
                      <a:cubicBezTo>
                        <a:pt x="137955" y="513879"/>
                        <a:pt x="90566" y="556001"/>
                        <a:pt x="75823" y="606546"/>
                      </a:cubicBezTo>
                      <a:cubicBezTo>
                        <a:pt x="61080" y="657091"/>
                        <a:pt x="82142" y="740281"/>
                        <a:pt x="69505" y="777137"/>
                      </a:cubicBezTo>
                      <a:cubicBezTo>
                        <a:pt x="56868" y="813993"/>
                        <a:pt x="0" y="827683"/>
                        <a:pt x="0" y="827683"/>
                      </a:cubicBezTo>
                    </a:path>
                  </a:pathLst>
                </a:custGeom>
                <a:ln w="25400">
                  <a:solidFill>
                    <a:schemeClr val="bg1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62" name="Freeform 61">
                <a:extLst>
                  <a:ext uri="{FF2B5EF4-FFF2-40B4-BE49-F238E27FC236}">
                    <a16:creationId xmlns:a16="http://schemas.microsoft.com/office/drawing/2014/main" xmlns="" id="{E4187E02-498F-4841-B61C-2AF4D56596D9}"/>
                  </a:ext>
                </a:extLst>
              </p:cNvPr>
              <p:cNvSpPr/>
              <p:nvPr/>
            </p:nvSpPr>
            <p:spPr>
              <a:xfrm>
                <a:off x="4997382" y="5672955"/>
                <a:ext cx="236327" cy="248732"/>
              </a:xfrm>
              <a:custGeom>
                <a:avLst/>
                <a:gdLst>
                  <a:gd name="connsiteX0" fmla="*/ 133283 w 236327"/>
                  <a:gd name="connsiteY0" fmla="*/ 779 h 248732"/>
                  <a:gd name="connsiteX1" fmla="*/ 6912 w 236327"/>
                  <a:gd name="connsiteY1" fmla="*/ 57643 h 248732"/>
                  <a:gd name="connsiteX2" fmla="*/ 38505 w 236327"/>
                  <a:gd name="connsiteY2" fmla="*/ 234552 h 248732"/>
                  <a:gd name="connsiteX3" fmla="*/ 221743 w 236327"/>
                  <a:gd name="connsiteY3" fmla="*/ 215598 h 248732"/>
                  <a:gd name="connsiteX4" fmla="*/ 215425 w 236327"/>
                  <a:gd name="connsiteY4" fmla="*/ 38688 h 248732"/>
                  <a:gd name="connsiteX5" fmla="*/ 133283 w 236327"/>
                  <a:gd name="connsiteY5" fmla="*/ 779 h 248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327" h="248732">
                    <a:moveTo>
                      <a:pt x="133283" y="779"/>
                    </a:moveTo>
                    <a:cubicBezTo>
                      <a:pt x="98531" y="3938"/>
                      <a:pt x="22708" y="18681"/>
                      <a:pt x="6912" y="57643"/>
                    </a:cubicBezTo>
                    <a:cubicBezTo>
                      <a:pt x="-8884" y="96605"/>
                      <a:pt x="2700" y="208226"/>
                      <a:pt x="38505" y="234552"/>
                    </a:cubicBezTo>
                    <a:cubicBezTo>
                      <a:pt x="74310" y="260878"/>
                      <a:pt x="192256" y="248242"/>
                      <a:pt x="221743" y="215598"/>
                    </a:cubicBezTo>
                    <a:cubicBezTo>
                      <a:pt x="251230" y="182954"/>
                      <a:pt x="229115" y="74491"/>
                      <a:pt x="215425" y="38688"/>
                    </a:cubicBezTo>
                    <a:cubicBezTo>
                      <a:pt x="201735" y="2885"/>
                      <a:pt x="168035" y="-2380"/>
                      <a:pt x="133283" y="77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xmlns="" id="{043A5850-8913-C649-AE3A-76666192137A}"/>
                </a:ext>
              </a:extLst>
            </p:cNvPr>
            <p:cNvGrpSpPr>
              <a:grpSpLocks noChangeAspect="1"/>
            </p:cNvGrpSpPr>
            <p:nvPr/>
          </p:nvGrpSpPr>
          <p:grpSpPr>
            <a:xfrm rot="635541">
              <a:off x="3267635" y="3550676"/>
              <a:ext cx="473999" cy="976633"/>
              <a:chOff x="5952077" y="3234872"/>
              <a:chExt cx="1763355" cy="3633226"/>
            </a:xfrm>
          </p:grpSpPr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xmlns="" id="{616673FF-855B-7E47-9C90-CB2D4B1F535C}"/>
                  </a:ext>
                </a:extLst>
              </p:cNvPr>
              <p:cNvGrpSpPr/>
              <p:nvPr/>
            </p:nvGrpSpPr>
            <p:grpSpPr>
              <a:xfrm>
                <a:off x="5952077" y="3234872"/>
                <a:ext cx="1763355" cy="3633226"/>
                <a:chOff x="5952077" y="3234872"/>
                <a:chExt cx="1763355" cy="3633226"/>
              </a:xfrm>
            </p:grpSpPr>
            <p:sp>
              <p:nvSpPr>
                <p:cNvPr id="72" name="Freeform 71">
                  <a:extLst>
                    <a:ext uri="{FF2B5EF4-FFF2-40B4-BE49-F238E27FC236}">
                      <a16:creationId xmlns:a16="http://schemas.microsoft.com/office/drawing/2014/main" xmlns="" id="{C9123CB6-DAD6-754A-ABB2-BD691F2156A9}"/>
                    </a:ext>
                  </a:extLst>
                </p:cNvPr>
                <p:cNvSpPr/>
                <p:nvPr/>
              </p:nvSpPr>
              <p:spPr>
                <a:xfrm>
                  <a:off x="6292695" y="3234872"/>
                  <a:ext cx="1422737" cy="3633226"/>
                </a:xfrm>
                <a:custGeom>
                  <a:avLst/>
                  <a:gdLst>
                    <a:gd name="connsiteX0" fmla="*/ 1422259 w 1422737"/>
                    <a:gd name="connsiteY0" fmla="*/ 41 h 3633226"/>
                    <a:gd name="connsiteX1" fmla="*/ 1245339 w 1422737"/>
                    <a:gd name="connsiteY1" fmla="*/ 233814 h 3633226"/>
                    <a:gd name="connsiteX2" fmla="*/ 1188472 w 1422737"/>
                    <a:gd name="connsiteY2" fmla="*/ 353860 h 3633226"/>
                    <a:gd name="connsiteX3" fmla="*/ 1207428 w 1422737"/>
                    <a:gd name="connsiteY3" fmla="*/ 442314 h 3633226"/>
                    <a:gd name="connsiteX4" fmla="*/ 1137924 w 1422737"/>
                    <a:gd name="connsiteY4" fmla="*/ 524451 h 3633226"/>
                    <a:gd name="connsiteX5" fmla="*/ 1036827 w 1422737"/>
                    <a:gd name="connsiteY5" fmla="*/ 638178 h 3633226"/>
                    <a:gd name="connsiteX6" fmla="*/ 897819 w 1422737"/>
                    <a:gd name="connsiteY6" fmla="*/ 751906 h 3633226"/>
                    <a:gd name="connsiteX7" fmla="*/ 739855 w 1422737"/>
                    <a:gd name="connsiteY7" fmla="*/ 960406 h 3633226"/>
                    <a:gd name="connsiteX8" fmla="*/ 733536 w 1422737"/>
                    <a:gd name="connsiteY8" fmla="*/ 1086770 h 3633226"/>
                    <a:gd name="connsiteX9" fmla="*/ 695625 w 1422737"/>
                    <a:gd name="connsiteY9" fmla="*/ 1130997 h 3633226"/>
                    <a:gd name="connsiteX10" fmla="*/ 626121 w 1422737"/>
                    <a:gd name="connsiteY10" fmla="*/ 1377406 h 3633226"/>
                    <a:gd name="connsiteX11" fmla="*/ 594528 w 1422737"/>
                    <a:gd name="connsiteY11" fmla="*/ 1484816 h 3633226"/>
                    <a:gd name="connsiteX12" fmla="*/ 556617 w 1422737"/>
                    <a:gd name="connsiteY12" fmla="*/ 1617498 h 3633226"/>
                    <a:gd name="connsiteX13" fmla="*/ 493431 w 1422737"/>
                    <a:gd name="connsiteY13" fmla="*/ 1737543 h 3633226"/>
                    <a:gd name="connsiteX14" fmla="*/ 531343 w 1422737"/>
                    <a:gd name="connsiteY14" fmla="*/ 1863907 h 3633226"/>
                    <a:gd name="connsiteX15" fmla="*/ 537661 w 1422737"/>
                    <a:gd name="connsiteY15" fmla="*/ 2179817 h 3633226"/>
                    <a:gd name="connsiteX16" fmla="*/ 556617 w 1422737"/>
                    <a:gd name="connsiteY16" fmla="*/ 2363044 h 3633226"/>
                    <a:gd name="connsiteX17" fmla="*/ 569254 w 1422737"/>
                    <a:gd name="connsiteY17" fmla="*/ 2565226 h 3633226"/>
                    <a:gd name="connsiteX18" fmla="*/ 461839 w 1422737"/>
                    <a:gd name="connsiteY18" fmla="*/ 2653681 h 3633226"/>
                    <a:gd name="connsiteX19" fmla="*/ 398653 w 1422737"/>
                    <a:gd name="connsiteY19" fmla="*/ 2716863 h 3633226"/>
                    <a:gd name="connsiteX20" fmla="*/ 221734 w 1422737"/>
                    <a:gd name="connsiteY20" fmla="*/ 2710544 h 3633226"/>
                    <a:gd name="connsiteX21" fmla="*/ 114318 w 1422737"/>
                    <a:gd name="connsiteY21" fmla="*/ 2666317 h 3633226"/>
                    <a:gd name="connsiteX22" fmla="*/ 139592 w 1422737"/>
                    <a:gd name="connsiteY22" fmla="*/ 2723181 h 3633226"/>
                    <a:gd name="connsiteX23" fmla="*/ 278601 w 1422737"/>
                    <a:gd name="connsiteY23" fmla="*/ 2767408 h 3633226"/>
                    <a:gd name="connsiteX24" fmla="*/ 398653 w 1422737"/>
                    <a:gd name="connsiteY24" fmla="*/ 2773726 h 3633226"/>
                    <a:gd name="connsiteX25" fmla="*/ 354423 w 1422737"/>
                    <a:gd name="connsiteY25" fmla="*/ 2830590 h 3633226"/>
                    <a:gd name="connsiteX26" fmla="*/ 316512 w 1422737"/>
                    <a:gd name="connsiteY26" fmla="*/ 2862181 h 3633226"/>
                    <a:gd name="connsiteX27" fmla="*/ 95363 w 1422737"/>
                    <a:gd name="connsiteY27" fmla="*/ 2969590 h 3633226"/>
                    <a:gd name="connsiteX28" fmla="*/ 6903 w 1422737"/>
                    <a:gd name="connsiteY28" fmla="*/ 3007499 h 3633226"/>
                    <a:gd name="connsiteX29" fmla="*/ 265964 w 1422737"/>
                    <a:gd name="connsiteY29" fmla="*/ 2931681 h 3633226"/>
                    <a:gd name="connsiteX30" fmla="*/ 373379 w 1422737"/>
                    <a:gd name="connsiteY30" fmla="*/ 2881136 h 3633226"/>
                    <a:gd name="connsiteX31" fmla="*/ 449202 w 1422737"/>
                    <a:gd name="connsiteY31" fmla="*/ 2843226 h 3633226"/>
                    <a:gd name="connsiteX32" fmla="*/ 550298 w 1422737"/>
                    <a:gd name="connsiteY32" fmla="*/ 2931681 h 3633226"/>
                    <a:gd name="connsiteX33" fmla="*/ 575573 w 1422737"/>
                    <a:gd name="connsiteY33" fmla="*/ 3013818 h 3633226"/>
                    <a:gd name="connsiteX34" fmla="*/ 543980 w 1422737"/>
                    <a:gd name="connsiteY34" fmla="*/ 3140181 h 3633226"/>
                    <a:gd name="connsiteX35" fmla="*/ 550298 w 1422737"/>
                    <a:gd name="connsiteY35" fmla="*/ 3373954 h 3633226"/>
                    <a:gd name="connsiteX36" fmla="*/ 525024 w 1422737"/>
                    <a:gd name="connsiteY36" fmla="*/ 3494000 h 3633226"/>
                    <a:gd name="connsiteX37" fmla="*/ 525024 w 1422737"/>
                    <a:gd name="connsiteY37" fmla="*/ 3582455 h 3633226"/>
                    <a:gd name="connsiteX38" fmla="*/ 525024 w 1422737"/>
                    <a:gd name="connsiteY38" fmla="*/ 3633000 h 3633226"/>
                    <a:gd name="connsiteX39" fmla="*/ 562936 w 1422737"/>
                    <a:gd name="connsiteY39" fmla="*/ 3563500 h 3633226"/>
                    <a:gd name="connsiteX40" fmla="*/ 575573 w 1422737"/>
                    <a:gd name="connsiteY40" fmla="*/ 3475045 h 3633226"/>
                    <a:gd name="connsiteX41" fmla="*/ 594528 w 1422737"/>
                    <a:gd name="connsiteY41" fmla="*/ 3399227 h 3633226"/>
                    <a:gd name="connsiteX42" fmla="*/ 594528 w 1422737"/>
                    <a:gd name="connsiteY42" fmla="*/ 3234954 h 3633226"/>
                    <a:gd name="connsiteX43" fmla="*/ 594528 w 1422737"/>
                    <a:gd name="connsiteY43" fmla="*/ 3121227 h 3633226"/>
                    <a:gd name="connsiteX44" fmla="*/ 638758 w 1422737"/>
                    <a:gd name="connsiteY44" fmla="*/ 3045409 h 3633226"/>
                    <a:gd name="connsiteX45" fmla="*/ 733536 w 1422737"/>
                    <a:gd name="connsiteY45" fmla="*/ 2994863 h 3633226"/>
                    <a:gd name="connsiteX46" fmla="*/ 784085 w 1422737"/>
                    <a:gd name="connsiteY46" fmla="*/ 2944317 h 3633226"/>
                    <a:gd name="connsiteX47" fmla="*/ 853589 w 1422737"/>
                    <a:gd name="connsiteY47" fmla="*/ 2900090 h 3633226"/>
                    <a:gd name="connsiteX48" fmla="*/ 1011553 w 1422737"/>
                    <a:gd name="connsiteY48" fmla="*/ 2994863 h 3633226"/>
                    <a:gd name="connsiteX49" fmla="*/ 1081057 w 1422737"/>
                    <a:gd name="connsiteY49" fmla="*/ 3146500 h 3633226"/>
                    <a:gd name="connsiteX50" fmla="*/ 1201109 w 1422737"/>
                    <a:gd name="connsiteY50" fmla="*/ 3392909 h 3633226"/>
                    <a:gd name="connsiteX51" fmla="*/ 1232702 w 1422737"/>
                    <a:gd name="connsiteY51" fmla="*/ 3588773 h 3633226"/>
                    <a:gd name="connsiteX52" fmla="*/ 1276932 w 1422737"/>
                    <a:gd name="connsiteY52" fmla="*/ 3519273 h 3633226"/>
                    <a:gd name="connsiteX53" fmla="*/ 1144242 w 1422737"/>
                    <a:gd name="connsiteY53" fmla="*/ 3146500 h 3633226"/>
                    <a:gd name="connsiteX54" fmla="*/ 1068420 w 1422737"/>
                    <a:gd name="connsiteY54" fmla="*/ 2982227 h 3633226"/>
                    <a:gd name="connsiteX55" fmla="*/ 1169517 w 1422737"/>
                    <a:gd name="connsiteY55" fmla="*/ 2950636 h 3633226"/>
                    <a:gd name="connsiteX56" fmla="*/ 1276932 w 1422737"/>
                    <a:gd name="connsiteY56" fmla="*/ 2925363 h 3633226"/>
                    <a:gd name="connsiteX57" fmla="*/ 1340118 w 1422737"/>
                    <a:gd name="connsiteY57" fmla="*/ 2855863 h 3633226"/>
                    <a:gd name="connsiteX58" fmla="*/ 1201109 w 1422737"/>
                    <a:gd name="connsiteY58" fmla="*/ 2900090 h 3633226"/>
                    <a:gd name="connsiteX59" fmla="*/ 1068420 w 1422737"/>
                    <a:gd name="connsiteY59" fmla="*/ 2912727 h 3633226"/>
                    <a:gd name="connsiteX60" fmla="*/ 904137 w 1422737"/>
                    <a:gd name="connsiteY60" fmla="*/ 2862181 h 3633226"/>
                    <a:gd name="connsiteX61" fmla="*/ 866226 w 1422737"/>
                    <a:gd name="connsiteY61" fmla="*/ 2824272 h 3633226"/>
                    <a:gd name="connsiteX62" fmla="*/ 1005234 w 1422737"/>
                    <a:gd name="connsiteY62" fmla="*/ 2811636 h 3633226"/>
                    <a:gd name="connsiteX63" fmla="*/ 1163198 w 1422737"/>
                    <a:gd name="connsiteY63" fmla="*/ 2773726 h 3633226"/>
                    <a:gd name="connsiteX64" fmla="*/ 1055783 w 1422737"/>
                    <a:gd name="connsiteY64" fmla="*/ 2748454 h 3633226"/>
                    <a:gd name="connsiteX65" fmla="*/ 1087375 w 1422737"/>
                    <a:gd name="connsiteY65" fmla="*/ 2647363 h 3633226"/>
                    <a:gd name="connsiteX66" fmla="*/ 1169517 w 1422737"/>
                    <a:gd name="connsiteY66" fmla="*/ 2603135 h 3633226"/>
                    <a:gd name="connsiteX67" fmla="*/ 1213747 w 1422737"/>
                    <a:gd name="connsiteY67" fmla="*/ 2590499 h 3633226"/>
                    <a:gd name="connsiteX68" fmla="*/ 1131605 w 1422737"/>
                    <a:gd name="connsiteY68" fmla="*/ 2577862 h 3633226"/>
                    <a:gd name="connsiteX69" fmla="*/ 1068420 w 1422737"/>
                    <a:gd name="connsiteY69" fmla="*/ 2596817 h 3633226"/>
                    <a:gd name="connsiteX70" fmla="*/ 1024190 w 1422737"/>
                    <a:gd name="connsiteY70" fmla="*/ 2678954 h 3633226"/>
                    <a:gd name="connsiteX71" fmla="*/ 998916 w 1422737"/>
                    <a:gd name="connsiteY71" fmla="*/ 2735817 h 3633226"/>
                    <a:gd name="connsiteX72" fmla="*/ 923093 w 1422737"/>
                    <a:gd name="connsiteY72" fmla="*/ 2748454 h 3633226"/>
                    <a:gd name="connsiteX73" fmla="*/ 834633 w 1422737"/>
                    <a:gd name="connsiteY73" fmla="*/ 2672635 h 3633226"/>
                    <a:gd name="connsiteX74" fmla="*/ 676670 w 1422737"/>
                    <a:gd name="connsiteY74" fmla="*/ 2577862 h 3633226"/>
                    <a:gd name="connsiteX75" fmla="*/ 632440 w 1422737"/>
                    <a:gd name="connsiteY75" fmla="*/ 2325135 h 3633226"/>
                    <a:gd name="connsiteX76" fmla="*/ 600847 w 1422737"/>
                    <a:gd name="connsiteY76" fmla="*/ 2097680 h 3633226"/>
                    <a:gd name="connsiteX77" fmla="*/ 588210 w 1422737"/>
                    <a:gd name="connsiteY77" fmla="*/ 1781771 h 3633226"/>
                    <a:gd name="connsiteX78" fmla="*/ 575573 w 1422737"/>
                    <a:gd name="connsiteY78" fmla="*/ 1718589 h 3633226"/>
                    <a:gd name="connsiteX79" fmla="*/ 645077 w 1422737"/>
                    <a:gd name="connsiteY79" fmla="*/ 1579589 h 3633226"/>
                    <a:gd name="connsiteX80" fmla="*/ 682988 w 1422737"/>
                    <a:gd name="connsiteY80" fmla="*/ 1377406 h 3633226"/>
                    <a:gd name="connsiteX81" fmla="*/ 739855 w 1422737"/>
                    <a:gd name="connsiteY81" fmla="*/ 1168906 h 3633226"/>
                    <a:gd name="connsiteX82" fmla="*/ 796722 w 1422737"/>
                    <a:gd name="connsiteY82" fmla="*/ 1055179 h 3633226"/>
                    <a:gd name="connsiteX83" fmla="*/ 809359 w 1422737"/>
                    <a:gd name="connsiteY83" fmla="*/ 941451 h 3633226"/>
                    <a:gd name="connsiteX84" fmla="*/ 942049 w 1422737"/>
                    <a:gd name="connsiteY84" fmla="*/ 808769 h 3633226"/>
                    <a:gd name="connsiteX85" fmla="*/ 1182154 w 1422737"/>
                    <a:gd name="connsiteY85" fmla="*/ 562360 h 3633226"/>
                    <a:gd name="connsiteX86" fmla="*/ 1239021 w 1422737"/>
                    <a:gd name="connsiteY86" fmla="*/ 511814 h 3633226"/>
                    <a:gd name="connsiteX87" fmla="*/ 1264295 w 1422737"/>
                    <a:gd name="connsiteY87" fmla="*/ 360178 h 3633226"/>
                    <a:gd name="connsiteX88" fmla="*/ 1295888 w 1422737"/>
                    <a:gd name="connsiteY88" fmla="*/ 252769 h 3633226"/>
                    <a:gd name="connsiteX89" fmla="*/ 1422259 w 1422737"/>
                    <a:gd name="connsiteY89" fmla="*/ 41 h 36332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</a:cxnLst>
                  <a:rect l="l" t="t" r="r" b="b"/>
                  <a:pathLst>
                    <a:path w="1422737" h="3633226">
                      <a:moveTo>
                        <a:pt x="1422259" y="41"/>
                      </a:moveTo>
                      <a:cubicBezTo>
                        <a:pt x="1413834" y="-3118"/>
                        <a:pt x="1284303" y="174844"/>
                        <a:pt x="1245339" y="233814"/>
                      </a:cubicBezTo>
                      <a:cubicBezTo>
                        <a:pt x="1206375" y="292784"/>
                        <a:pt x="1194790" y="319110"/>
                        <a:pt x="1188472" y="353860"/>
                      </a:cubicBezTo>
                      <a:cubicBezTo>
                        <a:pt x="1182153" y="388610"/>
                        <a:pt x="1215853" y="413882"/>
                        <a:pt x="1207428" y="442314"/>
                      </a:cubicBezTo>
                      <a:cubicBezTo>
                        <a:pt x="1199003" y="470746"/>
                        <a:pt x="1166357" y="491807"/>
                        <a:pt x="1137924" y="524451"/>
                      </a:cubicBezTo>
                      <a:cubicBezTo>
                        <a:pt x="1109491" y="557095"/>
                        <a:pt x="1076844" y="600269"/>
                        <a:pt x="1036827" y="638178"/>
                      </a:cubicBezTo>
                      <a:cubicBezTo>
                        <a:pt x="996810" y="676087"/>
                        <a:pt x="947314" y="698201"/>
                        <a:pt x="897819" y="751906"/>
                      </a:cubicBezTo>
                      <a:cubicBezTo>
                        <a:pt x="848324" y="805611"/>
                        <a:pt x="767235" y="904595"/>
                        <a:pt x="739855" y="960406"/>
                      </a:cubicBezTo>
                      <a:cubicBezTo>
                        <a:pt x="712475" y="1016217"/>
                        <a:pt x="740908" y="1058338"/>
                        <a:pt x="733536" y="1086770"/>
                      </a:cubicBezTo>
                      <a:cubicBezTo>
                        <a:pt x="726164" y="1115202"/>
                        <a:pt x="713527" y="1082558"/>
                        <a:pt x="695625" y="1130997"/>
                      </a:cubicBezTo>
                      <a:cubicBezTo>
                        <a:pt x="677723" y="1179436"/>
                        <a:pt x="642970" y="1318436"/>
                        <a:pt x="626121" y="1377406"/>
                      </a:cubicBezTo>
                      <a:cubicBezTo>
                        <a:pt x="609272" y="1436376"/>
                        <a:pt x="606112" y="1444801"/>
                        <a:pt x="594528" y="1484816"/>
                      </a:cubicBezTo>
                      <a:cubicBezTo>
                        <a:pt x="582944" y="1524831"/>
                        <a:pt x="573467" y="1575377"/>
                        <a:pt x="556617" y="1617498"/>
                      </a:cubicBezTo>
                      <a:cubicBezTo>
                        <a:pt x="539767" y="1659619"/>
                        <a:pt x="497643" y="1696475"/>
                        <a:pt x="493431" y="1737543"/>
                      </a:cubicBezTo>
                      <a:cubicBezTo>
                        <a:pt x="489219" y="1778611"/>
                        <a:pt x="523971" y="1790195"/>
                        <a:pt x="531343" y="1863907"/>
                      </a:cubicBezTo>
                      <a:cubicBezTo>
                        <a:pt x="538715" y="1937619"/>
                        <a:pt x="533449" y="2096628"/>
                        <a:pt x="537661" y="2179817"/>
                      </a:cubicBezTo>
                      <a:cubicBezTo>
                        <a:pt x="541873" y="2263006"/>
                        <a:pt x="551352" y="2298809"/>
                        <a:pt x="556617" y="2363044"/>
                      </a:cubicBezTo>
                      <a:cubicBezTo>
                        <a:pt x="561882" y="2427279"/>
                        <a:pt x="585050" y="2516787"/>
                        <a:pt x="569254" y="2565226"/>
                      </a:cubicBezTo>
                      <a:cubicBezTo>
                        <a:pt x="553458" y="2613666"/>
                        <a:pt x="490272" y="2628408"/>
                        <a:pt x="461839" y="2653681"/>
                      </a:cubicBezTo>
                      <a:cubicBezTo>
                        <a:pt x="433405" y="2678954"/>
                        <a:pt x="438670" y="2707386"/>
                        <a:pt x="398653" y="2716863"/>
                      </a:cubicBezTo>
                      <a:cubicBezTo>
                        <a:pt x="358636" y="2726340"/>
                        <a:pt x="269123" y="2718968"/>
                        <a:pt x="221734" y="2710544"/>
                      </a:cubicBezTo>
                      <a:cubicBezTo>
                        <a:pt x="174345" y="2702120"/>
                        <a:pt x="128008" y="2664211"/>
                        <a:pt x="114318" y="2666317"/>
                      </a:cubicBezTo>
                      <a:cubicBezTo>
                        <a:pt x="100628" y="2668423"/>
                        <a:pt x="112211" y="2706333"/>
                        <a:pt x="139592" y="2723181"/>
                      </a:cubicBezTo>
                      <a:cubicBezTo>
                        <a:pt x="166972" y="2740030"/>
                        <a:pt x="235424" y="2758984"/>
                        <a:pt x="278601" y="2767408"/>
                      </a:cubicBezTo>
                      <a:cubicBezTo>
                        <a:pt x="321778" y="2775832"/>
                        <a:pt x="386016" y="2763196"/>
                        <a:pt x="398653" y="2773726"/>
                      </a:cubicBezTo>
                      <a:cubicBezTo>
                        <a:pt x="411290" y="2784256"/>
                        <a:pt x="368113" y="2815848"/>
                        <a:pt x="354423" y="2830590"/>
                      </a:cubicBezTo>
                      <a:cubicBezTo>
                        <a:pt x="340733" y="2845333"/>
                        <a:pt x="359689" y="2839014"/>
                        <a:pt x="316512" y="2862181"/>
                      </a:cubicBezTo>
                      <a:cubicBezTo>
                        <a:pt x="273335" y="2885348"/>
                        <a:pt x="146964" y="2945370"/>
                        <a:pt x="95363" y="2969590"/>
                      </a:cubicBezTo>
                      <a:cubicBezTo>
                        <a:pt x="43762" y="2993810"/>
                        <a:pt x="-21530" y="3013817"/>
                        <a:pt x="6903" y="3007499"/>
                      </a:cubicBezTo>
                      <a:cubicBezTo>
                        <a:pt x="35336" y="3001181"/>
                        <a:pt x="204885" y="2952741"/>
                        <a:pt x="265964" y="2931681"/>
                      </a:cubicBezTo>
                      <a:cubicBezTo>
                        <a:pt x="327043" y="2910621"/>
                        <a:pt x="342839" y="2895879"/>
                        <a:pt x="373379" y="2881136"/>
                      </a:cubicBezTo>
                      <a:cubicBezTo>
                        <a:pt x="403919" y="2866394"/>
                        <a:pt x="419716" y="2834802"/>
                        <a:pt x="449202" y="2843226"/>
                      </a:cubicBezTo>
                      <a:cubicBezTo>
                        <a:pt x="478688" y="2851650"/>
                        <a:pt x="529236" y="2903249"/>
                        <a:pt x="550298" y="2931681"/>
                      </a:cubicBezTo>
                      <a:cubicBezTo>
                        <a:pt x="571360" y="2960113"/>
                        <a:pt x="576626" y="2979068"/>
                        <a:pt x="575573" y="3013818"/>
                      </a:cubicBezTo>
                      <a:cubicBezTo>
                        <a:pt x="574520" y="3048568"/>
                        <a:pt x="548192" y="3080159"/>
                        <a:pt x="543980" y="3140181"/>
                      </a:cubicBezTo>
                      <a:cubicBezTo>
                        <a:pt x="539768" y="3200203"/>
                        <a:pt x="553457" y="3314984"/>
                        <a:pt x="550298" y="3373954"/>
                      </a:cubicBezTo>
                      <a:cubicBezTo>
                        <a:pt x="547139" y="3432924"/>
                        <a:pt x="529236" y="3459250"/>
                        <a:pt x="525024" y="3494000"/>
                      </a:cubicBezTo>
                      <a:cubicBezTo>
                        <a:pt x="520812" y="3528750"/>
                        <a:pt x="525024" y="3582455"/>
                        <a:pt x="525024" y="3582455"/>
                      </a:cubicBezTo>
                      <a:cubicBezTo>
                        <a:pt x="525024" y="3605622"/>
                        <a:pt x="518705" y="3636159"/>
                        <a:pt x="525024" y="3633000"/>
                      </a:cubicBezTo>
                      <a:cubicBezTo>
                        <a:pt x="531343" y="3629841"/>
                        <a:pt x="554511" y="3589826"/>
                        <a:pt x="562936" y="3563500"/>
                      </a:cubicBezTo>
                      <a:cubicBezTo>
                        <a:pt x="571361" y="3537174"/>
                        <a:pt x="570308" y="3502424"/>
                        <a:pt x="575573" y="3475045"/>
                      </a:cubicBezTo>
                      <a:cubicBezTo>
                        <a:pt x="580838" y="3447666"/>
                        <a:pt x="591369" y="3439242"/>
                        <a:pt x="594528" y="3399227"/>
                      </a:cubicBezTo>
                      <a:cubicBezTo>
                        <a:pt x="597687" y="3359212"/>
                        <a:pt x="594528" y="3234954"/>
                        <a:pt x="594528" y="3234954"/>
                      </a:cubicBezTo>
                      <a:cubicBezTo>
                        <a:pt x="594528" y="3188621"/>
                        <a:pt x="587156" y="3152818"/>
                        <a:pt x="594528" y="3121227"/>
                      </a:cubicBezTo>
                      <a:cubicBezTo>
                        <a:pt x="601900" y="3089636"/>
                        <a:pt x="615590" y="3066470"/>
                        <a:pt x="638758" y="3045409"/>
                      </a:cubicBezTo>
                      <a:cubicBezTo>
                        <a:pt x="661926" y="3024348"/>
                        <a:pt x="709315" y="3011712"/>
                        <a:pt x="733536" y="2994863"/>
                      </a:cubicBezTo>
                      <a:cubicBezTo>
                        <a:pt x="757757" y="2978014"/>
                        <a:pt x="764076" y="2960112"/>
                        <a:pt x="784085" y="2944317"/>
                      </a:cubicBezTo>
                      <a:cubicBezTo>
                        <a:pt x="804094" y="2928522"/>
                        <a:pt x="815678" y="2891666"/>
                        <a:pt x="853589" y="2900090"/>
                      </a:cubicBezTo>
                      <a:cubicBezTo>
                        <a:pt x="891500" y="2908514"/>
                        <a:pt x="973642" y="2953795"/>
                        <a:pt x="1011553" y="2994863"/>
                      </a:cubicBezTo>
                      <a:cubicBezTo>
                        <a:pt x="1049464" y="3035931"/>
                        <a:pt x="1049464" y="3080159"/>
                        <a:pt x="1081057" y="3146500"/>
                      </a:cubicBezTo>
                      <a:cubicBezTo>
                        <a:pt x="1112650" y="3212841"/>
                        <a:pt x="1175835" y="3319197"/>
                        <a:pt x="1201109" y="3392909"/>
                      </a:cubicBezTo>
                      <a:cubicBezTo>
                        <a:pt x="1226383" y="3466621"/>
                        <a:pt x="1220065" y="3567712"/>
                        <a:pt x="1232702" y="3588773"/>
                      </a:cubicBezTo>
                      <a:cubicBezTo>
                        <a:pt x="1245339" y="3609834"/>
                        <a:pt x="1291675" y="3592985"/>
                        <a:pt x="1276932" y="3519273"/>
                      </a:cubicBezTo>
                      <a:cubicBezTo>
                        <a:pt x="1262189" y="3445561"/>
                        <a:pt x="1178994" y="3236008"/>
                        <a:pt x="1144242" y="3146500"/>
                      </a:cubicBezTo>
                      <a:cubicBezTo>
                        <a:pt x="1109490" y="3056992"/>
                        <a:pt x="1064208" y="3014871"/>
                        <a:pt x="1068420" y="2982227"/>
                      </a:cubicBezTo>
                      <a:cubicBezTo>
                        <a:pt x="1072632" y="2949583"/>
                        <a:pt x="1134765" y="2960113"/>
                        <a:pt x="1169517" y="2950636"/>
                      </a:cubicBezTo>
                      <a:cubicBezTo>
                        <a:pt x="1204269" y="2941159"/>
                        <a:pt x="1248499" y="2941158"/>
                        <a:pt x="1276932" y="2925363"/>
                      </a:cubicBezTo>
                      <a:cubicBezTo>
                        <a:pt x="1305365" y="2909568"/>
                        <a:pt x="1352755" y="2860075"/>
                        <a:pt x="1340118" y="2855863"/>
                      </a:cubicBezTo>
                      <a:cubicBezTo>
                        <a:pt x="1327481" y="2851651"/>
                        <a:pt x="1246392" y="2890613"/>
                        <a:pt x="1201109" y="2900090"/>
                      </a:cubicBezTo>
                      <a:cubicBezTo>
                        <a:pt x="1155826" y="2909567"/>
                        <a:pt x="1117915" y="2919045"/>
                        <a:pt x="1068420" y="2912727"/>
                      </a:cubicBezTo>
                      <a:cubicBezTo>
                        <a:pt x="1018925" y="2906409"/>
                        <a:pt x="937836" y="2876924"/>
                        <a:pt x="904137" y="2862181"/>
                      </a:cubicBezTo>
                      <a:cubicBezTo>
                        <a:pt x="870438" y="2847439"/>
                        <a:pt x="849376" y="2832696"/>
                        <a:pt x="866226" y="2824272"/>
                      </a:cubicBezTo>
                      <a:cubicBezTo>
                        <a:pt x="883075" y="2815848"/>
                        <a:pt x="955739" y="2820060"/>
                        <a:pt x="1005234" y="2811636"/>
                      </a:cubicBezTo>
                      <a:cubicBezTo>
                        <a:pt x="1054729" y="2803212"/>
                        <a:pt x="1154773" y="2784256"/>
                        <a:pt x="1163198" y="2773726"/>
                      </a:cubicBezTo>
                      <a:cubicBezTo>
                        <a:pt x="1171623" y="2763196"/>
                        <a:pt x="1068420" y="2769515"/>
                        <a:pt x="1055783" y="2748454"/>
                      </a:cubicBezTo>
                      <a:cubicBezTo>
                        <a:pt x="1043146" y="2727394"/>
                        <a:pt x="1068419" y="2671583"/>
                        <a:pt x="1087375" y="2647363"/>
                      </a:cubicBezTo>
                      <a:cubicBezTo>
                        <a:pt x="1106331" y="2623143"/>
                        <a:pt x="1148455" y="2612612"/>
                        <a:pt x="1169517" y="2603135"/>
                      </a:cubicBezTo>
                      <a:cubicBezTo>
                        <a:pt x="1190579" y="2593658"/>
                        <a:pt x="1220066" y="2594711"/>
                        <a:pt x="1213747" y="2590499"/>
                      </a:cubicBezTo>
                      <a:cubicBezTo>
                        <a:pt x="1207428" y="2586287"/>
                        <a:pt x="1155826" y="2576809"/>
                        <a:pt x="1131605" y="2577862"/>
                      </a:cubicBezTo>
                      <a:cubicBezTo>
                        <a:pt x="1107384" y="2578915"/>
                        <a:pt x="1086323" y="2579968"/>
                        <a:pt x="1068420" y="2596817"/>
                      </a:cubicBezTo>
                      <a:cubicBezTo>
                        <a:pt x="1050517" y="2613666"/>
                        <a:pt x="1035774" y="2655787"/>
                        <a:pt x="1024190" y="2678954"/>
                      </a:cubicBezTo>
                      <a:cubicBezTo>
                        <a:pt x="1012606" y="2702121"/>
                        <a:pt x="1015765" y="2724234"/>
                        <a:pt x="998916" y="2735817"/>
                      </a:cubicBezTo>
                      <a:cubicBezTo>
                        <a:pt x="982067" y="2747400"/>
                        <a:pt x="950473" y="2758984"/>
                        <a:pt x="923093" y="2748454"/>
                      </a:cubicBezTo>
                      <a:cubicBezTo>
                        <a:pt x="895713" y="2737924"/>
                        <a:pt x="875703" y="2701067"/>
                        <a:pt x="834633" y="2672635"/>
                      </a:cubicBezTo>
                      <a:cubicBezTo>
                        <a:pt x="793562" y="2644203"/>
                        <a:pt x="710369" y="2635779"/>
                        <a:pt x="676670" y="2577862"/>
                      </a:cubicBezTo>
                      <a:cubicBezTo>
                        <a:pt x="642971" y="2519945"/>
                        <a:pt x="645077" y="2405165"/>
                        <a:pt x="632440" y="2325135"/>
                      </a:cubicBezTo>
                      <a:cubicBezTo>
                        <a:pt x="619803" y="2245105"/>
                        <a:pt x="608219" y="2188241"/>
                        <a:pt x="600847" y="2097680"/>
                      </a:cubicBezTo>
                      <a:cubicBezTo>
                        <a:pt x="593475" y="2007119"/>
                        <a:pt x="592422" y="1844953"/>
                        <a:pt x="588210" y="1781771"/>
                      </a:cubicBezTo>
                      <a:cubicBezTo>
                        <a:pt x="583998" y="1718589"/>
                        <a:pt x="566095" y="1752286"/>
                        <a:pt x="575573" y="1718589"/>
                      </a:cubicBezTo>
                      <a:cubicBezTo>
                        <a:pt x="585051" y="1684892"/>
                        <a:pt x="627175" y="1636453"/>
                        <a:pt x="645077" y="1579589"/>
                      </a:cubicBezTo>
                      <a:cubicBezTo>
                        <a:pt x="662979" y="1522725"/>
                        <a:pt x="667192" y="1445853"/>
                        <a:pt x="682988" y="1377406"/>
                      </a:cubicBezTo>
                      <a:cubicBezTo>
                        <a:pt x="698784" y="1308959"/>
                        <a:pt x="720899" y="1222610"/>
                        <a:pt x="739855" y="1168906"/>
                      </a:cubicBezTo>
                      <a:cubicBezTo>
                        <a:pt x="758811" y="1115202"/>
                        <a:pt x="785138" y="1093088"/>
                        <a:pt x="796722" y="1055179"/>
                      </a:cubicBezTo>
                      <a:cubicBezTo>
                        <a:pt x="808306" y="1017270"/>
                        <a:pt x="785138" y="982519"/>
                        <a:pt x="809359" y="941451"/>
                      </a:cubicBezTo>
                      <a:cubicBezTo>
                        <a:pt x="833580" y="900383"/>
                        <a:pt x="942049" y="808769"/>
                        <a:pt x="942049" y="808769"/>
                      </a:cubicBezTo>
                      <a:lnTo>
                        <a:pt x="1182154" y="562360"/>
                      </a:lnTo>
                      <a:cubicBezTo>
                        <a:pt x="1231649" y="512868"/>
                        <a:pt x="1225331" y="545511"/>
                        <a:pt x="1239021" y="511814"/>
                      </a:cubicBezTo>
                      <a:cubicBezTo>
                        <a:pt x="1252711" y="478117"/>
                        <a:pt x="1254817" y="403352"/>
                        <a:pt x="1264295" y="360178"/>
                      </a:cubicBezTo>
                      <a:cubicBezTo>
                        <a:pt x="1273773" y="317004"/>
                        <a:pt x="1266401" y="308580"/>
                        <a:pt x="1295888" y="252769"/>
                      </a:cubicBezTo>
                      <a:cubicBezTo>
                        <a:pt x="1325374" y="196958"/>
                        <a:pt x="1430684" y="3200"/>
                        <a:pt x="1422259" y="41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  <a:alpha val="60000"/>
                  </a:schemeClr>
                </a:solidFill>
                <a:ln w="3175">
                  <a:solidFill>
                    <a:srgbClr val="7F7F7F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" name="Freeform 72">
                  <a:extLst>
                    <a:ext uri="{FF2B5EF4-FFF2-40B4-BE49-F238E27FC236}">
                      <a16:creationId xmlns:a16="http://schemas.microsoft.com/office/drawing/2014/main" xmlns="" id="{7040A601-E34D-624C-A49F-38E5581384D5}"/>
                    </a:ext>
                  </a:extLst>
                </p:cNvPr>
                <p:cNvSpPr/>
                <p:nvPr/>
              </p:nvSpPr>
              <p:spPr>
                <a:xfrm>
                  <a:off x="5952077" y="3702047"/>
                  <a:ext cx="902382" cy="1605232"/>
                </a:xfrm>
                <a:custGeom>
                  <a:avLst/>
                  <a:gdLst>
                    <a:gd name="connsiteX0" fmla="*/ 897235 w 902383"/>
                    <a:gd name="connsiteY0" fmla="*/ 2186093 h 2186093"/>
                    <a:gd name="connsiteX1" fmla="*/ 897235 w 902383"/>
                    <a:gd name="connsiteY1" fmla="*/ 1914411 h 2186093"/>
                    <a:gd name="connsiteX2" fmla="*/ 897235 w 902383"/>
                    <a:gd name="connsiteY2" fmla="*/ 1756456 h 2186093"/>
                    <a:gd name="connsiteX3" fmla="*/ 827731 w 902383"/>
                    <a:gd name="connsiteY3" fmla="*/ 1554274 h 2186093"/>
                    <a:gd name="connsiteX4" fmla="*/ 739271 w 902383"/>
                    <a:gd name="connsiteY4" fmla="*/ 1408956 h 2186093"/>
                    <a:gd name="connsiteX5" fmla="*/ 631856 w 902383"/>
                    <a:gd name="connsiteY5" fmla="*/ 1137274 h 2186093"/>
                    <a:gd name="connsiteX6" fmla="*/ 543396 w 902383"/>
                    <a:gd name="connsiteY6" fmla="*/ 770819 h 2186093"/>
                    <a:gd name="connsiteX7" fmla="*/ 372795 w 902383"/>
                    <a:gd name="connsiteY7" fmla="*/ 676046 h 2186093"/>
                    <a:gd name="connsiteX8" fmla="*/ 278017 w 902383"/>
                    <a:gd name="connsiteY8" fmla="*/ 259045 h 2186093"/>
                    <a:gd name="connsiteX9" fmla="*/ 0 w 902383"/>
                    <a:gd name="connsiteY9" fmla="*/ 0 h 2186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02383" h="2186093">
                      <a:moveTo>
                        <a:pt x="897235" y="2186093"/>
                      </a:moveTo>
                      <a:lnTo>
                        <a:pt x="897235" y="1914411"/>
                      </a:lnTo>
                      <a:cubicBezTo>
                        <a:pt x="897235" y="1842805"/>
                        <a:pt x="908819" y="1816479"/>
                        <a:pt x="897235" y="1756456"/>
                      </a:cubicBezTo>
                      <a:cubicBezTo>
                        <a:pt x="885651" y="1696433"/>
                        <a:pt x="854058" y="1612191"/>
                        <a:pt x="827731" y="1554274"/>
                      </a:cubicBezTo>
                      <a:cubicBezTo>
                        <a:pt x="801404" y="1496357"/>
                        <a:pt x="771917" y="1478456"/>
                        <a:pt x="739271" y="1408956"/>
                      </a:cubicBezTo>
                      <a:cubicBezTo>
                        <a:pt x="706625" y="1339456"/>
                        <a:pt x="664502" y="1243630"/>
                        <a:pt x="631856" y="1137274"/>
                      </a:cubicBezTo>
                      <a:cubicBezTo>
                        <a:pt x="599210" y="1030918"/>
                        <a:pt x="586573" y="847690"/>
                        <a:pt x="543396" y="770819"/>
                      </a:cubicBezTo>
                      <a:cubicBezTo>
                        <a:pt x="500219" y="693948"/>
                        <a:pt x="417025" y="761342"/>
                        <a:pt x="372795" y="676046"/>
                      </a:cubicBezTo>
                      <a:cubicBezTo>
                        <a:pt x="328565" y="590750"/>
                        <a:pt x="340149" y="371719"/>
                        <a:pt x="278017" y="259045"/>
                      </a:cubicBezTo>
                      <a:cubicBezTo>
                        <a:pt x="215884" y="146371"/>
                        <a:pt x="47389" y="45280"/>
                        <a:pt x="0" y="0"/>
                      </a:cubicBezTo>
                    </a:path>
                  </a:pathLst>
                </a:custGeom>
                <a:ln w="25400">
                  <a:solidFill>
                    <a:schemeClr val="bg1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" name="Freeform 73">
                  <a:extLst>
                    <a:ext uri="{FF2B5EF4-FFF2-40B4-BE49-F238E27FC236}">
                      <a16:creationId xmlns:a16="http://schemas.microsoft.com/office/drawing/2014/main" xmlns="" id="{1A7FB718-DCEC-9C4E-9B57-E25C5BB33807}"/>
                    </a:ext>
                  </a:extLst>
                </p:cNvPr>
                <p:cNvSpPr/>
                <p:nvPr/>
              </p:nvSpPr>
              <p:spPr>
                <a:xfrm>
                  <a:off x="6727412" y="4243789"/>
                  <a:ext cx="82890" cy="631818"/>
                </a:xfrm>
                <a:custGeom>
                  <a:avLst/>
                  <a:gdLst>
                    <a:gd name="connsiteX0" fmla="*/ 82889 w 82889"/>
                    <a:gd name="connsiteY0" fmla="*/ 631819 h 631819"/>
                    <a:gd name="connsiteX1" fmla="*/ 38659 w 82889"/>
                    <a:gd name="connsiteY1" fmla="*/ 556000 h 631819"/>
                    <a:gd name="connsiteX2" fmla="*/ 44978 w 82889"/>
                    <a:gd name="connsiteY2" fmla="*/ 461228 h 631819"/>
                    <a:gd name="connsiteX3" fmla="*/ 51296 w 82889"/>
                    <a:gd name="connsiteY3" fmla="*/ 208500 h 631819"/>
                    <a:gd name="connsiteX4" fmla="*/ 748 w 82889"/>
                    <a:gd name="connsiteY4" fmla="*/ 113727 h 631819"/>
                    <a:gd name="connsiteX5" fmla="*/ 19704 w 82889"/>
                    <a:gd name="connsiteY5" fmla="*/ 0 h 631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2889" h="631819">
                      <a:moveTo>
                        <a:pt x="82889" y="631819"/>
                      </a:moveTo>
                      <a:cubicBezTo>
                        <a:pt x="63933" y="608125"/>
                        <a:pt x="44977" y="584432"/>
                        <a:pt x="38659" y="556000"/>
                      </a:cubicBezTo>
                      <a:cubicBezTo>
                        <a:pt x="32341" y="527568"/>
                        <a:pt x="42872" y="519145"/>
                        <a:pt x="44978" y="461228"/>
                      </a:cubicBezTo>
                      <a:cubicBezTo>
                        <a:pt x="47084" y="403311"/>
                        <a:pt x="58668" y="266417"/>
                        <a:pt x="51296" y="208500"/>
                      </a:cubicBezTo>
                      <a:cubicBezTo>
                        <a:pt x="43924" y="150583"/>
                        <a:pt x="6013" y="148477"/>
                        <a:pt x="748" y="113727"/>
                      </a:cubicBezTo>
                      <a:cubicBezTo>
                        <a:pt x="-4517" y="78977"/>
                        <a:pt x="19704" y="0"/>
                        <a:pt x="19704" y="0"/>
                      </a:cubicBezTo>
                    </a:path>
                  </a:pathLst>
                </a:custGeom>
                <a:ln>
                  <a:solidFill>
                    <a:schemeClr val="bg1">
                      <a:lumMod val="65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1" name="Freeform 70">
                <a:extLst>
                  <a:ext uri="{FF2B5EF4-FFF2-40B4-BE49-F238E27FC236}">
                    <a16:creationId xmlns:a16="http://schemas.microsoft.com/office/drawing/2014/main" xmlns="" id="{FB626FA2-2C4D-1940-A8BD-A960FFB8012A}"/>
                  </a:ext>
                </a:extLst>
              </p:cNvPr>
              <p:cNvSpPr/>
              <p:nvPr/>
            </p:nvSpPr>
            <p:spPr>
              <a:xfrm>
                <a:off x="6798589" y="5862651"/>
                <a:ext cx="274907" cy="306120"/>
              </a:xfrm>
              <a:custGeom>
                <a:avLst/>
                <a:gdLst>
                  <a:gd name="connsiteX0" fmla="*/ 94953 w 274907"/>
                  <a:gd name="connsiteY0" fmla="*/ 13265 h 306120"/>
                  <a:gd name="connsiteX1" fmla="*/ 175 w 274907"/>
                  <a:gd name="connsiteY1" fmla="*/ 145947 h 306120"/>
                  <a:gd name="connsiteX2" fmla="*/ 120227 w 274907"/>
                  <a:gd name="connsiteY2" fmla="*/ 303902 h 306120"/>
                  <a:gd name="connsiteX3" fmla="*/ 252917 w 274907"/>
                  <a:gd name="connsiteY3" fmla="*/ 228084 h 306120"/>
                  <a:gd name="connsiteX4" fmla="*/ 265554 w 274907"/>
                  <a:gd name="connsiteY4" fmla="*/ 82765 h 306120"/>
                  <a:gd name="connsiteX5" fmla="*/ 158138 w 274907"/>
                  <a:gd name="connsiteY5" fmla="*/ 13265 h 306120"/>
                  <a:gd name="connsiteX6" fmla="*/ 94953 w 274907"/>
                  <a:gd name="connsiteY6" fmla="*/ 13265 h 306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4907" h="306120">
                    <a:moveTo>
                      <a:pt x="94953" y="13265"/>
                    </a:moveTo>
                    <a:cubicBezTo>
                      <a:pt x="68626" y="35379"/>
                      <a:pt x="-4037" y="97508"/>
                      <a:pt x="175" y="145947"/>
                    </a:cubicBezTo>
                    <a:cubicBezTo>
                      <a:pt x="4387" y="194386"/>
                      <a:pt x="78103" y="290213"/>
                      <a:pt x="120227" y="303902"/>
                    </a:cubicBezTo>
                    <a:cubicBezTo>
                      <a:pt x="162351" y="317591"/>
                      <a:pt x="228696" y="264940"/>
                      <a:pt x="252917" y="228084"/>
                    </a:cubicBezTo>
                    <a:cubicBezTo>
                      <a:pt x="277138" y="191228"/>
                      <a:pt x="281351" y="118568"/>
                      <a:pt x="265554" y="82765"/>
                    </a:cubicBezTo>
                    <a:cubicBezTo>
                      <a:pt x="249758" y="46962"/>
                      <a:pt x="187624" y="25901"/>
                      <a:pt x="158138" y="13265"/>
                    </a:cubicBezTo>
                    <a:cubicBezTo>
                      <a:pt x="128652" y="629"/>
                      <a:pt x="121280" y="-8849"/>
                      <a:pt x="94953" y="1326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175"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xmlns="" id="{08536255-1521-D746-824C-3214C44B738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668060" y="2367954"/>
              <a:ext cx="473999" cy="976633"/>
              <a:chOff x="5952077" y="3234872"/>
              <a:chExt cx="1763355" cy="3633226"/>
            </a:xfrm>
          </p:grpSpPr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xmlns="" id="{23756B65-5351-954B-BA3F-F543A1853F1F}"/>
                  </a:ext>
                </a:extLst>
              </p:cNvPr>
              <p:cNvGrpSpPr/>
              <p:nvPr/>
            </p:nvGrpSpPr>
            <p:grpSpPr>
              <a:xfrm>
                <a:off x="5952077" y="3234872"/>
                <a:ext cx="1763355" cy="3633226"/>
                <a:chOff x="5952077" y="3234872"/>
                <a:chExt cx="1763355" cy="3633226"/>
              </a:xfrm>
            </p:grpSpPr>
            <p:sp>
              <p:nvSpPr>
                <p:cNvPr id="78" name="Freeform 77">
                  <a:extLst>
                    <a:ext uri="{FF2B5EF4-FFF2-40B4-BE49-F238E27FC236}">
                      <a16:creationId xmlns:a16="http://schemas.microsoft.com/office/drawing/2014/main" xmlns="" id="{A94B7F18-A67E-5348-AD5C-2FE17C27DEE7}"/>
                    </a:ext>
                  </a:extLst>
                </p:cNvPr>
                <p:cNvSpPr/>
                <p:nvPr/>
              </p:nvSpPr>
              <p:spPr>
                <a:xfrm>
                  <a:off x="6292695" y="3234872"/>
                  <a:ext cx="1422737" cy="3633226"/>
                </a:xfrm>
                <a:custGeom>
                  <a:avLst/>
                  <a:gdLst>
                    <a:gd name="connsiteX0" fmla="*/ 1422259 w 1422737"/>
                    <a:gd name="connsiteY0" fmla="*/ 41 h 3633226"/>
                    <a:gd name="connsiteX1" fmla="*/ 1245339 w 1422737"/>
                    <a:gd name="connsiteY1" fmla="*/ 233814 h 3633226"/>
                    <a:gd name="connsiteX2" fmla="*/ 1188472 w 1422737"/>
                    <a:gd name="connsiteY2" fmla="*/ 353860 h 3633226"/>
                    <a:gd name="connsiteX3" fmla="*/ 1207428 w 1422737"/>
                    <a:gd name="connsiteY3" fmla="*/ 442314 h 3633226"/>
                    <a:gd name="connsiteX4" fmla="*/ 1137924 w 1422737"/>
                    <a:gd name="connsiteY4" fmla="*/ 524451 h 3633226"/>
                    <a:gd name="connsiteX5" fmla="*/ 1036827 w 1422737"/>
                    <a:gd name="connsiteY5" fmla="*/ 638178 h 3633226"/>
                    <a:gd name="connsiteX6" fmla="*/ 897819 w 1422737"/>
                    <a:gd name="connsiteY6" fmla="*/ 751906 h 3633226"/>
                    <a:gd name="connsiteX7" fmla="*/ 739855 w 1422737"/>
                    <a:gd name="connsiteY7" fmla="*/ 960406 h 3633226"/>
                    <a:gd name="connsiteX8" fmla="*/ 733536 w 1422737"/>
                    <a:gd name="connsiteY8" fmla="*/ 1086770 h 3633226"/>
                    <a:gd name="connsiteX9" fmla="*/ 695625 w 1422737"/>
                    <a:gd name="connsiteY9" fmla="*/ 1130997 h 3633226"/>
                    <a:gd name="connsiteX10" fmla="*/ 626121 w 1422737"/>
                    <a:gd name="connsiteY10" fmla="*/ 1377406 h 3633226"/>
                    <a:gd name="connsiteX11" fmla="*/ 594528 w 1422737"/>
                    <a:gd name="connsiteY11" fmla="*/ 1484816 h 3633226"/>
                    <a:gd name="connsiteX12" fmla="*/ 556617 w 1422737"/>
                    <a:gd name="connsiteY12" fmla="*/ 1617498 h 3633226"/>
                    <a:gd name="connsiteX13" fmla="*/ 493431 w 1422737"/>
                    <a:gd name="connsiteY13" fmla="*/ 1737543 h 3633226"/>
                    <a:gd name="connsiteX14" fmla="*/ 531343 w 1422737"/>
                    <a:gd name="connsiteY14" fmla="*/ 1863907 h 3633226"/>
                    <a:gd name="connsiteX15" fmla="*/ 537661 w 1422737"/>
                    <a:gd name="connsiteY15" fmla="*/ 2179817 h 3633226"/>
                    <a:gd name="connsiteX16" fmla="*/ 556617 w 1422737"/>
                    <a:gd name="connsiteY16" fmla="*/ 2363044 h 3633226"/>
                    <a:gd name="connsiteX17" fmla="*/ 569254 w 1422737"/>
                    <a:gd name="connsiteY17" fmla="*/ 2565226 h 3633226"/>
                    <a:gd name="connsiteX18" fmla="*/ 461839 w 1422737"/>
                    <a:gd name="connsiteY18" fmla="*/ 2653681 h 3633226"/>
                    <a:gd name="connsiteX19" fmla="*/ 398653 w 1422737"/>
                    <a:gd name="connsiteY19" fmla="*/ 2716863 h 3633226"/>
                    <a:gd name="connsiteX20" fmla="*/ 221734 w 1422737"/>
                    <a:gd name="connsiteY20" fmla="*/ 2710544 h 3633226"/>
                    <a:gd name="connsiteX21" fmla="*/ 114318 w 1422737"/>
                    <a:gd name="connsiteY21" fmla="*/ 2666317 h 3633226"/>
                    <a:gd name="connsiteX22" fmla="*/ 139592 w 1422737"/>
                    <a:gd name="connsiteY22" fmla="*/ 2723181 h 3633226"/>
                    <a:gd name="connsiteX23" fmla="*/ 278601 w 1422737"/>
                    <a:gd name="connsiteY23" fmla="*/ 2767408 h 3633226"/>
                    <a:gd name="connsiteX24" fmla="*/ 398653 w 1422737"/>
                    <a:gd name="connsiteY24" fmla="*/ 2773726 h 3633226"/>
                    <a:gd name="connsiteX25" fmla="*/ 354423 w 1422737"/>
                    <a:gd name="connsiteY25" fmla="*/ 2830590 h 3633226"/>
                    <a:gd name="connsiteX26" fmla="*/ 316512 w 1422737"/>
                    <a:gd name="connsiteY26" fmla="*/ 2862181 h 3633226"/>
                    <a:gd name="connsiteX27" fmla="*/ 95363 w 1422737"/>
                    <a:gd name="connsiteY27" fmla="*/ 2969590 h 3633226"/>
                    <a:gd name="connsiteX28" fmla="*/ 6903 w 1422737"/>
                    <a:gd name="connsiteY28" fmla="*/ 3007499 h 3633226"/>
                    <a:gd name="connsiteX29" fmla="*/ 265964 w 1422737"/>
                    <a:gd name="connsiteY29" fmla="*/ 2931681 h 3633226"/>
                    <a:gd name="connsiteX30" fmla="*/ 373379 w 1422737"/>
                    <a:gd name="connsiteY30" fmla="*/ 2881136 h 3633226"/>
                    <a:gd name="connsiteX31" fmla="*/ 449202 w 1422737"/>
                    <a:gd name="connsiteY31" fmla="*/ 2843226 h 3633226"/>
                    <a:gd name="connsiteX32" fmla="*/ 550298 w 1422737"/>
                    <a:gd name="connsiteY32" fmla="*/ 2931681 h 3633226"/>
                    <a:gd name="connsiteX33" fmla="*/ 575573 w 1422737"/>
                    <a:gd name="connsiteY33" fmla="*/ 3013818 h 3633226"/>
                    <a:gd name="connsiteX34" fmla="*/ 543980 w 1422737"/>
                    <a:gd name="connsiteY34" fmla="*/ 3140181 h 3633226"/>
                    <a:gd name="connsiteX35" fmla="*/ 550298 w 1422737"/>
                    <a:gd name="connsiteY35" fmla="*/ 3373954 h 3633226"/>
                    <a:gd name="connsiteX36" fmla="*/ 525024 w 1422737"/>
                    <a:gd name="connsiteY36" fmla="*/ 3494000 h 3633226"/>
                    <a:gd name="connsiteX37" fmla="*/ 525024 w 1422737"/>
                    <a:gd name="connsiteY37" fmla="*/ 3582455 h 3633226"/>
                    <a:gd name="connsiteX38" fmla="*/ 525024 w 1422737"/>
                    <a:gd name="connsiteY38" fmla="*/ 3633000 h 3633226"/>
                    <a:gd name="connsiteX39" fmla="*/ 562936 w 1422737"/>
                    <a:gd name="connsiteY39" fmla="*/ 3563500 h 3633226"/>
                    <a:gd name="connsiteX40" fmla="*/ 575573 w 1422737"/>
                    <a:gd name="connsiteY40" fmla="*/ 3475045 h 3633226"/>
                    <a:gd name="connsiteX41" fmla="*/ 594528 w 1422737"/>
                    <a:gd name="connsiteY41" fmla="*/ 3399227 h 3633226"/>
                    <a:gd name="connsiteX42" fmla="*/ 594528 w 1422737"/>
                    <a:gd name="connsiteY42" fmla="*/ 3234954 h 3633226"/>
                    <a:gd name="connsiteX43" fmla="*/ 594528 w 1422737"/>
                    <a:gd name="connsiteY43" fmla="*/ 3121227 h 3633226"/>
                    <a:gd name="connsiteX44" fmla="*/ 638758 w 1422737"/>
                    <a:gd name="connsiteY44" fmla="*/ 3045409 h 3633226"/>
                    <a:gd name="connsiteX45" fmla="*/ 733536 w 1422737"/>
                    <a:gd name="connsiteY45" fmla="*/ 2994863 h 3633226"/>
                    <a:gd name="connsiteX46" fmla="*/ 784085 w 1422737"/>
                    <a:gd name="connsiteY46" fmla="*/ 2944317 h 3633226"/>
                    <a:gd name="connsiteX47" fmla="*/ 853589 w 1422737"/>
                    <a:gd name="connsiteY47" fmla="*/ 2900090 h 3633226"/>
                    <a:gd name="connsiteX48" fmla="*/ 1011553 w 1422737"/>
                    <a:gd name="connsiteY48" fmla="*/ 2994863 h 3633226"/>
                    <a:gd name="connsiteX49" fmla="*/ 1081057 w 1422737"/>
                    <a:gd name="connsiteY49" fmla="*/ 3146500 h 3633226"/>
                    <a:gd name="connsiteX50" fmla="*/ 1201109 w 1422737"/>
                    <a:gd name="connsiteY50" fmla="*/ 3392909 h 3633226"/>
                    <a:gd name="connsiteX51" fmla="*/ 1232702 w 1422737"/>
                    <a:gd name="connsiteY51" fmla="*/ 3588773 h 3633226"/>
                    <a:gd name="connsiteX52" fmla="*/ 1276932 w 1422737"/>
                    <a:gd name="connsiteY52" fmla="*/ 3519273 h 3633226"/>
                    <a:gd name="connsiteX53" fmla="*/ 1144242 w 1422737"/>
                    <a:gd name="connsiteY53" fmla="*/ 3146500 h 3633226"/>
                    <a:gd name="connsiteX54" fmla="*/ 1068420 w 1422737"/>
                    <a:gd name="connsiteY54" fmla="*/ 2982227 h 3633226"/>
                    <a:gd name="connsiteX55" fmla="*/ 1169517 w 1422737"/>
                    <a:gd name="connsiteY55" fmla="*/ 2950636 h 3633226"/>
                    <a:gd name="connsiteX56" fmla="*/ 1276932 w 1422737"/>
                    <a:gd name="connsiteY56" fmla="*/ 2925363 h 3633226"/>
                    <a:gd name="connsiteX57" fmla="*/ 1340118 w 1422737"/>
                    <a:gd name="connsiteY57" fmla="*/ 2855863 h 3633226"/>
                    <a:gd name="connsiteX58" fmla="*/ 1201109 w 1422737"/>
                    <a:gd name="connsiteY58" fmla="*/ 2900090 h 3633226"/>
                    <a:gd name="connsiteX59" fmla="*/ 1068420 w 1422737"/>
                    <a:gd name="connsiteY59" fmla="*/ 2912727 h 3633226"/>
                    <a:gd name="connsiteX60" fmla="*/ 904137 w 1422737"/>
                    <a:gd name="connsiteY60" fmla="*/ 2862181 h 3633226"/>
                    <a:gd name="connsiteX61" fmla="*/ 866226 w 1422737"/>
                    <a:gd name="connsiteY61" fmla="*/ 2824272 h 3633226"/>
                    <a:gd name="connsiteX62" fmla="*/ 1005234 w 1422737"/>
                    <a:gd name="connsiteY62" fmla="*/ 2811636 h 3633226"/>
                    <a:gd name="connsiteX63" fmla="*/ 1163198 w 1422737"/>
                    <a:gd name="connsiteY63" fmla="*/ 2773726 h 3633226"/>
                    <a:gd name="connsiteX64" fmla="*/ 1055783 w 1422737"/>
                    <a:gd name="connsiteY64" fmla="*/ 2748454 h 3633226"/>
                    <a:gd name="connsiteX65" fmla="*/ 1087375 w 1422737"/>
                    <a:gd name="connsiteY65" fmla="*/ 2647363 h 3633226"/>
                    <a:gd name="connsiteX66" fmla="*/ 1169517 w 1422737"/>
                    <a:gd name="connsiteY66" fmla="*/ 2603135 h 3633226"/>
                    <a:gd name="connsiteX67" fmla="*/ 1213747 w 1422737"/>
                    <a:gd name="connsiteY67" fmla="*/ 2590499 h 3633226"/>
                    <a:gd name="connsiteX68" fmla="*/ 1131605 w 1422737"/>
                    <a:gd name="connsiteY68" fmla="*/ 2577862 h 3633226"/>
                    <a:gd name="connsiteX69" fmla="*/ 1068420 w 1422737"/>
                    <a:gd name="connsiteY69" fmla="*/ 2596817 h 3633226"/>
                    <a:gd name="connsiteX70" fmla="*/ 1024190 w 1422737"/>
                    <a:gd name="connsiteY70" fmla="*/ 2678954 h 3633226"/>
                    <a:gd name="connsiteX71" fmla="*/ 998916 w 1422737"/>
                    <a:gd name="connsiteY71" fmla="*/ 2735817 h 3633226"/>
                    <a:gd name="connsiteX72" fmla="*/ 923093 w 1422737"/>
                    <a:gd name="connsiteY72" fmla="*/ 2748454 h 3633226"/>
                    <a:gd name="connsiteX73" fmla="*/ 834633 w 1422737"/>
                    <a:gd name="connsiteY73" fmla="*/ 2672635 h 3633226"/>
                    <a:gd name="connsiteX74" fmla="*/ 676670 w 1422737"/>
                    <a:gd name="connsiteY74" fmla="*/ 2577862 h 3633226"/>
                    <a:gd name="connsiteX75" fmla="*/ 632440 w 1422737"/>
                    <a:gd name="connsiteY75" fmla="*/ 2325135 h 3633226"/>
                    <a:gd name="connsiteX76" fmla="*/ 600847 w 1422737"/>
                    <a:gd name="connsiteY76" fmla="*/ 2097680 h 3633226"/>
                    <a:gd name="connsiteX77" fmla="*/ 588210 w 1422737"/>
                    <a:gd name="connsiteY77" fmla="*/ 1781771 h 3633226"/>
                    <a:gd name="connsiteX78" fmla="*/ 575573 w 1422737"/>
                    <a:gd name="connsiteY78" fmla="*/ 1718589 h 3633226"/>
                    <a:gd name="connsiteX79" fmla="*/ 645077 w 1422737"/>
                    <a:gd name="connsiteY79" fmla="*/ 1579589 h 3633226"/>
                    <a:gd name="connsiteX80" fmla="*/ 682988 w 1422737"/>
                    <a:gd name="connsiteY80" fmla="*/ 1377406 h 3633226"/>
                    <a:gd name="connsiteX81" fmla="*/ 739855 w 1422737"/>
                    <a:gd name="connsiteY81" fmla="*/ 1168906 h 3633226"/>
                    <a:gd name="connsiteX82" fmla="*/ 796722 w 1422737"/>
                    <a:gd name="connsiteY82" fmla="*/ 1055179 h 3633226"/>
                    <a:gd name="connsiteX83" fmla="*/ 809359 w 1422737"/>
                    <a:gd name="connsiteY83" fmla="*/ 941451 h 3633226"/>
                    <a:gd name="connsiteX84" fmla="*/ 942049 w 1422737"/>
                    <a:gd name="connsiteY84" fmla="*/ 808769 h 3633226"/>
                    <a:gd name="connsiteX85" fmla="*/ 1182154 w 1422737"/>
                    <a:gd name="connsiteY85" fmla="*/ 562360 h 3633226"/>
                    <a:gd name="connsiteX86" fmla="*/ 1239021 w 1422737"/>
                    <a:gd name="connsiteY86" fmla="*/ 511814 h 3633226"/>
                    <a:gd name="connsiteX87" fmla="*/ 1264295 w 1422737"/>
                    <a:gd name="connsiteY87" fmla="*/ 360178 h 3633226"/>
                    <a:gd name="connsiteX88" fmla="*/ 1295888 w 1422737"/>
                    <a:gd name="connsiteY88" fmla="*/ 252769 h 3633226"/>
                    <a:gd name="connsiteX89" fmla="*/ 1422259 w 1422737"/>
                    <a:gd name="connsiteY89" fmla="*/ 41 h 36332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</a:cxnLst>
                  <a:rect l="l" t="t" r="r" b="b"/>
                  <a:pathLst>
                    <a:path w="1422737" h="3633226">
                      <a:moveTo>
                        <a:pt x="1422259" y="41"/>
                      </a:moveTo>
                      <a:cubicBezTo>
                        <a:pt x="1413834" y="-3118"/>
                        <a:pt x="1284303" y="174844"/>
                        <a:pt x="1245339" y="233814"/>
                      </a:cubicBezTo>
                      <a:cubicBezTo>
                        <a:pt x="1206375" y="292784"/>
                        <a:pt x="1194790" y="319110"/>
                        <a:pt x="1188472" y="353860"/>
                      </a:cubicBezTo>
                      <a:cubicBezTo>
                        <a:pt x="1182153" y="388610"/>
                        <a:pt x="1215853" y="413882"/>
                        <a:pt x="1207428" y="442314"/>
                      </a:cubicBezTo>
                      <a:cubicBezTo>
                        <a:pt x="1199003" y="470746"/>
                        <a:pt x="1166357" y="491807"/>
                        <a:pt x="1137924" y="524451"/>
                      </a:cubicBezTo>
                      <a:cubicBezTo>
                        <a:pt x="1109491" y="557095"/>
                        <a:pt x="1076844" y="600269"/>
                        <a:pt x="1036827" y="638178"/>
                      </a:cubicBezTo>
                      <a:cubicBezTo>
                        <a:pt x="996810" y="676087"/>
                        <a:pt x="947314" y="698201"/>
                        <a:pt x="897819" y="751906"/>
                      </a:cubicBezTo>
                      <a:cubicBezTo>
                        <a:pt x="848324" y="805611"/>
                        <a:pt x="767235" y="904595"/>
                        <a:pt x="739855" y="960406"/>
                      </a:cubicBezTo>
                      <a:cubicBezTo>
                        <a:pt x="712475" y="1016217"/>
                        <a:pt x="740908" y="1058338"/>
                        <a:pt x="733536" y="1086770"/>
                      </a:cubicBezTo>
                      <a:cubicBezTo>
                        <a:pt x="726164" y="1115202"/>
                        <a:pt x="713527" y="1082558"/>
                        <a:pt x="695625" y="1130997"/>
                      </a:cubicBezTo>
                      <a:cubicBezTo>
                        <a:pt x="677723" y="1179436"/>
                        <a:pt x="642970" y="1318436"/>
                        <a:pt x="626121" y="1377406"/>
                      </a:cubicBezTo>
                      <a:cubicBezTo>
                        <a:pt x="609272" y="1436376"/>
                        <a:pt x="606112" y="1444801"/>
                        <a:pt x="594528" y="1484816"/>
                      </a:cubicBezTo>
                      <a:cubicBezTo>
                        <a:pt x="582944" y="1524831"/>
                        <a:pt x="573467" y="1575377"/>
                        <a:pt x="556617" y="1617498"/>
                      </a:cubicBezTo>
                      <a:cubicBezTo>
                        <a:pt x="539767" y="1659619"/>
                        <a:pt x="497643" y="1696475"/>
                        <a:pt x="493431" y="1737543"/>
                      </a:cubicBezTo>
                      <a:cubicBezTo>
                        <a:pt x="489219" y="1778611"/>
                        <a:pt x="523971" y="1790195"/>
                        <a:pt x="531343" y="1863907"/>
                      </a:cubicBezTo>
                      <a:cubicBezTo>
                        <a:pt x="538715" y="1937619"/>
                        <a:pt x="533449" y="2096628"/>
                        <a:pt x="537661" y="2179817"/>
                      </a:cubicBezTo>
                      <a:cubicBezTo>
                        <a:pt x="541873" y="2263006"/>
                        <a:pt x="551352" y="2298809"/>
                        <a:pt x="556617" y="2363044"/>
                      </a:cubicBezTo>
                      <a:cubicBezTo>
                        <a:pt x="561882" y="2427279"/>
                        <a:pt x="585050" y="2516787"/>
                        <a:pt x="569254" y="2565226"/>
                      </a:cubicBezTo>
                      <a:cubicBezTo>
                        <a:pt x="553458" y="2613666"/>
                        <a:pt x="490272" y="2628408"/>
                        <a:pt x="461839" y="2653681"/>
                      </a:cubicBezTo>
                      <a:cubicBezTo>
                        <a:pt x="433405" y="2678954"/>
                        <a:pt x="438670" y="2707386"/>
                        <a:pt x="398653" y="2716863"/>
                      </a:cubicBezTo>
                      <a:cubicBezTo>
                        <a:pt x="358636" y="2726340"/>
                        <a:pt x="269123" y="2718968"/>
                        <a:pt x="221734" y="2710544"/>
                      </a:cubicBezTo>
                      <a:cubicBezTo>
                        <a:pt x="174345" y="2702120"/>
                        <a:pt x="128008" y="2664211"/>
                        <a:pt x="114318" y="2666317"/>
                      </a:cubicBezTo>
                      <a:cubicBezTo>
                        <a:pt x="100628" y="2668423"/>
                        <a:pt x="112211" y="2706333"/>
                        <a:pt x="139592" y="2723181"/>
                      </a:cubicBezTo>
                      <a:cubicBezTo>
                        <a:pt x="166972" y="2740030"/>
                        <a:pt x="235424" y="2758984"/>
                        <a:pt x="278601" y="2767408"/>
                      </a:cubicBezTo>
                      <a:cubicBezTo>
                        <a:pt x="321778" y="2775832"/>
                        <a:pt x="386016" y="2763196"/>
                        <a:pt x="398653" y="2773726"/>
                      </a:cubicBezTo>
                      <a:cubicBezTo>
                        <a:pt x="411290" y="2784256"/>
                        <a:pt x="368113" y="2815848"/>
                        <a:pt x="354423" y="2830590"/>
                      </a:cubicBezTo>
                      <a:cubicBezTo>
                        <a:pt x="340733" y="2845333"/>
                        <a:pt x="359689" y="2839014"/>
                        <a:pt x="316512" y="2862181"/>
                      </a:cubicBezTo>
                      <a:cubicBezTo>
                        <a:pt x="273335" y="2885348"/>
                        <a:pt x="146964" y="2945370"/>
                        <a:pt x="95363" y="2969590"/>
                      </a:cubicBezTo>
                      <a:cubicBezTo>
                        <a:pt x="43762" y="2993810"/>
                        <a:pt x="-21530" y="3013817"/>
                        <a:pt x="6903" y="3007499"/>
                      </a:cubicBezTo>
                      <a:cubicBezTo>
                        <a:pt x="35336" y="3001181"/>
                        <a:pt x="204885" y="2952741"/>
                        <a:pt x="265964" y="2931681"/>
                      </a:cubicBezTo>
                      <a:cubicBezTo>
                        <a:pt x="327043" y="2910621"/>
                        <a:pt x="342839" y="2895879"/>
                        <a:pt x="373379" y="2881136"/>
                      </a:cubicBezTo>
                      <a:cubicBezTo>
                        <a:pt x="403919" y="2866394"/>
                        <a:pt x="419716" y="2834802"/>
                        <a:pt x="449202" y="2843226"/>
                      </a:cubicBezTo>
                      <a:cubicBezTo>
                        <a:pt x="478688" y="2851650"/>
                        <a:pt x="529236" y="2903249"/>
                        <a:pt x="550298" y="2931681"/>
                      </a:cubicBezTo>
                      <a:cubicBezTo>
                        <a:pt x="571360" y="2960113"/>
                        <a:pt x="576626" y="2979068"/>
                        <a:pt x="575573" y="3013818"/>
                      </a:cubicBezTo>
                      <a:cubicBezTo>
                        <a:pt x="574520" y="3048568"/>
                        <a:pt x="548192" y="3080159"/>
                        <a:pt x="543980" y="3140181"/>
                      </a:cubicBezTo>
                      <a:cubicBezTo>
                        <a:pt x="539768" y="3200203"/>
                        <a:pt x="553457" y="3314984"/>
                        <a:pt x="550298" y="3373954"/>
                      </a:cubicBezTo>
                      <a:cubicBezTo>
                        <a:pt x="547139" y="3432924"/>
                        <a:pt x="529236" y="3459250"/>
                        <a:pt x="525024" y="3494000"/>
                      </a:cubicBezTo>
                      <a:cubicBezTo>
                        <a:pt x="520812" y="3528750"/>
                        <a:pt x="525024" y="3582455"/>
                        <a:pt x="525024" y="3582455"/>
                      </a:cubicBezTo>
                      <a:cubicBezTo>
                        <a:pt x="525024" y="3605622"/>
                        <a:pt x="518705" y="3636159"/>
                        <a:pt x="525024" y="3633000"/>
                      </a:cubicBezTo>
                      <a:cubicBezTo>
                        <a:pt x="531343" y="3629841"/>
                        <a:pt x="554511" y="3589826"/>
                        <a:pt x="562936" y="3563500"/>
                      </a:cubicBezTo>
                      <a:cubicBezTo>
                        <a:pt x="571361" y="3537174"/>
                        <a:pt x="570308" y="3502424"/>
                        <a:pt x="575573" y="3475045"/>
                      </a:cubicBezTo>
                      <a:cubicBezTo>
                        <a:pt x="580838" y="3447666"/>
                        <a:pt x="591369" y="3439242"/>
                        <a:pt x="594528" y="3399227"/>
                      </a:cubicBezTo>
                      <a:cubicBezTo>
                        <a:pt x="597687" y="3359212"/>
                        <a:pt x="594528" y="3234954"/>
                        <a:pt x="594528" y="3234954"/>
                      </a:cubicBezTo>
                      <a:cubicBezTo>
                        <a:pt x="594528" y="3188621"/>
                        <a:pt x="587156" y="3152818"/>
                        <a:pt x="594528" y="3121227"/>
                      </a:cubicBezTo>
                      <a:cubicBezTo>
                        <a:pt x="601900" y="3089636"/>
                        <a:pt x="615590" y="3066470"/>
                        <a:pt x="638758" y="3045409"/>
                      </a:cubicBezTo>
                      <a:cubicBezTo>
                        <a:pt x="661926" y="3024348"/>
                        <a:pt x="709315" y="3011712"/>
                        <a:pt x="733536" y="2994863"/>
                      </a:cubicBezTo>
                      <a:cubicBezTo>
                        <a:pt x="757757" y="2978014"/>
                        <a:pt x="764076" y="2960112"/>
                        <a:pt x="784085" y="2944317"/>
                      </a:cubicBezTo>
                      <a:cubicBezTo>
                        <a:pt x="804094" y="2928522"/>
                        <a:pt x="815678" y="2891666"/>
                        <a:pt x="853589" y="2900090"/>
                      </a:cubicBezTo>
                      <a:cubicBezTo>
                        <a:pt x="891500" y="2908514"/>
                        <a:pt x="973642" y="2953795"/>
                        <a:pt x="1011553" y="2994863"/>
                      </a:cubicBezTo>
                      <a:cubicBezTo>
                        <a:pt x="1049464" y="3035931"/>
                        <a:pt x="1049464" y="3080159"/>
                        <a:pt x="1081057" y="3146500"/>
                      </a:cubicBezTo>
                      <a:cubicBezTo>
                        <a:pt x="1112650" y="3212841"/>
                        <a:pt x="1175835" y="3319197"/>
                        <a:pt x="1201109" y="3392909"/>
                      </a:cubicBezTo>
                      <a:cubicBezTo>
                        <a:pt x="1226383" y="3466621"/>
                        <a:pt x="1220065" y="3567712"/>
                        <a:pt x="1232702" y="3588773"/>
                      </a:cubicBezTo>
                      <a:cubicBezTo>
                        <a:pt x="1245339" y="3609834"/>
                        <a:pt x="1291675" y="3592985"/>
                        <a:pt x="1276932" y="3519273"/>
                      </a:cubicBezTo>
                      <a:cubicBezTo>
                        <a:pt x="1262189" y="3445561"/>
                        <a:pt x="1178994" y="3236008"/>
                        <a:pt x="1144242" y="3146500"/>
                      </a:cubicBezTo>
                      <a:cubicBezTo>
                        <a:pt x="1109490" y="3056992"/>
                        <a:pt x="1064208" y="3014871"/>
                        <a:pt x="1068420" y="2982227"/>
                      </a:cubicBezTo>
                      <a:cubicBezTo>
                        <a:pt x="1072632" y="2949583"/>
                        <a:pt x="1134765" y="2960113"/>
                        <a:pt x="1169517" y="2950636"/>
                      </a:cubicBezTo>
                      <a:cubicBezTo>
                        <a:pt x="1204269" y="2941159"/>
                        <a:pt x="1248499" y="2941158"/>
                        <a:pt x="1276932" y="2925363"/>
                      </a:cubicBezTo>
                      <a:cubicBezTo>
                        <a:pt x="1305365" y="2909568"/>
                        <a:pt x="1352755" y="2860075"/>
                        <a:pt x="1340118" y="2855863"/>
                      </a:cubicBezTo>
                      <a:cubicBezTo>
                        <a:pt x="1327481" y="2851651"/>
                        <a:pt x="1246392" y="2890613"/>
                        <a:pt x="1201109" y="2900090"/>
                      </a:cubicBezTo>
                      <a:cubicBezTo>
                        <a:pt x="1155826" y="2909567"/>
                        <a:pt x="1117915" y="2919045"/>
                        <a:pt x="1068420" y="2912727"/>
                      </a:cubicBezTo>
                      <a:cubicBezTo>
                        <a:pt x="1018925" y="2906409"/>
                        <a:pt x="937836" y="2876924"/>
                        <a:pt x="904137" y="2862181"/>
                      </a:cubicBezTo>
                      <a:cubicBezTo>
                        <a:pt x="870438" y="2847439"/>
                        <a:pt x="849376" y="2832696"/>
                        <a:pt x="866226" y="2824272"/>
                      </a:cubicBezTo>
                      <a:cubicBezTo>
                        <a:pt x="883075" y="2815848"/>
                        <a:pt x="955739" y="2820060"/>
                        <a:pt x="1005234" y="2811636"/>
                      </a:cubicBezTo>
                      <a:cubicBezTo>
                        <a:pt x="1054729" y="2803212"/>
                        <a:pt x="1154773" y="2784256"/>
                        <a:pt x="1163198" y="2773726"/>
                      </a:cubicBezTo>
                      <a:cubicBezTo>
                        <a:pt x="1171623" y="2763196"/>
                        <a:pt x="1068420" y="2769515"/>
                        <a:pt x="1055783" y="2748454"/>
                      </a:cubicBezTo>
                      <a:cubicBezTo>
                        <a:pt x="1043146" y="2727394"/>
                        <a:pt x="1068419" y="2671583"/>
                        <a:pt x="1087375" y="2647363"/>
                      </a:cubicBezTo>
                      <a:cubicBezTo>
                        <a:pt x="1106331" y="2623143"/>
                        <a:pt x="1148455" y="2612612"/>
                        <a:pt x="1169517" y="2603135"/>
                      </a:cubicBezTo>
                      <a:cubicBezTo>
                        <a:pt x="1190579" y="2593658"/>
                        <a:pt x="1220066" y="2594711"/>
                        <a:pt x="1213747" y="2590499"/>
                      </a:cubicBezTo>
                      <a:cubicBezTo>
                        <a:pt x="1207428" y="2586287"/>
                        <a:pt x="1155826" y="2576809"/>
                        <a:pt x="1131605" y="2577862"/>
                      </a:cubicBezTo>
                      <a:cubicBezTo>
                        <a:pt x="1107384" y="2578915"/>
                        <a:pt x="1086323" y="2579968"/>
                        <a:pt x="1068420" y="2596817"/>
                      </a:cubicBezTo>
                      <a:cubicBezTo>
                        <a:pt x="1050517" y="2613666"/>
                        <a:pt x="1035774" y="2655787"/>
                        <a:pt x="1024190" y="2678954"/>
                      </a:cubicBezTo>
                      <a:cubicBezTo>
                        <a:pt x="1012606" y="2702121"/>
                        <a:pt x="1015765" y="2724234"/>
                        <a:pt x="998916" y="2735817"/>
                      </a:cubicBezTo>
                      <a:cubicBezTo>
                        <a:pt x="982067" y="2747400"/>
                        <a:pt x="950473" y="2758984"/>
                        <a:pt x="923093" y="2748454"/>
                      </a:cubicBezTo>
                      <a:cubicBezTo>
                        <a:pt x="895713" y="2737924"/>
                        <a:pt x="875703" y="2701067"/>
                        <a:pt x="834633" y="2672635"/>
                      </a:cubicBezTo>
                      <a:cubicBezTo>
                        <a:pt x="793562" y="2644203"/>
                        <a:pt x="710369" y="2635779"/>
                        <a:pt x="676670" y="2577862"/>
                      </a:cubicBezTo>
                      <a:cubicBezTo>
                        <a:pt x="642971" y="2519945"/>
                        <a:pt x="645077" y="2405165"/>
                        <a:pt x="632440" y="2325135"/>
                      </a:cubicBezTo>
                      <a:cubicBezTo>
                        <a:pt x="619803" y="2245105"/>
                        <a:pt x="608219" y="2188241"/>
                        <a:pt x="600847" y="2097680"/>
                      </a:cubicBezTo>
                      <a:cubicBezTo>
                        <a:pt x="593475" y="2007119"/>
                        <a:pt x="592422" y="1844953"/>
                        <a:pt x="588210" y="1781771"/>
                      </a:cubicBezTo>
                      <a:cubicBezTo>
                        <a:pt x="583998" y="1718589"/>
                        <a:pt x="566095" y="1752286"/>
                        <a:pt x="575573" y="1718589"/>
                      </a:cubicBezTo>
                      <a:cubicBezTo>
                        <a:pt x="585051" y="1684892"/>
                        <a:pt x="627175" y="1636453"/>
                        <a:pt x="645077" y="1579589"/>
                      </a:cubicBezTo>
                      <a:cubicBezTo>
                        <a:pt x="662979" y="1522725"/>
                        <a:pt x="667192" y="1445853"/>
                        <a:pt x="682988" y="1377406"/>
                      </a:cubicBezTo>
                      <a:cubicBezTo>
                        <a:pt x="698784" y="1308959"/>
                        <a:pt x="720899" y="1222610"/>
                        <a:pt x="739855" y="1168906"/>
                      </a:cubicBezTo>
                      <a:cubicBezTo>
                        <a:pt x="758811" y="1115202"/>
                        <a:pt x="785138" y="1093088"/>
                        <a:pt x="796722" y="1055179"/>
                      </a:cubicBezTo>
                      <a:cubicBezTo>
                        <a:pt x="808306" y="1017270"/>
                        <a:pt x="785138" y="982519"/>
                        <a:pt x="809359" y="941451"/>
                      </a:cubicBezTo>
                      <a:cubicBezTo>
                        <a:pt x="833580" y="900383"/>
                        <a:pt x="942049" y="808769"/>
                        <a:pt x="942049" y="808769"/>
                      </a:cubicBezTo>
                      <a:lnTo>
                        <a:pt x="1182154" y="562360"/>
                      </a:lnTo>
                      <a:cubicBezTo>
                        <a:pt x="1231649" y="512868"/>
                        <a:pt x="1225331" y="545511"/>
                        <a:pt x="1239021" y="511814"/>
                      </a:cubicBezTo>
                      <a:cubicBezTo>
                        <a:pt x="1252711" y="478117"/>
                        <a:pt x="1254817" y="403352"/>
                        <a:pt x="1264295" y="360178"/>
                      </a:cubicBezTo>
                      <a:cubicBezTo>
                        <a:pt x="1273773" y="317004"/>
                        <a:pt x="1266401" y="308580"/>
                        <a:pt x="1295888" y="252769"/>
                      </a:cubicBezTo>
                      <a:cubicBezTo>
                        <a:pt x="1325374" y="196958"/>
                        <a:pt x="1430684" y="3200"/>
                        <a:pt x="1422259" y="41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  <a:alpha val="78000"/>
                  </a:schemeClr>
                </a:solidFill>
                <a:ln w="3175">
                  <a:solidFill>
                    <a:schemeClr val="bg1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Freeform 78">
                  <a:extLst>
                    <a:ext uri="{FF2B5EF4-FFF2-40B4-BE49-F238E27FC236}">
                      <a16:creationId xmlns:a16="http://schemas.microsoft.com/office/drawing/2014/main" xmlns="" id="{F5E557F5-C2BA-6242-B1B2-0D5C20DC9175}"/>
                    </a:ext>
                  </a:extLst>
                </p:cNvPr>
                <p:cNvSpPr/>
                <p:nvPr/>
              </p:nvSpPr>
              <p:spPr>
                <a:xfrm>
                  <a:off x="5952077" y="3702047"/>
                  <a:ext cx="902382" cy="1605232"/>
                </a:xfrm>
                <a:custGeom>
                  <a:avLst/>
                  <a:gdLst>
                    <a:gd name="connsiteX0" fmla="*/ 897235 w 902383"/>
                    <a:gd name="connsiteY0" fmla="*/ 2186093 h 2186093"/>
                    <a:gd name="connsiteX1" fmla="*/ 897235 w 902383"/>
                    <a:gd name="connsiteY1" fmla="*/ 1914411 h 2186093"/>
                    <a:gd name="connsiteX2" fmla="*/ 897235 w 902383"/>
                    <a:gd name="connsiteY2" fmla="*/ 1756456 h 2186093"/>
                    <a:gd name="connsiteX3" fmla="*/ 827731 w 902383"/>
                    <a:gd name="connsiteY3" fmla="*/ 1554274 h 2186093"/>
                    <a:gd name="connsiteX4" fmla="*/ 739271 w 902383"/>
                    <a:gd name="connsiteY4" fmla="*/ 1408956 h 2186093"/>
                    <a:gd name="connsiteX5" fmla="*/ 631856 w 902383"/>
                    <a:gd name="connsiteY5" fmla="*/ 1137274 h 2186093"/>
                    <a:gd name="connsiteX6" fmla="*/ 543396 w 902383"/>
                    <a:gd name="connsiteY6" fmla="*/ 770819 h 2186093"/>
                    <a:gd name="connsiteX7" fmla="*/ 372795 w 902383"/>
                    <a:gd name="connsiteY7" fmla="*/ 676046 h 2186093"/>
                    <a:gd name="connsiteX8" fmla="*/ 278017 w 902383"/>
                    <a:gd name="connsiteY8" fmla="*/ 259045 h 2186093"/>
                    <a:gd name="connsiteX9" fmla="*/ 0 w 902383"/>
                    <a:gd name="connsiteY9" fmla="*/ 0 h 2186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02383" h="2186093">
                      <a:moveTo>
                        <a:pt x="897235" y="2186093"/>
                      </a:moveTo>
                      <a:lnTo>
                        <a:pt x="897235" y="1914411"/>
                      </a:lnTo>
                      <a:cubicBezTo>
                        <a:pt x="897235" y="1842805"/>
                        <a:pt x="908819" y="1816479"/>
                        <a:pt x="897235" y="1756456"/>
                      </a:cubicBezTo>
                      <a:cubicBezTo>
                        <a:pt x="885651" y="1696433"/>
                        <a:pt x="854058" y="1612191"/>
                        <a:pt x="827731" y="1554274"/>
                      </a:cubicBezTo>
                      <a:cubicBezTo>
                        <a:pt x="801404" y="1496357"/>
                        <a:pt x="771917" y="1478456"/>
                        <a:pt x="739271" y="1408956"/>
                      </a:cubicBezTo>
                      <a:cubicBezTo>
                        <a:pt x="706625" y="1339456"/>
                        <a:pt x="664502" y="1243630"/>
                        <a:pt x="631856" y="1137274"/>
                      </a:cubicBezTo>
                      <a:cubicBezTo>
                        <a:pt x="599210" y="1030918"/>
                        <a:pt x="586573" y="847690"/>
                        <a:pt x="543396" y="770819"/>
                      </a:cubicBezTo>
                      <a:cubicBezTo>
                        <a:pt x="500219" y="693948"/>
                        <a:pt x="417025" y="761342"/>
                        <a:pt x="372795" y="676046"/>
                      </a:cubicBezTo>
                      <a:cubicBezTo>
                        <a:pt x="328565" y="590750"/>
                        <a:pt x="340149" y="371719"/>
                        <a:pt x="278017" y="259045"/>
                      </a:cubicBezTo>
                      <a:cubicBezTo>
                        <a:pt x="215884" y="146371"/>
                        <a:pt x="47389" y="45280"/>
                        <a:pt x="0" y="0"/>
                      </a:cubicBezTo>
                    </a:path>
                  </a:pathLst>
                </a:custGeom>
                <a:ln w="25400">
                  <a:solidFill>
                    <a:schemeClr val="bg1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7" name="Freeform 76">
                <a:extLst>
                  <a:ext uri="{FF2B5EF4-FFF2-40B4-BE49-F238E27FC236}">
                    <a16:creationId xmlns:a16="http://schemas.microsoft.com/office/drawing/2014/main" xmlns="" id="{72AB824F-28ED-874D-A5FF-F2040BF9FF82}"/>
                  </a:ext>
                </a:extLst>
              </p:cNvPr>
              <p:cNvSpPr/>
              <p:nvPr/>
            </p:nvSpPr>
            <p:spPr>
              <a:xfrm>
                <a:off x="6798589" y="5862651"/>
                <a:ext cx="274907" cy="306120"/>
              </a:xfrm>
              <a:custGeom>
                <a:avLst/>
                <a:gdLst>
                  <a:gd name="connsiteX0" fmla="*/ 94953 w 274907"/>
                  <a:gd name="connsiteY0" fmla="*/ 13265 h 306120"/>
                  <a:gd name="connsiteX1" fmla="*/ 175 w 274907"/>
                  <a:gd name="connsiteY1" fmla="*/ 145947 h 306120"/>
                  <a:gd name="connsiteX2" fmla="*/ 120227 w 274907"/>
                  <a:gd name="connsiteY2" fmla="*/ 303902 h 306120"/>
                  <a:gd name="connsiteX3" fmla="*/ 252917 w 274907"/>
                  <a:gd name="connsiteY3" fmla="*/ 228084 h 306120"/>
                  <a:gd name="connsiteX4" fmla="*/ 265554 w 274907"/>
                  <a:gd name="connsiteY4" fmla="*/ 82765 h 306120"/>
                  <a:gd name="connsiteX5" fmla="*/ 158138 w 274907"/>
                  <a:gd name="connsiteY5" fmla="*/ 13265 h 306120"/>
                  <a:gd name="connsiteX6" fmla="*/ 94953 w 274907"/>
                  <a:gd name="connsiteY6" fmla="*/ 13265 h 306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4907" h="306120">
                    <a:moveTo>
                      <a:pt x="94953" y="13265"/>
                    </a:moveTo>
                    <a:cubicBezTo>
                      <a:pt x="68626" y="35379"/>
                      <a:pt x="-4037" y="97508"/>
                      <a:pt x="175" y="145947"/>
                    </a:cubicBezTo>
                    <a:cubicBezTo>
                      <a:pt x="4387" y="194386"/>
                      <a:pt x="78103" y="290213"/>
                      <a:pt x="120227" y="303902"/>
                    </a:cubicBezTo>
                    <a:cubicBezTo>
                      <a:pt x="162351" y="317591"/>
                      <a:pt x="228696" y="264940"/>
                      <a:pt x="252917" y="228084"/>
                    </a:cubicBezTo>
                    <a:cubicBezTo>
                      <a:pt x="277138" y="191228"/>
                      <a:pt x="281351" y="118568"/>
                      <a:pt x="265554" y="82765"/>
                    </a:cubicBezTo>
                    <a:cubicBezTo>
                      <a:pt x="249758" y="46962"/>
                      <a:pt x="187624" y="25901"/>
                      <a:pt x="158138" y="13265"/>
                    </a:cubicBezTo>
                    <a:cubicBezTo>
                      <a:pt x="128652" y="629"/>
                      <a:pt x="121280" y="-8849"/>
                      <a:pt x="94953" y="1326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xmlns="" id="{56AC774A-BF41-BC4A-AF7A-16A7E1CBC4B9}"/>
                </a:ext>
              </a:extLst>
            </p:cNvPr>
            <p:cNvSpPr/>
            <p:nvPr/>
          </p:nvSpPr>
          <p:spPr>
            <a:xfrm>
              <a:off x="2470780" y="3204600"/>
              <a:ext cx="297484" cy="882610"/>
            </a:xfrm>
            <a:custGeom>
              <a:avLst/>
              <a:gdLst>
                <a:gd name="connsiteX0" fmla="*/ 2122 w 285976"/>
                <a:gd name="connsiteY0" fmla="*/ 64302 h 848465"/>
                <a:gd name="connsiteX1" fmla="*/ 70446 w 285976"/>
                <a:gd name="connsiteY1" fmla="*/ 104491 h 848465"/>
                <a:gd name="connsiteX2" fmla="*/ 114655 w 285976"/>
                <a:gd name="connsiteY2" fmla="*/ 100472 h 848465"/>
                <a:gd name="connsiteX3" fmla="*/ 126712 w 285976"/>
                <a:gd name="connsiteY3" fmla="*/ 64302 h 848465"/>
                <a:gd name="connsiteX4" fmla="*/ 150827 w 285976"/>
                <a:gd name="connsiteY4" fmla="*/ 32151 h 848465"/>
                <a:gd name="connsiteX5" fmla="*/ 203074 w 285976"/>
                <a:gd name="connsiteY5" fmla="*/ 0 h 848465"/>
                <a:gd name="connsiteX6" fmla="*/ 231207 w 285976"/>
                <a:gd name="connsiteY6" fmla="*/ 32151 h 848465"/>
                <a:gd name="connsiteX7" fmla="*/ 211112 w 285976"/>
                <a:gd name="connsiteY7" fmla="*/ 72340 h 848465"/>
                <a:gd name="connsiteX8" fmla="*/ 199055 w 285976"/>
                <a:gd name="connsiteY8" fmla="*/ 128604 h 848465"/>
                <a:gd name="connsiteX9" fmla="*/ 231207 w 285976"/>
                <a:gd name="connsiteY9" fmla="*/ 188888 h 848465"/>
                <a:gd name="connsiteX10" fmla="*/ 279436 w 285976"/>
                <a:gd name="connsiteY10" fmla="*/ 269266 h 848465"/>
                <a:gd name="connsiteX11" fmla="*/ 279436 w 285976"/>
                <a:gd name="connsiteY11" fmla="*/ 289360 h 848465"/>
                <a:gd name="connsiteX12" fmla="*/ 223169 w 285976"/>
                <a:gd name="connsiteY12" fmla="*/ 309455 h 848465"/>
                <a:gd name="connsiteX13" fmla="*/ 154846 w 285976"/>
                <a:gd name="connsiteY13" fmla="*/ 377776 h 848465"/>
                <a:gd name="connsiteX14" fmla="*/ 102598 w 285976"/>
                <a:gd name="connsiteY14" fmla="*/ 482267 h 848465"/>
                <a:gd name="connsiteX15" fmla="*/ 74465 w 285976"/>
                <a:gd name="connsiteY15" fmla="*/ 590778 h 848465"/>
                <a:gd name="connsiteX16" fmla="*/ 74465 w 285976"/>
                <a:gd name="connsiteY16" fmla="*/ 647042 h 848465"/>
                <a:gd name="connsiteX17" fmla="*/ 110636 w 285976"/>
                <a:gd name="connsiteY17" fmla="*/ 699288 h 848465"/>
                <a:gd name="connsiteX18" fmla="*/ 126712 w 285976"/>
                <a:gd name="connsiteY18" fmla="*/ 787704 h 848465"/>
                <a:gd name="connsiteX19" fmla="*/ 110636 w 285976"/>
                <a:gd name="connsiteY19" fmla="*/ 847987 h 848465"/>
                <a:gd name="connsiteX20" fmla="*/ 114655 w 285976"/>
                <a:gd name="connsiteY20" fmla="*/ 755553 h 848465"/>
                <a:gd name="connsiteX21" fmla="*/ 86522 w 285976"/>
                <a:gd name="connsiteY21" fmla="*/ 699288 h 848465"/>
                <a:gd name="connsiteX22" fmla="*/ 66427 w 285976"/>
                <a:gd name="connsiteY22" fmla="*/ 683212 h 848465"/>
                <a:gd name="connsiteX23" fmla="*/ 50350 w 285976"/>
                <a:gd name="connsiteY23" fmla="*/ 759571 h 848465"/>
                <a:gd name="connsiteX24" fmla="*/ 30255 w 285976"/>
                <a:gd name="connsiteY24" fmla="*/ 803779 h 848465"/>
                <a:gd name="connsiteX25" fmla="*/ 42312 w 285976"/>
                <a:gd name="connsiteY25" fmla="*/ 731439 h 848465"/>
                <a:gd name="connsiteX26" fmla="*/ 26236 w 285976"/>
                <a:gd name="connsiteY26" fmla="*/ 622929 h 848465"/>
                <a:gd name="connsiteX27" fmla="*/ 22217 w 285976"/>
                <a:gd name="connsiteY27" fmla="*/ 566664 h 848465"/>
                <a:gd name="connsiteX28" fmla="*/ 94560 w 285976"/>
                <a:gd name="connsiteY28" fmla="*/ 434041 h 848465"/>
                <a:gd name="connsiteX29" fmla="*/ 126712 w 285976"/>
                <a:gd name="connsiteY29" fmla="*/ 341606 h 848465"/>
                <a:gd name="connsiteX30" fmla="*/ 178960 w 285976"/>
                <a:gd name="connsiteY30" fmla="*/ 281322 h 848465"/>
                <a:gd name="connsiteX31" fmla="*/ 154846 w 285976"/>
                <a:gd name="connsiteY31" fmla="*/ 233096 h 848465"/>
                <a:gd name="connsiteX32" fmla="*/ 114655 w 285976"/>
                <a:gd name="connsiteY32" fmla="*/ 172812 h 848465"/>
                <a:gd name="connsiteX33" fmla="*/ 26236 w 285976"/>
                <a:gd name="connsiteY33" fmla="*/ 120567 h 848465"/>
                <a:gd name="connsiteX34" fmla="*/ 2122 w 285976"/>
                <a:gd name="connsiteY34" fmla="*/ 64302 h 848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85976" h="848465">
                  <a:moveTo>
                    <a:pt x="2122" y="64302"/>
                  </a:moveTo>
                  <a:cubicBezTo>
                    <a:pt x="9490" y="61623"/>
                    <a:pt x="51691" y="98463"/>
                    <a:pt x="70446" y="104491"/>
                  </a:cubicBezTo>
                  <a:cubicBezTo>
                    <a:pt x="89201" y="110519"/>
                    <a:pt x="105277" y="107170"/>
                    <a:pt x="114655" y="100472"/>
                  </a:cubicBezTo>
                  <a:cubicBezTo>
                    <a:pt x="124033" y="93774"/>
                    <a:pt x="120683" y="75689"/>
                    <a:pt x="126712" y="64302"/>
                  </a:cubicBezTo>
                  <a:cubicBezTo>
                    <a:pt x="132741" y="52915"/>
                    <a:pt x="138100" y="42868"/>
                    <a:pt x="150827" y="32151"/>
                  </a:cubicBezTo>
                  <a:cubicBezTo>
                    <a:pt x="163554" y="21434"/>
                    <a:pt x="189677" y="0"/>
                    <a:pt x="203074" y="0"/>
                  </a:cubicBezTo>
                  <a:cubicBezTo>
                    <a:pt x="216471" y="0"/>
                    <a:pt x="229867" y="20094"/>
                    <a:pt x="231207" y="32151"/>
                  </a:cubicBezTo>
                  <a:cubicBezTo>
                    <a:pt x="232547" y="44208"/>
                    <a:pt x="216471" y="56264"/>
                    <a:pt x="211112" y="72340"/>
                  </a:cubicBezTo>
                  <a:cubicBezTo>
                    <a:pt x="205753" y="88416"/>
                    <a:pt x="195706" y="109179"/>
                    <a:pt x="199055" y="128604"/>
                  </a:cubicBezTo>
                  <a:cubicBezTo>
                    <a:pt x="202404" y="148029"/>
                    <a:pt x="217810" y="165444"/>
                    <a:pt x="231207" y="188888"/>
                  </a:cubicBezTo>
                  <a:cubicBezTo>
                    <a:pt x="244604" y="212332"/>
                    <a:pt x="271398" y="252521"/>
                    <a:pt x="279436" y="269266"/>
                  </a:cubicBezTo>
                  <a:cubicBezTo>
                    <a:pt x="287474" y="286011"/>
                    <a:pt x="288814" y="282662"/>
                    <a:pt x="279436" y="289360"/>
                  </a:cubicBezTo>
                  <a:cubicBezTo>
                    <a:pt x="270058" y="296058"/>
                    <a:pt x="243934" y="294719"/>
                    <a:pt x="223169" y="309455"/>
                  </a:cubicBezTo>
                  <a:cubicBezTo>
                    <a:pt x="202404" y="324191"/>
                    <a:pt x="174941" y="348974"/>
                    <a:pt x="154846" y="377776"/>
                  </a:cubicBezTo>
                  <a:cubicBezTo>
                    <a:pt x="134751" y="406578"/>
                    <a:pt x="115995" y="446767"/>
                    <a:pt x="102598" y="482267"/>
                  </a:cubicBezTo>
                  <a:cubicBezTo>
                    <a:pt x="89201" y="517767"/>
                    <a:pt x="79154" y="563316"/>
                    <a:pt x="74465" y="590778"/>
                  </a:cubicBezTo>
                  <a:cubicBezTo>
                    <a:pt x="69776" y="618240"/>
                    <a:pt x="68437" y="628957"/>
                    <a:pt x="74465" y="647042"/>
                  </a:cubicBezTo>
                  <a:cubicBezTo>
                    <a:pt x="80493" y="665127"/>
                    <a:pt x="101928" y="675844"/>
                    <a:pt x="110636" y="699288"/>
                  </a:cubicBezTo>
                  <a:cubicBezTo>
                    <a:pt x="119344" y="722732"/>
                    <a:pt x="126712" y="762921"/>
                    <a:pt x="126712" y="787704"/>
                  </a:cubicBezTo>
                  <a:cubicBezTo>
                    <a:pt x="126712" y="812487"/>
                    <a:pt x="112645" y="853345"/>
                    <a:pt x="110636" y="847987"/>
                  </a:cubicBezTo>
                  <a:cubicBezTo>
                    <a:pt x="108627" y="842629"/>
                    <a:pt x="118674" y="780336"/>
                    <a:pt x="114655" y="755553"/>
                  </a:cubicBezTo>
                  <a:cubicBezTo>
                    <a:pt x="110636" y="730770"/>
                    <a:pt x="94560" y="711345"/>
                    <a:pt x="86522" y="699288"/>
                  </a:cubicBezTo>
                  <a:cubicBezTo>
                    <a:pt x="78484" y="687231"/>
                    <a:pt x="72456" y="673165"/>
                    <a:pt x="66427" y="683212"/>
                  </a:cubicBezTo>
                  <a:cubicBezTo>
                    <a:pt x="60398" y="693259"/>
                    <a:pt x="56379" y="739477"/>
                    <a:pt x="50350" y="759571"/>
                  </a:cubicBezTo>
                  <a:cubicBezTo>
                    <a:pt x="44321" y="779666"/>
                    <a:pt x="31595" y="808468"/>
                    <a:pt x="30255" y="803779"/>
                  </a:cubicBezTo>
                  <a:cubicBezTo>
                    <a:pt x="28915" y="799090"/>
                    <a:pt x="42982" y="761581"/>
                    <a:pt x="42312" y="731439"/>
                  </a:cubicBezTo>
                  <a:cubicBezTo>
                    <a:pt x="41642" y="701297"/>
                    <a:pt x="29585" y="650391"/>
                    <a:pt x="26236" y="622929"/>
                  </a:cubicBezTo>
                  <a:cubicBezTo>
                    <a:pt x="22887" y="595467"/>
                    <a:pt x="10830" y="598145"/>
                    <a:pt x="22217" y="566664"/>
                  </a:cubicBezTo>
                  <a:cubicBezTo>
                    <a:pt x="33604" y="535183"/>
                    <a:pt x="77144" y="471551"/>
                    <a:pt x="94560" y="434041"/>
                  </a:cubicBezTo>
                  <a:cubicBezTo>
                    <a:pt x="111976" y="396531"/>
                    <a:pt x="112645" y="367059"/>
                    <a:pt x="126712" y="341606"/>
                  </a:cubicBezTo>
                  <a:cubicBezTo>
                    <a:pt x="140779" y="316153"/>
                    <a:pt x="174271" y="299407"/>
                    <a:pt x="178960" y="281322"/>
                  </a:cubicBezTo>
                  <a:cubicBezTo>
                    <a:pt x="183649" y="263237"/>
                    <a:pt x="165564" y="251181"/>
                    <a:pt x="154846" y="233096"/>
                  </a:cubicBezTo>
                  <a:cubicBezTo>
                    <a:pt x="144129" y="215011"/>
                    <a:pt x="136090" y="191567"/>
                    <a:pt x="114655" y="172812"/>
                  </a:cubicBezTo>
                  <a:cubicBezTo>
                    <a:pt x="93220" y="154057"/>
                    <a:pt x="44991" y="131954"/>
                    <a:pt x="26236" y="120567"/>
                  </a:cubicBezTo>
                  <a:cubicBezTo>
                    <a:pt x="7481" y="109180"/>
                    <a:pt x="-5246" y="66981"/>
                    <a:pt x="2122" y="64302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xmlns="" id="{4B423FCF-C979-5D41-9D72-EB119C79BDE4}"/>
                </a:ext>
              </a:extLst>
            </p:cNvPr>
            <p:cNvSpPr/>
            <p:nvPr/>
          </p:nvSpPr>
          <p:spPr>
            <a:xfrm>
              <a:off x="2535700" y="3852598"/>
              <a:ext cx="643840" cy="765055"/>
            </a:xfrm>
            <a:custGeom>
              <a:avLst/>
              <a:gdLst>
                <a:gd name="connsiteX0" fmla="*/ 594818 w 618933"/>
                <a:gd name="connsiteY0" fmla="*/ 735458 h 735458"/>
                <a:gd name="connsiteX1" fmla="*/ 618933 w 618933"/>
                <a:gd name="connsiteY1" fmla="*/ 659099 h 735458"/>
                <a:gd name="connsiteX2" fmla="*/ 606876 w 618933"/>
                <a:gd name="connsiteY2" fmla="*/ 586759 h 735458"/>
                <a:gd name="connsiteX3" fmla="*/ 558647 w 618933"/>
                <a:gd name="connsiteY3" fmla="*/ 494324 h 735458"/>
                <a:gd name="connsiteX4" fmla="*/ 494342 w 618933"/>
                <a:gd name="connsiteY4" fmla="*/ 393852 h 735458"/>
                <a:gd name="connsiteX5" fmla="*/ 329561 w 618933"/>
                <a:gd name="connsiteY5" fmla="*/ 289361 h 735458"/>
                <a:gd name="connsiteX6" fmla="*/ 225066 w 618933"/>
                <a:gd name="connsiteY6" fmla="*/ 188888 h 735458"/>
                <a:gd name="connsiteX7" fmla="*/ 108514 w 618933"/>
                <a:gd name="connsiteY7" fmla="*/ 132624 h 735458"/>
                <a:gd name="connsiteX8" fmla="*/ 24114 w 618933"/>
                <a:gd name="connsiteY8" fmla="*/ 96453 h 735458"/>
                <a:gd name="connsiteX9" fmla="*/ 0 w 618933"/>
                <a:gd name="connsiteY9" fmla="*/ 0 h 735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18933" h="735458">
                  <a:moveTo>
                    <a:pt x="594818" y="735458"/>
                  </a:moveTo>
                  <a:cubicBezTo>
                    <a:pt x="605870" y="709670"/>
                    <a:pt x="616923" y="683882"/>
                    <a:pt x="618933" y="659099"/>
                  </a:cubicBezTo>
                  <a:cubicBezTo>
                    <a:pt x="620943" y="634316"/>
                    <a:pt x="616924" y="614221"/>
                    <a:pt x="606876" y="586759"/>
                  </a:cubicBezTo>
                  <a:cubicBezTo>
                    <a:pt x="596828" y="559296"/>
                    <a:pt x="577403" y="526475"/>
                    <a:pt x="558647" y="494324"/>
                  </a:cubicBezTo>
                  <a:cubicBezTo>
                    <a:pt x="539891" y="462173"/>
                    <a:pt x="532523" y="428012"/>
                    <a:pt x="494342" y="393852"/>
                  </a:cubicBezTo>
                  <a:cubicBezTo>
                    <a:pt x="456161" y="359692"/>
                    <a:pt x="374440" y="323522"/>
                    <a:pt x="329561" y="289361"/>
                  </a:cubicBezTo>
                  <a:cubicBezTo>
                    <a:pt x="284682" y="255200"/>
                    <a:pt x="261907" y="215011"/>
                    <a:pt x="225066" y="188888"/>
                  </a:cubicBezTo>
                  <a:cubicBezTo>
                    <a:pt x="188225" y="162765"/>
                    <a:pt x="142006" y="148030"/>
                    <a:pt x="108514" y="132624"/>
                  </a:cubicBezTo>
                  <a:cubicBezTo>
                    <a:pt x="75022" y="117218"/>
                    <a:pt x="42200" y="118557"/>
                    <a:pt x="24114" y="96453"/>
                  </a:cubicBezTo>
                  <a:cubicBezTo>
                    <a:pt x="6028" y="74349"/>
                    <a:pt x="3014" y="37174"/>
                    <a:pt x="0" y="0"/>
                  </a:cubicBezTo>
                </a:path>
              </a:pathLst>
            </a:cu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xmlns="" id="{B8736B03-9CA2-1C4B-937B-299BFF943BB6}"/>
                </a:ext>
              </a:extLst>
            </p:cNvPr>
            <p:cNvSpPr/>
            <p:nvPr/>
          </p:nvSpPr>
          <p:spPr>
            <a:xfrm>
              <a:off x="2733962" y="3479036"/>
              <a:ext cx="1605418" cy="781778"/>
            </a:xfrm>
            <a:custGeom>
              <a:avLst/>
              <a:gdLst>
                <a:gd name="connsiteX0" fmla="*/ 1543313 w 1543313"/>
                <a:gd name="connsiteY0" fmla="*/ 751534 h 751534"/>
                <a:gd name="connsiteX1" fmla="*/ 1354418 w 1543313"/>
                <a:gd name="connsiteY1" fmla="*/ 711345 h 751534"/>
                <a:gd name="connsiteX2" fmla="*/ 1237866 w 1543313"/>
                <a:gd name="connsiteY2" fmla="*/ 667137 h 751534"/>
                <a:gd name="connsiteX3" fmla="*/ 1145428 w 1543313"/>
                <a:gd name="connsiteY3" fmla="*/ 610873 h 751534"/>
                <a:gd name="connsiteX4" fmla="*/ 1073085 w 1543313"/>
                <a:gd name="connsiteY4" fmla="*/ 590778 h 751534"/>
                <a:gd name="connsiteX5" fmla="*/ 996723 w 1543313"/>
                <a:gd name="connsiteY5" fmla="*/ 574702 h 751534"/>
                <a:gd name="connsiteX6" fmla="*/ 936437 w 1543313"/>
                <a:gd name="connsiteY6" fmla="*/ 490306 h 751534"/>
                <a:gd name="connsiteX7" fmla="*/ 880171 w 1543313"/>
                <a:gd name="connsiteY7" fmla="*/ 389833 h 751534"/>
                <a:gd name="connsiteX8" fmla="*/ 876152 w 1543313"/>
                <a:gd name="connsiteY8" fmla="*/ 333568 h 751534"/>
                <a:gd name="connsiteX9" fmla="*/ 767637 w 1543313"/>
                <a:gd name="connsiteY9" fmla="*/ 273285 h 751534"/>
                <a:gd name="connsiteX10" fmla="*/ 695295 w 1543313"/>
                <a:gd name="connsiteY10" fmla="*/ 221039 h 751534"/>
                <a:gd name="connsiteX11" fmla="*/ 659123 w 1543313"/>
                <a:gd name="connsiteY11" fmla="*/ 144680 h 751534"/>
                <a:gd name="connsiteX12" fmla="*/ 582761 w 1543313"/>
                <a:gd name="connsiteY12" fmla="*/ 128605 h 751534"/>
                <a:gd name="connsiteX13" fmla="*/ 534533 w 1543313"/>
                <a:gd name="connsiteY13" fmla="*/ 128605 h 751534"/>
                <a:gd name="connsiteX14" fmla="*/ 361714 w 1543313"/>
                <a:gd name="connsiteY14" fmla="*/ 124586 h 751534"/>
                <a:gd name="connsiteX15" fmla="*/ 301428 w 1543313"/>
                <a:gd name="connsiteY15" fmla="*/ 104491 h 751534"/>
                <a:gd name="connsiteX16" fmla="*/ 92438 w 1543313"/>
                <a:gd name="connsiteY16" fmla="*/ 28132 h 751534"/>
                <a:gd name="connsiteX17" fmla="*/ 0 w 1543313"/>
                <a:gd name="connsiteY17" fmla="*/ 0 h 751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43313" h="751534">
                  <a:moveTo>
                    <a:pt x="1543313" y="751534"/>
                  </a:moveTo>
                  <a:cubicBezTo>
                    <a:pt x="1474319" y="738472"/>
                    <a:pt x="1405326" y="725411"/>
                    <a:pt x="1354418" y="711345"/>
                  </a:cubicBezTo>
                  <a:cubicBezTo>
                    <a:pt x="1303510" y="697279"/>
                    <a:pt x="1272698" y="683882"/>
                    <a:pt x="1237866" y="667137"/>
                  </a:cubicBezTo>
                  <a:cubicBezTo>
                    <a:pt x="1203034" y="650392"/>
                    <a:pt x="1172891" y="623599"/>
                    <a:pt x="1145428" y="610873"/>
                  </a:cubicBezTo>
                  <a:cubicBezTo>
                    <a:pt x="1117965" y="598147"/>
                    <a:pt x="1097869" y="596806"/>
                    <a:pt x="1073085" y="590778"/>
                  </a:cubicBezTo>
                  <a:cubicBezTo>
                    <a:pt x="1048301" y="584750"/>
                    <a:pt x="1019498" y="591447"/>
                    <a:pt x="996723" y="574702"/>
                  </a:cubicBezTo>
                  <a:cubicBezTo>
                    <a:pt x="973948" y="557957"/>
                    <a:pt x="955862" y="521117"/>
                    <a:pt x="936437" y="490306"/>
                  </a:cubicBezTo>
                  <a:cubicBezTo>
                    <a:pt x="917012" y="459494"/>
                    <a:pt x="890218" y="415956"/>
                    <a:pt x="880171" y="389833"/>
                  </a:cubicBezTo>
                  <a:cubicBezTo>
                    <a:pt x="870124" y="363710"/>
                    <a:pt x="894908" y="352993"/>
                    <a:pt x="876152" y="333568"/>
                  </a:cubicBezTo>
                  <a:cubicBezTo>
                    <a:pt x="857396" y="314143"/>
                    <a:pt x="797780" y="292040"/>
                    <a:pt x="767637" y="273285"/>
                  </a:cubicBezTo>
                  <a:cubicBezTo>
                    <a:pt x="737494" y="254530"/>
                    <a:pt x="713381" y="242473"/>
                    <a:pt x="695295" y="221039"/>
                  </a:cubicBezTo>
                  <a:cubicBezTo>
                    <a:pt x="677209" y="199605"/>
                    <a:pt x="677879" y="160086"/>
                    <a:pt x="659123" y="144680"/>
                  </a:cubicBezTo>
                  <a:cubicBezTo>
                    <a:pt x="640367" y="129274"/>
                    <a:pt x="603526" y="131284"/>
                    <a:pt x="582761" y="128605"/>
                  </a:cubicBezTo>
                  <a:cubicBezTo>
                    <a:pt x="561996" y="125926"/>
                    <a:pt x="534533" y="128605"/>
                    <a:pt x="534533" y="128605"/>
                  </a:cubicBezTo>
                  <a:cubicBezTo>
                    <a:pt x="497692" y="127935"/>
                    <a:pt x="400565" y="128605"/>
                    <a:pt x="361714" y="124586"/>
                  </a:cubicBezTo>
                  <a:cubicBezTo>
                    <a:pt x="322863" y="120567"/>
                    <a:pt x="301428" y="104491"/>
                    <a:pt x="301428" y="104491"/>
                  </a:cubicBezTo>
                  <a:lnTo>
                    <a:pt x="92438" y="28132"/>
                  </a:lnTo>
                  <a:cubicBezTo>
                    <a:pt x="42200" y="10717"/>
                    <a:pt x="0" y="0"/>
                    <a:pt x="0" y="0"/>
                  </a:cubicBezTo>
                </a:path>
              </a:pathLst>
            </a:cu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xmlns="" id="{B17EF610-13A5-AE41-A1C5-7B3B6538CB8E}"/>
                </a:ext>
              </a:extLst>
            </p:cNvPr>
            <p:cNvSpPr/>
            <p:nvPr/>
          </p:nvSpPr>
          <p:spPr>
            <a:xfrm>
              <a:off x="2585284" y="2740550"/>
              <a:ext cx="121827" cy="317728"/>
            </a:xfrm>
            <a:custGeom>
              <a:avLst/>
              <a:gdLst>
                <a:gd name="connsiteX0" fmla="*/ 12619 w 117114"/>
                <a:gd name="connsiteY0" fmla="*/ 0 h 305436"/>
                <a:gd name="connsiteX1" fmla="*/ 562 w 117114"/>
                <a:gd name="connsiteY1" fmla="*/ 60283 h 305436"/>
                <a:gd name="connsiteX2" fmla="*/ 28695 w 117114"/>
                <a:gd name="connsiteY2" fmla="*/ 120567 h 305436"/>
                <a:gd name="connsiteX3" fmla="*/ 101038 w 117114"/>
                <a:gd name="connsiteY3" fmla="*/ 148699 h 305436"/>
                <a:gd name="connsiteX4" fmla="*/ 109076 w 117114"/>
                <a:gd name="connsiteY4" fmla="*/ 196926 h 305436"/>
                <a:gd name="connsiteX5" fmla="*/ 97019 w 117114"/>
                <a:gd name="connsiteY5" fmla="*/ 229077 h 305436"/>
                <a:gd name="connsiteX6" fmla="*/ 117114 w 117114"/>
                <a:gd name="connsiteY6" fmla="*/ 305436 h 305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7114" h="305436">
                  <a:moveTo>
                    <a:pt x="12619" y="0"/>
                  </a:moveTo>
                  <a:cubicBezTo>
                    <a:pt x="5251" y="20094"/>
                    <a:pt x="-2117" y="40189"/>
                    <a:pt x="562" y="60283"/>
                  </a:cubicBezTo>
                  <a:cubicBezTo>
                    <a:pt x="3241" y="80377"/>
                    <a:pt x="11949" y="105831"/>
                    <a:pt x="28695" y="120567"/>
                  </a:cubicBezTo>
                  <a:cubicBezTo>
                    <a:pt x="45441" y="135303"/>
                    <a:pt x="87641" y="135973"/>
                    <a:pt x="101038" y="148699"/>
                  </a:cubicBezTo>
                  <a:cubicBezTo>
                    <a:pt x="114435" y="161425"/>
                    <a:pt x="109746" y="183530"/>
                    <a:pt x="109076" y="196926"/>
                  </a:cubicBezTo>
                  <a:cubicBezTo>
                    <a:pt x="108406" y="210322"/>
                    <a:pt x="95679" y="210992"/>
                    <a:pt x="97019" y="229077"/>
                  </a:cubicBezTo>
                  <a:cubicBezTo>
                    <a:pt x="98359" y="247162"/>
                    <a:pt x="117114" y="305436"/>
                    <a:pt x="117114" y="305436"/>
                  </a:cubicBezTo>
                </a:path>
              </a:pathLst>
            </a:cu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xmlns="" id="{37CFF888-7ADF-9C42-93EB-EB5760FF3332}"/>
                </a:ext>
              </a:extLst>
            </p:cNvPr>
            <p:cNvSpPr/>
            <p:nvPr/>
          </p:nvSpPr>
          <p:spPr>
            <a:xfrm>
              <a:off x="2690388" y="2748911"/>
              <a:ext cx="34081" cy="213211"/>
            </a:xfrm>
            <a:custGeom>
              <a:avLst/>
              <a:gdLst>
                <a:gd name="connsiteX0" fmla="*/ 0 w 32762"/>
                <a:gd name="connsiteY0" fmla="*/ 204963 h 204963"/>
                <a:gd name="connsiteX1" fmla="*/ 20095 w 32762"/>
                <a:gd name="connsiteY1" fmla="*/ 140661 h 204963"/>
                <a:gd name="connsiteX2" fmla="*/ 32153 w 32762"/>
                <a:gd name="connsiteY2" fmla="*/ 92434 h 204963"/>
                <a:gd name="connsiteX3" fmla="*/ 28134 w 32762"/>
                <a:gd name="connsiteY3" fmla="*/ 56264 h 204963"/>
                <a:gd name="connsiteX4" fmla="*/ 4019 w 32762"/>
                <a:gd name="connsiteY4" fmla="*/ 0 h 204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762" h="204963">
                  <a:moveTo>
                    <a:pt x="0" y="204963"/>
                  </a:moveTo>
                  <a:cubicBezTo>
                    <a:pt x="7368" y="182189"/>
                    <a:pt x="14736" y="159416"/>
                    <a:pt x="20095" y="140661"/>
                  </a:cubicBezTo>
                  <a:cubicBezTo>
                    <a:pt x="25454" y="121906"/>
                    <a:pt x="30813" y="106500"/>
                    <a:pt x="32153" y="92434"/>
                  </a:cubicBezTo>
                  <a:cubicBezTo>
                    <a:pt x="33493" y="78368"/>
                    <a:pt x="32823" y="71670"/>
                    <a:pt x="28134" y="56264"/>
                  </a:cubicBezTo>
                  <a:cubicBezTo>
                    <a:pt x="23445" y="40858"/>
                    <a:pt x="4019" y="0"/>
                    <a:pt x="4019" y="0"/>
                  </a:cubicBezTo>
                </a:path>
              </a:pathLst>
            </a:cu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xmlns="" id="{8E9BAA4B-5877-CD4C-BD21-12876C0623B4}"/>
                </a:ext>
              </a:extLst>
            </p:cNvPr>
            <p:cNvSpPr/>
            <p:nvPr/>
          </p:nvSpPr>
          <p:spPr>
            <a:xfrm>
              <a:off x="2463349" y="2315482"/>
              <a:ext cx="1905572" cy="458513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xmlns="" id="{B17E5971-53C5-B94F-BA20-9A9C35347102}"/>
                </a:ext>
              </a:extLst>
            </p:cNvPr>
            <p:cNvSpPr/>
            <p:nvPr/>
          </p:nvSpPr>
          <p:spPr>
            <a:xfrm rot="16200000">
              <a:off x="1288735" y="3473418"/>
              <a:ext cx="1905575" cy="458512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xmlns="" id="{3ABDD8C3-680C-1F4E-BBCE-263842619AD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537084" y="4795243"/>
              <a:ext cx="1790674" cy="1440000"/>
              <a:chOff x="1656912" y="5181651"/>
              <a:chExt cx="3898463" cy="3135014"/>
            </a:xfrm>
          </p:grpSpPr>
          <p:sp>
            <p:nvSpPr>
              <p:cNvPr id="88" name="Freeform 87">
                <a:extLst>
                  <a:ext uri="{FF2B5EF4-FFF2-40B4-BE49-F238E27FC236}">
                    <a16:creationId xmlns:a16="http://schemas.microsoft.com/office/drawing/2014/main" xmlns="" id="{A25239FB-9B0F-0040-B15B-E2FAEA07DC54}"/>
                  </a:ext>
                </a:extLst>
              </p:cNvPr>
              <p:cNvSpPr/>
              <p:nvPr/>
            </p:nvSpPr>
            <p:spPr>
              <a:xfrm>
                <a:off x="1657680" y="5181651"/>
                <a:ext cx="3897695" cy="3122508"/>
              </a:xfrm>
              <a:custGeom>
                <a:avLst/>
                <a:gdLst>
                  <a:gd name="connsiteX0" fmla="*/ 11090 w 3897695"/>
                  <a:gd name="connsiteY0" fmla="*/ 1767139 h 3122508"/>
                  <a:gd name="connsiteX1" fmla="*/ 238545 w 3897695"/>
                  <a:gd name="connsiteY1" fmla="*/ 1691314 h 3122508"/>
                  <a:gd name="connsiteX2" fmla="*/ 380704 w 3897695"/>
                  <a:gd name="connsiteY2" fmla="*/ 1558620 h 3122508"/>
                  <a:gd name="connsiteX3" fmla="*/ 390181 w 3897695"/>
                  <a:gd name="connsiteY3" fmla="*/ 1425927 h 3122508"/>
                  <a:gd name="connsiteX4" fmla="*/ 333318 w 3897695"/>
                  <a:gd name="connsiteY4" fmla="*/ 1255321 h 3122508"/>
                  <a:gd name="connsiteX5" fmla="*/ 323840 w 3897695"/>
                  <a:gd name="connsiteY5" fmla="*/ 1046803 h 3122508"/>
                  <a:gd name="connsiteX6" fmla="*/ 437568 w 3897695"/>
                  <a:gd name="connsiteY6" fmla="*/ 847763 h 3122508"/>
                  <a:gd name="connsiteX7" fmla="*/ 570250 w 3897695"/>
                  <a:gd name="connsiteY7" fmla="*/ 705591 h 3122508"/>
                  <a:gd name="connsiteX8" fmla="*/ 636591 w 3897695"/>
                  <a:gd name="connsiteY8" fmla="*/ 506551 h 3122508"/>
                  <a:gd name="connsiteX9" fmla="*/ 939864 w 3897695"/>
                  <a:gd name="connsiteY9" fmla="*/ 298033 h 3122508"/>
                  <a:gd name="connsiteX10" fmla="*/ 1167319 w 3897695"/>
                  <a:gd name="connsiteY10" fmla="*/ 155861 h 3122508"/>
                  <a:gd name="connsiteX11" fmla="*/ 1527456 w 3897695"/>
                  <a:gd name="connsiteY11" fmla="*/ 23168 h 3122508"/>
                  <a:gd name="connsiteX12" fmla="*/ 1859161 w 3897695"/>
                  <a:gd name="connsiteY12" fmla="*/ 4212 h 3122508"/>
                  <a:gd name="connsiteX13" fmla="*/ 2351979 w 3897695"/>
                  <a:gd name="connsiteY13" fmla="*/ 70558 h 3122508"/>
                  <a:gd name="connsiteX14" fmla="*/ 2930094 w 3897695"/>
                  <a:gd name="connsiteY14" fmla="*/ 241164 h 3122508"/>
                  <a:gd name="connsiteX15" fmla="*/ 3204935 w 3897695"/>
                  <a:gd name="connsiteY15" fmla="*/ 392814 h 3122508"/>
                  <a:gd name="connsiteX16" fmla="*/ 3394481 w 3897695"/>
                  <a:gd name="connsiteY16" fmla="*/ 468639 h 3122508"/>
                  <a:gd name="connsiteX17" fmla="*/ 3631413 w 3897695"/>
                  <a:gd name="connsiteY17" fmla="*/ 686635 h 3122508"/>
                  <a:gd name="connsiteX18" fmla="*/ 3839913 w 3897695"/>
                  <a:gd name="connsiteY18" fmla="*/ 1236365 h 3122508"/>
                  <a:gd name="connsiteX19" fmla="*/ 3896777 w 3897695"/>
                  <a:gd name="connsiteY19" fmla="*/ 1681836 h 3122508"/>
                  <a:gd name="connsiteX20" fmla="*/ 3868345 w 3897695"/>
                  <a:gd name="connsiteY20" fmla="*/ 2051482 h 3122508"/>
                  <a:gd name="connsiteX21" fmla="*/ 3783049 w 3897695"/>
                  <a:gd name="connsiteY21" fmla="*/ 2373737 h 3122508"/>
                  <a:gd name="connsiteX22" fmla="*/ 3659845 w 3897695"/>
                  <a:gd name="connsiteY22" fmla="*/ 2724427 h 3122508"/>
                  <a:gd name="connsiteX23" fmla="*/ 3574549 w 3897695"/>
                  <a:gd name="connsiteY23" fmla="*/ 2923467 h 3122508"/>
                  <a:gd name="connsiteX24" fmla="*/ 3498731 w 3897695"/>
                  <a:gd name="connsiteY24" fmla="*/ 3037205 h 3122508"/>
                  <a:gd name="connsiteX25" fmla="*/ 3498731 w 3897695"/>
                  <a:gd name="connsiteY25" fmla="*/ 3084595 h 3122508"/>
                  <a:gd name="connsiteX26" fmla="*/ 3527163 w 3897695"/>
                  <a:gd name="connsiteY26" fmla="*/ 3113029 h 3122508"/>
                  <a:gd name="connsiteX27" fmla="*/ 3347094 w 3897695"/>
                  <a:gd name="connsiteY27" fmla="*/ 3113029 h 3122508"/>
                  <a:gd name="connsiteX28" fmla="*/ 2674207 w 3897695"/>
                  <a:gd name="connsiteY28" fmla="*/ 3113029 h 3122508"/>
                  <a:gd name="connsiteX29" fmla="*/ 1555887 w 3897695"/>
                  <a:gd name="connsiteY29" fmla="*/ 3122508 h 3122508"/>
                  <a:gd name="connsiteX30" fmla="*/ 522863 w 3897695"/>
                  <a:gd name="connsiteY30" fmla="*/ 3122508 h 3122508"/>
                  <a:gd name="connsiteX31" fmla="*/ 200636 w 3897695"/>
                  <a:gd name="connsiteY31" fmla="*/ 3113029 h 3122508"/>
                  <a:gd name="connsiteX32" fmla="*/ 20567 w 3897695"/>
                  <a:gd name="connsiteY32" fmla="*/ 3046683 h 3122508"/>
                  <a:gd name="connsiteX33" fmla="*/ 20567 w 3897695"/>
                  <a:gd name="connsiteY33" fmla="*/ 2932945 h 3122508"/>
                  <a:gd name="connsiteX34" fmla="*/ 11090 w 3897695"/>
                  <a:gd name="connsiteY34" fmla="*/ 2639124 h 3122508"/>
                  <a:gd name="connsiteX35" fmla="*/ 20567 w 3897695"/>
                  <a:gd name="connsiteY35" fmla="*/ 2496953 h 3122508"/>
                  <a:gd name="connsiteX36" fmla="*/ 11090 w 3897695"/>
                  <a:gd name="connsiteY36" fmla="*/ 2184175 h 3122508"/>
                  <a:gd name="connsiteX37" fmla="*/ 30045 w 3897695"/>
                  <a:gd name="connsiteY37" fmla="*/ 1928267 h 3122508"/>
                  <a:gd name="connsiteX38" fmla="*/ 11090 w 3897695"/>
                  <a:gd name="connsiteY38" fmla="*/ 1767139 h 3122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897695" h="3122508">
                    <a:moveTo>
                      <a:pt x="11090" y="1767139"/>
                    </a:moveTo>
                    <a:cubicBezTo>
                      <a:pt x="45840" y="1727647"/>
                      <a:pt x="176943" y="1726067"/>
                      <a:pt x="238545" y="1691314"/>
                    </a:cubicBezTo>
                    <a:cubicBezTo>
                      <a:pt x="300147" y="1656561"/>
                      <a:pt x="355431" y="1602851"/>
                      <a:pt x="380704" y="1558620"/>
                    </a:cubicBezTo>
                    <a:cubicBezTo>
                      <a:pt x="405977" y="1514389"/>
                      <a:pt x="398079" y="1476477"/>
                      <a:pt x="390181" y="1425927"/>
                    </a:cubicBezTo>
                    <a:cubicBezTo>
                      <a:pt x="382283" y="1375377"/>
                      <a:pt x="344375" y="1318508"/>
                      <a:pt x="333318" y="1255321"/>
                    </a:cubicBezTo>
                    <a:cubicBezTo>
                      <a:pt x="322261" y="1192134"/>
                      <a:pt x="306465" y="1114729"/>
                      <a:pt x="323840" y="1046803"/>
                    </a:cubicBezTo>
                    <a:cubicBezTo>
                      <a:pt x="341215" y="978877"/>
                      <a:pt x="396500" y="904632"/>
                      <a:pt x="437568" y="847763"/>
                    </a:cubicBezTo>
                    <a:cubicBezTo>
                      <a:pt x="478636" y="790894"/>
                      <a:pt x="537080" y="762460"/>
                      <a:pt x="570250" y="705591"/>
                    </a:cubicBezTo>
                    <a:cubicBezTo>
                      <a:pt x="603420" y="648722"/>
                      <a:pt x="574989" y="574477"/>
                      <a:pt x="636591" y="506551"/>
                    </a:cubicBezTo>
                    <a:cubicBezTo>
                      <a:pt x="698193" y="438625"/>
                      <a:pt x="851409" y="356481"/>
                      <a:pt x="939864" y="298033"/>
                    </a:cubicBezTo>
                    <a:cubicBezTo>
                      <a:pt x="1028319" y="239585"/>
                      <a:pt x="1069387" y="201672"/>
                      <a:pt x="1167319" y="155861"/>
                    </a:cubicBezTo>
                    <a:cubicBezTo>
                      <a:pt x="1265251" y="110050"/>
                      <a:pt x="1412149" y="48443"/>
                      <a:pt x="1527456" y="23168"/>
                    </a:cubicBezTo>
                    <a:cubicBezTo>
                      <a:pt x="1642763" y="-2107"/>
                      <a:pt x="1721741" y="-3686"/>
                      <a:pt x="1859161" y="4212"/>
                    </a:cubicBezTo>
                    <a:cubicBezTo>
                      <a:pt x="1996581" y="12110"/>
                      <a:pt x="2173490" y="31066"/>
                      <a:pt x="2351979" y="70558"/>
                    </a:cubicBezTo>
                    <a:cubicBezTo>
                      <a:pt x="2530468" y="110050"/>
                      <a:pt x="2787935" y="187455"/>
                      <a:pt x="2930094" y="241164"/>
                    </a:cubicBezTo>
                    <a:cubicBezTo>
                      <a:pt x="3072253" y="294873"/>
                      <a:pt x="3127537" y="354902"/>
                      <a:pt x="3204935" y="392814"/>
                    </a:cubicBezTo>
                    <a:cubicBezTo>
                      <a:pt x="3282333" y="430726"/>
                      <a:pt x="3323401" y="419669"/>
                      <a:pt x="3394481" y="468639"/>
                    </a:cubicBezTo>
                    <a:cubicBezTo>
                      <a:pt x="3465561" y="517609"/>
                      <a:pt x="3557174" y="558681"/>
                      <a:pt x="3631413" y="686635"/>
                    </a:cubicBezTo>
                    <a:cubicBezTo>
                      <a:pt x="3705652" y="814589"/>
                      <a:pt x="3795686" y="1070498"/>
                      <a:pt x="3839913" y="1236365"/>
                    </a:cubicBezTo>
                    <a:cubicBezTo>
                      <a:pt x="3884140" y="1402232"/>
                      <a:pt x="3892038" y="1545983"/>
                      <a:pt x="3896777" y="1681836"/>
                    </a:cubicBezTo>
                    <a:cubicBezTo>
                      <a:pt x="3901516" y="1817689"/>
                      <a:pt x="3887300" y="1936165"/>
                      <a:pt x="3868345" y="2051482"/>
                    </a:cubicBezTo>
                    <a:cubicBezTo>
                      <a:pt x="3849390" y="2166799"/>
                      <a:pt x="3817799" y="2261580"/>
                      <a:pt x="3783049" y="2373737"/>
                    </a:cubicBezTo>
                    <a:cubicBezTo>
                      <a:pt x="3748299" y="2485894"/>
                      <a:pt x="3694595" y="2632805"/>
                      <a:pt x="3659845" y="2724427"/>
                    </a:cubicBezTo>
                    <a:cubicBezTo>
                      <a:pt x="3625095" y="2816049"/>
                      <a:pt x="3601401" y="2871337"/>
                      <a:pt x="3574549" y="2923467"/>
                    </a:cubicBezTo>
                    <a:cubicBezTo>
                      <a:pt x="3547697" y="2975597"/>
                      <a:pt x="3511367" y="3010350"/>
                      <a:pt x="3498731" y="3037205"/>
                    </a:cubicBezTo>
                    <a:cubicBezTo>
                      <a:pt x="3486095" y="3064060"/>
                      <a:pt x="3493992" y="3071958"/>
                      <a:pt x="3498731" y="3084595"/>
                    </a:cubicBezTo>
                    <a:cubicBezTo>
                      <a:pt x="3503470" y="3097232"/>
                      <a:pt x="3552436" y="3108290"/>
                      <a:pt x="3527163" y="3113029"/>
                    </a:cubicBezTo>
                    <a:cubicBezTo>
                      <a:pt x="3501890" y="3117768"/>
                      <a:pt x="3347094" y="3113029"/>
                      <a:pt x="3347094" y="3113029"/>
                    </a:cubicBezTo>
                    <a:lnTo>
                      <a:pt x="2674207" y="3113029"/>
                    </a:lnTo>
                    <a:lnTo>
                      <a:pt x="1555887" y="3122508"/>
                    </a:lnTo>
                    <a:lnTo>
                      <a:pt x="522863" y="3122508"/>
                    </a:lnTo>
                    <a:cubicBezTo>
                      <a:pt x="296988" y="3120928"/>
                      <a:pt x="284352" y="3125666"/>
                      <a:pt x="200636" y="3113029"/>
                    </a:cubicBezTo>
                    <a:cubicBezTo>
                      <a:pt x="116920" y="3100392"/>
                      <a:pt x="50578" y="3076697"/>
                      <a:pt x="20567" y="3046683"/>
                    </a:cubicBezTo>
                    <a:cubicBezTo>
                      <a:pt x="-9444" y="3016669"/>
                      <a:pt x="22146" y="3000871"/>
                      <a:pt x="20567" y="2932945"/>
                    </a:cubicBezTo>
                    <a:cubicBezTo>
                      <a:pt x="18988" y="2865019"/>
                      <a:pt x="11090" y="2711789"/>
                      <a:pt x="11090" y="2639124"/>
                    </a:cubicBezTo>
                    <a:cubicBezTo>
                      <a:pt x="11090" y="2566459"/>
                      <a:pt x="20567" y="2572778"/>
                      <a:pt x="20567" y="2496953"/>
                    </a:cubicBezTo>
                    <a:cubicBezTo>
                      <a:pt x="20567" y="2421128"/>
                      <a:pt x="9510" y="2278956"/>
                      <a:pt x="11090" y="2184175"/>
                    </a:cubicBezTo>
                    <a:cubicBezTo>
                      <a:pt x="12670" y="2089394"/>
                      <a:pt x="25306" y="1996193"/>
                      <a:pt x="30045" y="1928267"/>
                    </a:cubicBezTo>
                    <a:cubicBezTo>
                      <a:pt x="34784" y="1860341"/>
                      <a:pt x="-23660" y="1806631"/>
                      <a:pt x="11090" y="1767139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  <a:alpha val="7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Freeform 88">
                <a:extLst>
                  <a:ext uri="{FF2B5EF4-FFF2-40B4-BE49-F238E27FC236}">
                    <a16:creationId xmlns:a16="http://schemas.microsoft.com/office/drawing/2014/main" xmlns="" id="{3540402B-D159-3749-BB42-9E1C9895A047}"/>
                  </a:ext>
                </a:extLst>
              </p:cNvPr>
              <p:cNvSpPr/>
              <p:nvPr/>
            </p:nvSpPr>
            <p:spPr>
              <a:xfrm>
                <a:off x="1656912" y="7503066"/>
                <a:ext cx="1366240" cy="813599"/>
              </a:xfrm>
              <a:custGeom>
                <a:avLst/>
                <a:gdLst>
                  <a:gd name="connsiteX0" fmla="*/ 238763 w 1366240"/>
                  <a:gd name="connsiteY0" fmla="*/ 550 h 813599"/>
                  <a:gd name="connsiteX1" fmla="*/ 191220 w 1366240"/>
                  <a:gd name="connsiteY1" fmla="*/ 177130 h 813599"/>
                  <a:gd name="connsiteX2" fmla="*/ 48593 w 1366240"/>
                  <a:gd name="connsiteY2" fmla="*/ 306170 h 813599"/>
                  <a:gd name="connsiteX3" fmla="*/ 102927 w 1366240"/>
                  <a:gd name="connsiteY3" fmla="*/ 401252 h 813599"/>
                  <a:gd name="connsiteX4" fmla="*/ 218387 w 1366240"/>
                  <a:gd name="connsiteY4" fmla="*/ 428419 h 813599"/>
                  <a:gd name="connsiteX5" fmla="*/ 483267 w 1366240"/>
                  <a:gd name="connsiteY5" fmla="*/ 367294 h 813599"/>
                  <a:gd name="connsiteX6" fmla="*/ 768522 w 1366240"/>
                  <a:gd name="connsiteY6" fmla="*/ 333337 h 813599"/>
                  <a:gd name="connsiteX7" fmla="*/ 1040193 w 1366240"/>
                  <a:gd name="connsiteY7" fmla="*/ 496334 h 813599"/>
                  <a:gd name="connsiteX8" fmla="*/ 1135278 w 1366240"/>
                  <a:gd name="connsiteY8" fmla="*/ 693290 h 813599"/>
                  <a:gd name="connsiteX9" fmla="*/ 1216779 w 1366240"/>
                  <a:gd name="connsiteY9" fmla="*/ 767997 h 813599"/>
                  <a:gd name="connsiteX10" fmla="*/ 1284697 w 1366240"/>
                  <a:gd name="connsiteY10" fmla="*/ 632166 h 813599"/>
                  <a:gd name="connsiteX11" fmla="*/ 1366198 w 1366240"/>
                  <a:gd name="connsiteY11" fmla="*/ 774789 h 813599"/>
                  <a:gd name="connsiteX12" fmla="*/ 1291489 w 1366240"/>
                  <a:gd name="connsiteY12" fmla="*/ 801955 h 813599"/>
                  <a:gd name="connsiteX13" fmla="*/ 1040193 w 1366240"/>
                  <a:gd name="connsiteY13" fmla="*/ 801955 h 813599"/>
                  <a:gd name="connsiteX14" fmla="*/ 897565 w 1366240"/>
                  <a:gd name="connsiteY14" fmla="*/ 659332 h 813599"/>
                  <a:gd name="connsiteX15" fmla="*/ 720979 w 1366240"/>
                  <a:gd name="connsiteY15" fmla="*/ 509917 h 813599"/>
                  <a:gd name="connsiteX16" fmla="*/ 456100 w 1366240"/>
                  <a:gd name="connsiteY16" fmla="*/ 448793 h 813599"/>
                  <a:gd name="connsiteX17" fmla="*/ 48593 w 1366240"/>
                  <a:gd name="connsiteY17" fmla="*/ 428419 h 813599"/>
                  <a:gd name="connsiteX18" fmla="*/ 7842 w 1366240"/>
                  <a:gd name="connsiteY18" fmla="*/ 428419 h 813599"/>
                  <a:gd name="connsiteX19" fmla="*/ 7842 w 1366240"/>
                  <a:gd name="connsiteY19" fmla="*/ 170339 h 813599"/>
                  <a:gd name="connsiteX20" fmla="*/ 89343 w 1366240"/>
                  <a:gd name="connsiteY20" fmla="*/ 122798 h 813599"/>
                  <a:gd name="connsiteX21" fmla="*/ 238763 w 1366240"/>
                  <a:gd name="connsiteY21" fmla="*/ 550 h 813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366240" h="813599">
                    <a:moveTo>
                      <a:pt x="238763" y="550"/>
                    </a:moveTo>
                    <a:cubicBezTo>
                      <a:pt x="255743" y="9605"/>
                      <a:pt x="222915" y="126193"/>
                      <a:pt x="191220" y="177130"/>
                    </a:cubicBezTo>
                    <a:cubicBezTo>
                      <a:pt x="159525" y="228067"/>
                      <a:pt x="63308" y="268816"/>
                      <a:pt x="48593" y="306170"/>
                    </a:cubicBezTo>
                    <a:cubicBezTo>
                      <a:pt x="33878" y="343524"/>
                      <a:pt x="74628" y="380877"/>
                      <a:pt x="102927" y="401252"/>
                    </a:cubicBezTo>
                    <a:cubicBezTo>
                      <a:pt x="131226" y="421627"/>
                      <a:pt x="154997" y="434079"/>
                      <a:pt x="218387" y="428419"/>
                    </a:cubicBezTo>
                    <a:cubicBezTo>
                      <a:pt x="281777" y="422759"/>
                      <a:pt x="391578" y="383141"/>
                      <a:pt x="483267" y="367294"/>
                    </a:cubicBezTo>
                    <a:cubicBezTo>
                      <a:pt x="574956" y="351447"/>
                      <a:pt x="675701" y="311830"/>
                      <a:pt x="768522" y="333337"/>
                    </a:cubicBezTo>
                    <a:cubicBezTo>
                      <a:pt x="861343" y="354844"/>
                      <a:pt x="979067" y="436342"/>
                      <a:pt x="1040193" y="496334"/>
                    </a:cubicBezTo>
                    <a:cubicBezTo>
                      <a:pt x="1101319" y="556326"/>
                      <a:pt x="1105847" y="648013"/>
                      <a:pt x="1135278" y="693290"/>
                    </a:cubicBezTo>
                    <a:cubicBezTo>
                      <a:pt x="1164709" y="738567"/>
                      <a:pt x="1191876" y="778184"/>
                      <a:pt x="1216779" y="767997"/>
                    </a:cubicBezTo>
                    <a:cubicBezTo>
                      <a:pt x="1241682" y="757810"/>
                      <a:pt x="1259794" y="631034"/>
                      <a:pt x="1284697" y="632166"/>
                    </a:cubicBezTo>
                    <a:cubicBezTo>
                      <a:pt x="1309600" y="633298"/>
                      <a:pt x="1365066" y="746491"/>
                      <a:pt x="1366198" y="774789"/>
                    </a:cubicBezTo>
                    <a:cubicBezTo>
                      <a:pt x="1367330" y="803087"/>
                      <a:pt x="1345823" y="797427"/>
                      <a:pt x="1291489" y="801955"/>
                    </a:cubicBezTo>
                    <a:cubicBezTo>
                      <a:pt x="1237155" y="806483"/>
                      <a:pt x="1105847" y="825725"/>
                      <a:pt x="1040193" y="801955"/>
                    </a:cubicBezTo>
                    <a:cubicBezTo>
                      <a:pt x="974539" y="778185"/>
                      <a:pt x="950767" y="708005"/>
                      <a:pt x="897565" y="659332"/>
                    </a:cubicBezTo>
                    <a:cubicBezTo>
                      <a:pt x="844363" y="610659"/>
                      <a:pt x="794557" y="545007"/>
                      <a:pt x="720979" y="509917"/>
                    </a:cubicBezTo>
                    <a:cubicBezTo>
                      <a:pt x="647401" y="474827"/>
                      <a:pt x="568164" y="462376"/>
                      <a:pt x="456100" y="448793"/>
                    </a:cubicBezTo>
                    <a:cubicBezTo>
                      <a:pt x="344036" y="435210"/>
                      <a:pt x="123302" y="431815"/>
                      <a:pt x="48593" y="428419"/>
                    </a:cubicBezTo>
                    <a:cubicBezTo>
                      <a:pt x="-26116" y="425023"/>
                      <a:pt x="14634" y="471432"/>
                      <a:pt x="7842" y="428419"/>
                    </a:cubicBezTo>
                    <a:cubicBezTo>
                      <a:pt x="1050" y="385406"/>
                      <a:pt x="-5741" y="221276"/>
                      <a:pt x="7842" y="170339"/>
                    </a:cubicBezTo>
                    <a:cubicBezTo>
                      <a:pt x="21425" y="119402"/>
                      <a:pt x="51988" y="148832"/>
                      <a:pt x="89343" y="122798"/>
                    </a:cubicBezTo>
                    <a:cubicBezTo>
                      <a:pt x="126698" y="96764"/>
                      <a:pt x="221783" y="-8505"/>
                      <a:pt x="238763" y="55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Freeform 89">
                <a:extLst>
                  <a:ext uri="{FF2B5EF4-FFF2-40B4-BE49-F238E27FC236}">
                    <a16:creationId xmlns:a16="http://schemas.microsoft.com/office/drawing/2014/main" xmlns="" id="{F9B131DF-3623-3241-9120-D8A78143444D}"/>
                  </a:ext>
                </a:extLst>
              </p:cNvPr>
              <p:cNvSpPr/>
              <p:nvPr/>
            </p:nvSpPr>
            <p:spPr>
              <a:xfrm>
                <a:off x="2071608" y="5284155"/>
                <a:ext cx="3405372" cy="2914544"/>
              </a:xfrm>
              <a:custGeom>
                <a:avLst/>
                <a:gdLst>
                  <a:gd name="connsiteX0" fmla="*/ 64166 w 3405372"/>
                  <a:gd name="connsiteY0" fmla="*/ 884857 h 2914544"/>
                  <a:gd name="connsiteX1" fmla="*/ 14224 w 3405372"/>
                  <a:gd name="connsiteY1" fmla="*/ 956204 h 2914544"/>
                  <a:gd name="connsiteX2" fmla="*/ 14224 w 3405372"/>
                  <a:gd name="connsiteY2" fmla="*/ 1177380 h 2914544"/>
                  <a:gd name="connsiteX3" fmla="*/ 178317 w 3405372"/>
                  <a:gd name="connsiteY3" fmla="*/ 1305804 h 2914544"/>
                  <a:gd name="connsiteX4" fmla="*/ 185452 w 3405372"/>
                  <a:gd name="connsiteY4" fmla="*/ 1462767 h 2914544"/>
                  <a:gd name="connsiteX5" fmla="*/ 228258 w 3405372"/>
                  <a:gd name="connsiteY5" fmla="*/ 1584057 h 2914544"/>
                  <a:gd name="connsiteX6" fmla="*/ 313872 w 3405372"/>
                  <a:gd name="connsiteY6" fmla="*/ 1634000 h 2914544"/>
                  <a:gd name="connsiteX7" fmla="*/ 328141 w 3405372"/>
                  <a:gd name="connsiteY7" fmla="*/ 1919388 h 2914544"/>
                  <a:gd name="connsiteX8" fmla="*/ 492233 w 3405372"/>
                  <a:gd name="connsiteY8" fmla="*/ 1812367 h 2914544"/>
                  <a:gd name="connsiteX9" fmla="*/ 741939 w 3405372"/>
                  <a:gd name="connsiteY9" fmla="*/ 1897984 h 2914544"/>
                  <a:gd name="connsiteX10" fmla="*/ 955973 w 3405372"/>
                  <a:gd name="connsiteY10" fmla="*/ 2069216 h 2914544"/>
                  <a:gd name="connsiteX11" fmla="*/ 1013049 w 3405372"/>
                  <a:gd name="connsiteY11" fmla="*/ 2019273 h 2914544"/>
                  <a:gd name="connsiteX12" fmla="*/ 934570 w 3405372"/>
                  <a:gd name="connsiteY12" fmla="*/ 1833771 h 2914544"/>
                  <a:gd name="connsiteX13" fmla="*/ 913167 w 3405372"/>
                  <a:gd name="connsiteY13" fmla="*/ 1712482 h 2914544"/>
                  <a:gd name="connsiteX14" fmla="*/ 1141469 w 3405372"/>
                  <a:gd name="connsiteY14" fmla="*/ 1712482 h 2914544"/>
                  <a:gd name="connsiteX15" fmla="*/ 1348369 w 3405372"/>
                  <a:gd name="connsiteY15" fmla="*/ 1862310 h 2914544"/>
                  <a:gd name="connsiteX16" fmla="*/ 1433982 w 3405372"/>
                  <a:gd name="connsiteY16" fmla="*/ 2133429 h 2914544"/>
                  <a:gd name="connsiteX17" fmla="*/ 1483923 w 3405372"/>
                  <a:gd name="connsiteY17" fmla="*/ 2311796 h 2914544"/>
                  <a:gd name="connsiteX18" fmla="*/ 1562402 w 3405372"/>
                  <a:gd name="connsiteY18" fmla="*/ 2454490 h 2914544"/>
                  <a:gd name="connsiteX19" fmla="*/ 1562402 w 3405372"/>
                  <a:gd name="connsiteY19" fmla="*/ 2604318 h 2914544"/>
                  <a:gd name="connsiteX20" fmla="*/ 1648016 w 3405372"/>
                  <a:gd name="connsiteY20" fmla="*/ 2761281 h 2914544"/>
                  <a:gd name="connsiteX21" fmla="*/ 1812109 w 3405372"/>
                  <a:gd name="connsiteY21" fmla="*/ 2903975 h 2914544"/>
                  <a:gd name="connsiteX22" fmla="*/ 1954798 w 3405372"/>
                  <a:gd name="connsiteY22" fmla="*/ 2903975 h 2914544"/>
                  <a:gd name="connsiteX23" fmla="*/ 2211638 w 3405372"/>
                  <a:gd name="connsiteY23" fmla="*/ 2911110 h 2914544"/>
                  <a:gd name="connsiteX24" fmla="*/ 2461344 w 3405372"/>
                  <a:gd name="connsiteY24" fmla="*/ 2889706 h 2914544"/>
                  <a:gd name="connsiteX25" fmla="*/ 2639706 w 3405372"/>
                  <a:gd name="connsiteY25" fmla="*/ 2839763 h 2914544"/>
                  <a:gd name="connsiteX26" fmla="*/ 2903681 w 3405372"/>
                  <a:gd name="connsiteY26" fmla="*/ 2768416 h 2914544"/>
                  <a:gd name="connsiteX27" fmla="*/ 3017832 w 3405372"/>
                  <a:gd name="connsiteY27" fmla="*/ 2761281 h 2914544"/>
                  <a:gd name="connsiteX28" fmla="*/ 3131984 w 3405372"/>
                  <a:gd name="connsiteY28" fmla="*/ 2704204 h 2914544"/>
                  <a:gd name="connsiteX29" fmla="*/ 3253269 w 3405372"/>
                  <a:gd name="connsiteY29" fmla="*/ 2454490 h 2914544"/>
                  <a:gd name="connsiteX30" fmla="*/ 3388824 w 3405372"/>
                  <a:gd name="connsiteY30" fmla="*/ 2097755 h 2914544"/>
                  <a:gd name="connsiteX31" fmla="*/ 3403093 w 3405372"/>
                  <a:gd name="connsiteY31" fmla="*/ 1776694 h 2914544"/>
                  <a:gd name="connsiteX32" fmla="*/ 3388824 w 3405372"/>
                  <a:gd name="connsiteY32" fmla="*/ 1562653 h 2914544"/>
                  <a:gd name="connsiteX33" fmla="*/ 3267538 w 3405372"/>
                  <a:gd name="connsiteY33" fmla="*/ 970474 h 2914544"/>
                  <a:gd name="connsiteX34" fmla="*/ 2975026 w 3405372"/>
                  <a:gd name="connsiteY34" fmla="*/ 506719 h 2914544"/>
                  <a:gd name="connsiteX35" fmla="*/ 2489882 w 3405372"/>
                  <a:gd name="connsiteY35" fmla="*/ 207062 h 2914544"/>
                  <a:gd name="connsiteX36" fmla="*/ 1876319 w 3405372"/>
                  <a:gd name="connsiteY36" fmla="*/ 57233 h 2914544"/>
                  <a:gd name="connsiteX37" fmla="*/ 1412579 w 3405372"/>
                  <a:gd name="connsiteY37" fmla="*/ 156 h 2914544"/>
                  <a:gd name="connsiteX38" fmla="*/ 1005914 w 3405372"/>
                  <a:gd name="connsiteY38" fmla="*/ 71502 h 2914544"/>
                  <a:gd name="connsiteX39" fmla="*/ 677729 w 3405372"/>
                  <a:gd name="connsiteY39" fmla="*/ 185658 h 2914544"/>
                  <a:gd name="connsiteX40" fmla="*/ 413754 w 3405372"/>
                  <a:gd name="connsiteY40" fmla="*/ 364025 h 2914544"/>
                  <a:gd name="connsiteX41" fmla="*/ 235393 w 3405372"/>
                  <a:gd name="connsiteY41" fmla="*/ 628008 h 2914544"/>
                  <a:gd name="connsiteX42" fmla="*/ 121241 w 3405372"/>
                  <a:gd name="connsiteY42" fmla="*/ 806376 h 2914544"/>
                  <a:gd name="connsiteX43" fmla="*/ 64166 w 3405372"/>
                  <a:gd name="connsiteY43" fmla="*/ 884857 h 2914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3405372" h="2914544">
                    <a:moveTo>
                      <a:pt x="64166" y="884857"/>
                    </a:moveTo>
                    <a:cubicBezTo>
                      <a:pt x="46330" y="909828"/>
                      <a:pt x="22548" y="907450"/>
                      <a:pt x="14224" y="956204"/>
                    </a:cubicBezTo>
                    <a:cubicBezTo>
                      <a:pt x="5900" y="1004958"/>
                      <a:pt x="-13125" y="1119113"/>
                      <a:pt x="14224" y="1177380"/>
                    </a:cubicBezTo>
                    <a:cubicBezTo>
                      <a:pt x="41573" y="1235647"/>
                      <a:pt x="149779" y="1258240"/>
                      <a:pt x="178317" y="1305804"/>
                    </a:cubicBezTo>
                    <a:cubicBezTo>
                      <a:pt x="206855" y="1353369"/>
                      <a:pt x="177129" y="1416392"/>
                      <a:pt x="185452" y="1462767"/>
                    </a:cubicBezTo>
                    <a:cubicBezTo>
                      <a:pt x="193775" y="1509142"/>
                      <a:pt x="206855" y="1555518"/>
                      <a:pt x="228258" y="1584057"/>
                    </a:cubicBezTo>
                    <a:cubicBezTo>
                      <a:pt x="249661" y="1612596"/>
                      <a:pt x="297225" y="1578111"/>
                      <a:pt x="313872" y="1634000"/>
                    </a:cubicBezTo>
                    <a:cubicBezTo>
                      <a:pt x="330519" y="1689889"/>
                      <a:pt x="298414" y="1889660"/>
                      <a:pt x="328141" y="1919388"/>
                    </a:cubicBezTo>
                    <a:cubicBezTo>
                      <a:pt x="357868" y="1949116"/>
                      <a:pt x="423267" y="1815934"/>
                      <a:pt x="492233" y="1812367"/>
                    </a:cubicBezTo>
                    <a:cubicBezTo>
                      <a:pt x="561199" y="1808800"/>
                      <a:pt x="664649" y="1855176"/>
                      <a:pt x="741939" y="1897984"/>
                    </a:cubicBezTo>
                    <a:cubicBezTo>
                      <a:pt x="819229" y="1940792"/>
                      <a:pt x="910788" y="2049001"/>
                      <a:pt x="955973" y="2069216"/>
                    </a:cubicBezTo>
                    <a:cubicBezTo>
                      <a:pt x="1001158" y="2089431"/>
                      <a:pt x="1016616" y="2058514"/>
                      <a:pt x="1013049" y="2019273"/>
                    </a:cubicBezTo>
                    <a:cubicBezTo>
                      <a:pt x="1009482" y="1980032"/>
                      <a:pt x="951217" y="1884903"/>
                      <a:pt x="934570" y="1833771"/>
                    </a:cubicBezTo>
                    <a:cubicBezTo>
                      <a:pt x="917923" y="1782639"/>
                      <a:pt x="878684" y="1732697"/>
                      <a:pt x="913167" y="1712482"/>
                    </a:cubicBezTo>
                    <a:cubicBezTo>
                      <a:pt x="947650" y="1692267"/>
                      <a:pt x="1068935" y="1687511"/>
                      <a:pt x="1141469" y="1712482"/>
                    </a:cubicBezTo>
                    <a:cubicBezTo>
                      <a:pt x="1214003" y="1737453"/>
                      <a:pt x="1299617" y="1792152"/>
                      <a:pt x="1348369" y="1862310"/>
                    </a:cubicBezTo>
                    <a:cubicBezTo>
                      <a:pt x="1397121" y="1932468"/>
                      <a:pt x="1411390" y="2058515"/>
                      <a:pt x="1433982" y="2133429"/>
                    </a:cubicBezTo>
                    <a:cubicBezTo>
                      <a:pt x="1456574" y="2208343"/>
                      <a:pt x="1462520" y="2258286"/>
                      <a:pt x="1483923" y="2311796"/>
                    </a:cubicBezTo>
                    <a:cubicBezTo>
                      <a:pt x="1505326" y="2365306"/>
                      <a:pt x="1549322" y="2405736"/>
                      <a:pt x="1562402" y="2454490"/>
                    </a:cubicBezTo>
                    <a:cubicBezTo>
                      <a:pt x="1575482" y="2503244"/>
                      <a:pt x="1548133" y="2553186"/>
                      <a:pt x="1562402" y="2604318"/>
                    </a:cubicBezTo>
                    <a:cubicBezTo>
                      <a:pt x="1576671" y="2655450"/>
                      <a:pt x="1606398" y="2711338"/>
                      <a:pt x="1648016" y="2761281"/>
                    </a:cubicBezTo>
                    <a:cubicBezTo>
                      <a:pt x="1689634" y="2811224"/>
                      <a:pt x="1760979" y="2880193"/>
                      <a:pt x="1812109" y="2903975"/>
                    </a:cubicBezTo>
                    <a:cubicBezTo>
                      <a:pt x="1863239" y="2927757"/>
                      <a:pt x="1954798" y="2903975"/>
                      <a:pt x="1954798" y="2903975"/>
                    </a:cubicBezTo>
                    <a:cubicBezTo>
                      <a:pt x="2021386" y="2905164"/>
                      <a:pt x="2127214" y="2913488"/>
                      <a:pt x="2211638" y="2911110"/>
                    </a:cubicBezTo>
                    <a:cubicBezTo>
                      <a:pt x="2296062" y="2908732"/>
                      <a:pt x="2389999" y="2901597"/>
                      <a:pt x="2461344" y="2889706"/>
                    </a:cubicBezTo>
                    <a:cubicBezTo>
                      <a:pt x="2532689" y="2877815"/>
                      <a:pt x="2639706" y="2839763"/>
                      <a:pt x="2639706" y="2839763"/>
                    </a:cubicBezTo>
                    <a:cubicBezTo>
                      <a:pt x="2713429" y="2819548"/>
                      <a:pt x="2840660" y="2781496"/>
                      <a:pt x="2903681" y="2768416"/>
                    </a:cubicBezTo>
                    <a:cubicBezTo>
                      <a:pt x="2966702" y="2755336"/>
                      <a:pt x="2979782" y="2771983"/>
                      <a:pt x="3017832" y="2761281"/>
                    </a:cubicBezTo>
                    <a:cubicBezTo>
                      <a:pt x="3055882" y="2750579"/>
                      <a:pt x="3092745" y="2755336"/>
                      <a:pt x="3131984" y="2704204"/>
                    </a:cubicBezTo>
                    <a:cubicBezTo>
                      <a:pt x="3171223" y="2653072"/>
                      <a:pt x="3210462" y="2555565"/>
                      <a:pt x="3253269" y="2454490"/>
                    </a:cubicBezTo>
                    <a:cubicBezTo>
                      <a:pt x="3296076" y="2353415"/>
                      <a:pt x="3363853" y="2210721"/>
                      <a:pt x="3388824" y="2097755"/>
                    </a:cubicBezTo>
                    <a:cubicBezTo>
                      <a:pt x="3413795" y="1984789"/>
                      <a:pt x="3403093" y="1865878"/>
                      <a:pt x="3403093" y="1776694"/>
                    </a:cubicBezTo>
                    <a:cubicBezTo>
                      <a:pt x="3403093" y="1687510"/>
                      <a:pt x="3411417" y="1697023"/>
                      <a:pt x="3388824" y="1562653"/>
                    </a:cubicBezTo>
                    <a:cubicBezTo>
                      <a:pt x="3366232" y="1428283"/>
                      <a:pt x="3336504" y="1146463"/>
                      <a:pt x="3267538" y="970474"/>
                    </a:cubicBezTo>
                    <a:cubicBezTo>
                      <a:pt x="3198572" y="794485"/>
                      <a:pt x="3104635" y="633954"/>
                      <a:pt x="2975026" y="506719"/>
                    </a:cubicBezTo>
                    <a:cubicBezTo>
                      <a:pt x="2845417" y="379484"/>
                      <a:pt x="2673000" y="281976"/>
                      <a:pt x="2489882" y="207062"/>
                    </a:cubicBezTo>
                    <a:cubicBezTo>
                      <a:pt x="2306764" y="132148"/>
                      <a:pt x="2055869" y="91717"/>
                      <a:pt x="1876319" y="57233"/>
                    </a:cubicBezTo>
                    <a:cubicBezTo>
                      <a:pt x="1696769" y="22749"/>
                      <a:pt x="1557646" y="-2222"/>
                      <a:pt x="1412579" y="156"/>
                    </a:cubicBezTo>
                    <a:cubicBezTo>
                      <a:pt x="1267512" y="2534"/>
                      <a:pt x="1128389" y="40585"/>
                      <a:pt x="1005914" y="71502"/>
                    </a:cubicBezTo>
                    <a:cubicBezTo>
                      <a:pt x="883439" y="102419"/>
                      <a:pt x="776422" y="136904"/>
                      <a:pt x="677729" y="185658"/>
                    </a:cubicBezTo>
                    <a:cubicBezTo>
                      <a:pt x="579036" y="234412"/>
                      <a:pt x="487477" y="290300"/>
                      <a:pt x="413754" y="364025"/>
                    </a:cubicBezTo>
                    <a:cubicBezTo>
                      <a:pt x="340031" y="437750"/>
                      <a:pt x="284145" y="554283"/>
                      <a:pt x="235393" y="628008"/>
                    </a:cubicBezTo>
                    <a:cubicBezTo>
                      <a:pt x="186641" y="701733"/>
                      <a:pt x="149779" y="767135"/>
                      <a:pt x="121241" y="806376"/>
                    </a:cubicBezTo>
                    <a:cubicBezTo>
                      <a:pt x="92703" y="845617"/>
                      <a:pt x="82002" y="859886"/>
                      <a:pt x="64166" y="88485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Freeform 90">
                <a:extLst>
                  <a:ext uri="{FF2B5EF4-FFF2-40B4-BE49-F238E27FC236}">
                    <a16:creationId xmlns:a16="http://schemas.microsoft.com/office/drawing/2014/main" xmlns="" id="{DB9ADD74-476B-B74A-A998-D44AE5C97816}"/>
                  </a:ext>
                </a:extLst>
              </p:cNvPr>
              <p:cNvSpPr/>
              <p:nvPr/>
            </p:nvSpPr>
            <p:spPr>
              <a:xfrm>
                <a:off x="2271480" y="6674416"/>
                <a:ext cx="799178" cy="687423"/>
              </a:xfrm>
              <a:custGeom>
                <a:avLst/>
                <a:gdLst>
                  <a:gd name="connsiteX0" fmla="*/ 160745 w 799178"/>
                  <a:gd name="connsiteY0" fmla="*/ 628 h 687423"/>
                  <a:gd name="connsiteX1" fmla="*/ 24910 w 799178"/>
                  <a:gd name="connsiteY1" fmla="*/ 48169 h 687423"/>
                  <a:gd name="connsiteX2" fmla="*/ 4534 w 799178"/>
                  <a:gd name="connsiteY2" fmla="*/ 190792 h 687423"/>
                  <a:gd name="connsiteX3" fmla="*/ 79244 w 799178"/>
                  <a:gd name="connsiteY3" fmla="*/ 245125 h 687423"/>
                  <a:gd name="connsiteX4" fmla="*/ 99619 w 799178"/>
                  <a:gd name="connsiteY4" fmla="*/ 428497 h 687423"/>
                  <a:gd name="connsiteX5" fmla="*/ 140370 w 799178"/>
                  <a:gd name="connsiteY5" fmla="*/ 523579 h 687423"/>
                  <a:gd name="connsiteX6" fmla="*/ 249038 w 799178"/>
                  <a:gd name="connsiteY6" fmla="*/ 414914 h 687423"/>
                  <a:gd name="connsiteX7" fmla="*/ 446000 w 799178"/>
                  <a:gd name="connsiteY7" fmla="*/ 476038 h 687423"/>
                  <a:gd name="connsiteX8" fmla="*/ 690504 w 799178"/>
                  <a:gd name="connsiteY8" fmla="*/ 645827 h 687423"/>
                  <a:gd name="connsiteX9" fmla="*/ 792381 w 799178"/>
                  <a:gd name="connsiteY9" fmla="*/ 679785 h 687423"/>
                  <a:gd name="connsiteX10" fmla="*/ 778797 w 799178"/>
                  <a:gd name="connsiteY10" fmla="*/ 530371 h 687423"/>
                  <a:gd name="connsiteX11" fmla="*/ 690504 w 799178"/>
                  <a:gd name="connsiteY11" fmla="*/ 414914 h 687423"/>
                  <a:gd name="connsiteX12" fmla="*/ 663337 w 799178"/>
                  <a:gd name="connsiteY12" fmla="*/ 313040 h 687423"/>
                  <a:gd name="connsiteX13" fmla="*/ 575044 w 799178"/>
                  <a:gd name="connsiteY13" fmla="*/ 184000 h 687423"/>
                  <a:gd name="connsiteX14" fmla="*/ 350915 w 799178"/>
                  <a:gd name="connsiteY14" fmla="*/ 75335 h 687423"/>
                  <a:gd name="connsiteX15" fmla="*/ 160745 w 799178"/>
                  <a:gd name="connsiteY15" fmla="*/ 628 h 687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99178" h="687423">
                    <a:moveTo>
                      <a:pt x="160745" y="628"/>
                    </a:moveTo>
                    <a:cubicBezTo>
                      <a:pt x="106411" y="-3900"/>
                      <a:pt x="50945" y="16475"/>
                      <a:pt x="24910" y="48169"/>
                    </a:cubicBezTo>
                    <a:cubicBezTo>
                      <a:pt x="-1125" y="79863"/>
                      <a:pt x="-4522" y="157966"/>
                      <a:pt x="4534" y="190792"/>
                    </a:cubicBezTo>
                    <a:cubicBezTo>
                      <a:pt x="13590" y="223618"/>
                      <a:pt x="63396" y="205507"/>
                      <a:pt x="79244" y="245125"/>
                    </a:cubicBezTo>
                    <a:cubicBezTo>
                      <a:pt x="95092" y="284743"/>
                      <a:pt x="89431" y="382088"/>
                      <a:pt x="99619" y="428497"/>
                    </a:cubicBezTo>
                    <a:cubicBezTo>
                      <a:pt x="109807" y="474906"/>
                      <a:pt x="115467" y="525843"/>
                      <a:pt x="140370" y="523579"/>
                    </a:cubicBezTo>
                    <a:cubicBezTo>
                      <a:pt x="165273" y="521315"/>
                      <a:pt x="198100" y="422837"/>
                      <a:pt x="249038" y="414914"/>
                    </a:cubicBezTo>
                    <a:cubicBezTo>
                      <a:pt x="299976" y="406991"/>
                      <a:pt x="372422" y="437553"/>
                      <a:pt x="446000" y="476038"/>
                    </a:cubicBezTo>
                    <a:cubicBezTo>
                      <a:pt x="519578" y="514523"/>
                      <a:pt x="632774" y="611869"/>
                      <a:pt x="690504" y="645827"/>
                    </a:cubicBezTo>
                    <a:cubicBezTo>
                      <a:pt x="748234" y="679785"/>
                      <a:pt x="777666" y="699028"/>
                      <a:pt x="792381" y="679785"/>
                    </a:cubicBezTo>
                    <a:cubicBezTo>
                      <a:pt x="807097" y="660542"/>
                      <a:pt x="795776" y="574516"/>
                      <a:pt x="778797" y="530371"/>
                    </a:cubicBezTo>
                    <a:cubicBezTo>
                      <a:pt x="761818" y="486226"/>
                      <a:pt x="709747" y="451136"/>
                      <a:pt x="690504" y="414914"/>
                    </a:cubicBezTo>
                    <a:cubicBezTo>
                      <a:pt x="671261" y="378692"/>
                      <a:pt x="682580" y="351526"/>
                      <a:pt x="663337" y="313040"/>
                    </a:cubicBezTo>
                    <a:cubicBezTo>
                      <a:pt x="644094" y="274554"/>
                      <a:pt x="627114" y="223618"/>
                      <a:pt x="575044" y="184000"/>
                    </a:cubicBezTo>
                    <a:cubicBezTo>
                      <a:pt x="522974" y="144382"/>
                      <a:pt x="421097" y="110425"/>
                      <a:pt x="350915" y="75335"/>
                    </a:cubicBezTo>
                    <a:cubicBezTo>
                      <a:pt x="280733" y="40245"/>
                      <a:pt x="215079" y="5156"/>
                      <a:pt x="160745" y="62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Freeform 91">
                <a:extLst>
                  <a:ext uri="{FF2B5EF4-FFF2-40B4-BE49-F238E27FC236}">
                    <a16:creationId xmlns:a16="http://schemas.microsoft.com/office/drawing/2014/main" xmlns="" id="{4F26680D-324C-7A4E-9E6A-9406A56B8D0B}"/>
                  </a:ext>
                </a:extLst>
              </p:cNvPr>
              <p:cNvSpPr/>
              <p:nvPr/>
            </p:nvSpPr>
            <p:spPr>
              <a:xfrm>
                <a:off x="2139558" y="5344628"/>
                <a:ext cx="3287081" cy="2858519"/>
              </a:xfrm>
              <a:custGeom>
                <a:avLst/>
                <a:gdLst>
                  <a:gd name="connsiteX0" fmla="*/ 210649 w 3287081"/>
                  <a:gd name="connsiteY0" fmla="*/ 1310040 h 2858518"/>
                  <a:gd name="connsiteX1" fmla="*/ 169899 w 3287081"/>
                  <a:gd name="connsiteY1" fmla="*/ 1228542 h 2858518"/>
                  <a:gd name="connsiteX2" fmla="*/ 61230 w 3287081"/>
                  <a:gd name="connsiteY2" fmla="*/ 1133460 h 2858518"/>
                  <a:gd name="connsiteX3" fmla="*/ 104 w 3287081"/>
                  <a:gd name="connsiteY3" fmla="*/ 1018003 h 2858518"/>
                  <a:gd name="connsiteX4" fmla="*/ 74814 w 3287081"/>
                  <a:gd name="connsiteY4" fmla="*/ 827839 h 2858518"/>
                  <a:gd name="connsiteX5" fmla="*/ 190274 w 3287081"/>
                  <a:gd name="connsiteY5" fmla="*/ 725965 h 2858518"/>
                  <a:gd name="connsiteX6" fmla="*/ 285359 w 3287081"/>
                  <a:gd name="connsiteY6" fmla="*/ 501844 h 2858518"/>
                  <a:gd name="connsiteX7" fmla="*/ 455154 w 3287081"/>
                  <a:gd name="connsiteY7" fmla="*/ 304888 h 2858518"/>
                  <a:gd name="connsiteX8" fmla="*/ 686074 w 3287081"/>
                  <a:gd name="connsiteY8" fmla="*/ 175848 h 2858518"/>
                  <a:gd name="connsiteX9" fmla="*/ 957745 w 3287081"/>
                  <a:gd name="connsiteY9" fmla="*/ 67183 h 2858518"/>
                  <a:gd name="connsiteX10" fmla="*/ 1304126 w 3287081"/>
                  <a:gd name="connsiteY10" fmla="*/ 6059 h 2858518"/>
                  <a:gd name="connsiteX11" fmla="*/ 1453545 w 3287081"/>
                  <a:gd name="connsiteY11" fmla="*/ 6059 h 2858518"/>
                  <a:gd name="connsiteX12" fmla="*/ 1596173 w 3287081"/>
                  <a:gd name="connsiteY12" fmla="*/ 40017 h 2858518"/>
                  <a:gd name="connsiteX13" fmla="*/ 1847468 w 3287081"/>
                  <a:gd name="connsiteY13" fmla="*/ 73975 h 2858518"/>
                  <a:gd name="connsiteX14" fmla="*/ 2132723 w 3287081"/>
                  <a:gd name="connsiteY14" fmla="*/ 135099 h 2858518"/>
                  <a:gd name="connsiteX15" fmla="*/ 2295726 w 3287081"/>
                  <a:gd name="connsiteY15" fmla="*/ 182640 h 2858518"/>
                  <a:gd name="connsiteX16" fmla="*/ 2587773 w 3287081"/>
                  <a:gd name="connsiteY16" fmla="*/ 311680 h 2858518"/>
                  <a:gd name="connsiteX17" fmla="*/ 2818693 w 3287081"/>
                  <a:gd name="connsiteY17" fmla="*/ 481469 h 2858518"/>
                  <a:gd name="connsiteX18" fmla="*/ 3042822 w 3287081"/>
                  <a:gd name="connsiteY18" fmla="*/ 746340 h 2858518"/>
                  <a:gd name="connsiteX19" fmla="*/ 3151490 w 3287081"/>
                  <a:gd name="connsiteY19" fmla="*/ 1058752 h 2858518"/>
                  <a:gd name="connsiteX20" fmla="*/ 3219408 w 3287081"/>
                  <a:gd name="connsiteY20" fmla="*/ 1371165 h 2858518"/>
                  <a:gd name="connsiteX21" fmla="*/ 3273742 w 3287081"/>
                  <a:gd name="connsiteY21" fmla="*/ 1724326 h 2858518"/>
                  <a:gd name="connsiteX22" fmla="*/ 3280534 w 3287081"/>
                  <a:gd name="connsiteY22" fmla="*/ 1989197 h 2858518"/>
                  <a:gd name="connsiteX23" fmla="*/ 3192241 w 3287081"/>
                  <a:gd name="connsiteY23" fmla="*/ 2233694 h 2858518"/>
                  <a:gd name="connsiteX24" fmla="*/ 3110740 w 3287081"/>
                  <a:gd name="connsiteY24" fmla="*/ 2403483 h 2858518"/>
                  <a:gd name="connsiteX25" fmla="*/ 2947737 w 3287081"/>
                  <a:gd name="connsiteY25" fmla="*/ 2505357 h 2858518"/>
                  <a:gd name="connsiteX26" fmla="*/ 2737192 w 3287081"/>
                  <a:gd name="connsiteY26" fmla="*/ 2634397 h 2858518"/>
                  <a:gd name="connsiteX27" fmla="*/ 2533438 w 3287081"/>
                  <a:gd name="connsiteY27" fmla="*/ 2783811 h 2858518"/>
                  <a:gd name="connsiteX28" fmla="*/ 2350060 w 3287081"/>
                  <a:gd name="connsiteY28" fmla="*/ 2838144 h 2858518"/>
                  <a:gd name="connsiteX29" fmla="*/ 2180266 w 3287081"/>
                  <a:gd name="connsiteY29" fmla="*/ 2858518 h 2858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287081" h="2858518">
                    <a:moveTo>
                      <a:pt x="210649" y="1310040"/>
                    </a:moveTo>
                    <a:cubicBezTo>
                      <a:pt x="202725" y="1284006"/>
                      <a:pt x="194802" y="1257972"/>
                      <a:pt x="169899" y="1228542"/>
                    </a:cubicBezTo>
                    <a:cubicBezTo>
                      <a:pt x="144996" y="1199112"/>
                      <a:pt x="89529" y="1168550"/>
                      <a:pt x="61230" y="1133460"/>
                    </a:cubicBezTo>
                    <a:cubicBezTo>
                      <a:pt x="32931" y="1098370"/>
                      <a:pt x="-2160" y="1068940"/>
                      <a:pt x="104" y="1018003"/>
                    </a:cubicBezTo>
                    <a:cubicBezTo>
                      <a:pt x="2368" y="967066"/>
                      <a:pt x="43119" y="876512"/>
                      <a:pt x="74814" y="827839"/>
                    </a:cubicBezTo>
                    <a:cubicBezTo>
                      <a:pt x="106509" y="779166"/>
                      <a:pt x="155183" y="780297"/>
                      <a:pt x="190274" y="725965"/>
                    </a:cubicBezTo>
                    <a:cubicBezTo>
                      <a:pt x="225365" y="671633"/>
                      <a:pt x="241212" y="572023"/>
                      <a:pt x="285359" y="501844"/>
                    </a:cubicBezTo>
                    <a:cubicBezTo>
                      <a:pt x="329506" y="431664"/>
                      <a:pt x="388368" y="359221"/>
                      <a:pt x="455154" y="304888"/>
                    </a:cubicBezTo>
                    <a:cubicBezTo>
                      <a:pt x="521940" y="250555"/>
                      <a:pt x="602309" y="215466"/>
                      <a:pt x="686074" y="175848"/>
                    </a:cubicBezTo>
                    <a:cubicBezTo>
                      <a:pt x="769839" y="136230"/>
                      <a:pt x="854736" y="95481"/>
                      <a:pt x="957745" y="67183"/>
                    </a:cubicBezTo>
                    <a:cubicBezTo>
                      <a:pt x="1060754" y="38885"/>
                      <a:pt x="1221493" y="16246"/>
                      <a:pt x="1304126" y="6059"/>
                    </a:cubicBezTo>
                    <a:cubicBezTo>
                      <a:pt x="1386759" y="-4128"/>
                      <a:pt x="1404871" y="399"/>
                      <a:pt x="1453545" y="6059"/>
                    </a:cubicBezTo>
                    <a:cubicBezTo>
                      <a:pt x="1502219" y="11719"/>
                      <a:pt x="1530519" y="28698"/>
                      <a:pt x="1596173" y="40017"/>
                    </a:cubicBezTo>
                    <a:cubicBezTo>
                      <a:pt x="1661827" y="51336"/>
                      <a:pt x="1758043" y="58128"/>
                      <a:pt x="1847468" y="73975"/>
                    </a:cubicBezTo>
                    <a:cubicBezTo>
                      <a:pt x="1936893" y="89822"/>
                      <a:pt x="2058013" y="116988"/>
                      <a:pt x="2132723" y="135099"/>
                    </a:cubicBezTo>
                    <a:cubicBezTo>
                      <a:pt x="2207433" y="153210"/>
                      <a:pt x="2219884" y="153210"/>
                      <a:pt x="2295726" y="182640"/>
                    </a:cubicBezTo>
                    <a:cubicBezTo>
                      <a:pt x="2371568" y="212070"/>
                      <a:pt x="2500612" y="261875"/>
                      <a:pt x="2587773" y="311680"/>
                    </a:cubicBezTo>
                    <a:cubicBezTo>
                      <a:pt x="2674934" y="361485"/>
                      <a:pt x="2742851" y="409026"/>
                      <a:pt x="2818693" y="481469"/>
                    </a:cubicBezTo>
                    <a:cubicBezTo>
                      <a:pt x="2894535" y="553912"/>
                      <a:pt x="2987356" y="650126"/>
                      <a:pt x="3042822" y="746340"/>
                    </a:cubicBezTo>
                    <a:cubicBezTo>
                      <a:pt x="3098288" y="842554"/>
                      <a:pt x="3122059" y="954615"/>
                      <a:pt x="3151490" y="1058752"/>
                    </a:cubicBezTo>
                    <a:cubicBezTo>
                      <a:pt x="3180921" y="1162889"/>
                      <a:pt x="3199033" y="1260236"/>
                      <a:pt x="3219408" y="1371165"/>
                    </a:cubicBezTo>
                    <a:cubicBezTo>
                      <a:pt x="3239783" y="1482094"/>
                      <a:pt x="3263554" y="1621321"/>
                      <a:pt x="3273742" y="1724326"/>
                    </a:cubicBezTo>
                    <a:cubicBezTo>
                      <a:pt x="3283930" y="1827331"/>
                      <a:pt x="3294118" y="1904302"/>
                      <a:pt x="3280534" y="1989197"/>
                    </a:cubicBezTo>
                    <a:cubicBezTo>
                      <a:pt x="3266950" y="2074092"/>
                      <a:pt x="3220540" y="2164646"/>
                      <a:pt x="3192241" y="2233694"/>
                    </a:cubicBezTo>
                    <a:cubicBezTo>
                      <a:pt x="3163942" y="2302742"/>
                      <a:pt x="3151491" y="2358206"/>
                      <a:pt x="3110740" y="2403483"/>
                    </a:cubicBezTo>
                    <a:cubicBezTo>
                      <a:pt x="3069989" y="2448760"/>
                      <a:pt x="2947737" y="2505357"/>
                      <a:pt x="2947737" y="2505357"/>
                    </a:cubicBezTo>
                    <a:cubicBezTo>
                      <a:pt x="2885479" y="2543843"/>
                      <a:pt x="2806242" y="2587988"/>
                      <a:pt x="2737192" y="2634397"/>
                    </a:cubicBezTo>
                    <a:cubicBezTo>
                      <a:pt x="2668142" y="2680806"/>
                      <a:pt x="2597960" y="2749853"/>
                      <a:pt x="2533438" y="2783811"/>
                    </a:cubicBezTo>
                    <a:cubicBezTo>
                      <a:pt x="2468916" y="2817769"/>
                      <a:pt x="2408922" y="2825693"/>
                      <a:pt x="2350060" y="2838144"/>
                    </a:cubicBezTo>
                    <a:cubicBezTo>
                      <a:pt x="2291198" y="2850595"/>
                      <a:pt x="2180266" y="2858518"/>
                      <a:pt x="2180266" y="2858518"/>
                    </a:cubicBezTo>
                  </a:path>
                </a:pathLst>
              </a:custGeom>
              <a:ln w="12700">
                <a:solidFill>
                  <a:srgbClr val="FFFF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Freeform 92">
                <a:extLst>
                  <a:ext uri="{FF2B5EF4-FFF2-40B4-BE49-F238E27FC236}">
                    <a16:creationId xmlns:a16="http://schemas.microsoft.com/office/drawing/2014/main" xmlns="" id="{1B9CE2AD-6CAE-C84F-8B8E-5AB327CF7F1C}"/>
                  </a:ext>
                </a:extLst>
              </p:cNvPr>
              <p:cNvSpPr/>
              <p:nvPr/>
            </p:nvSpPr>
            <p:spPr>
              <a:xfrm>
                <a:off x="2349979" y="5386621"/>
                <a:ext cx="2975208" cy="2751927"/>
              </a:xfrm>
              <a:custGeom>
                <a:avLst/>
                <a:gdLst>
                  <a:gd name="connsiteX0" fmla="*/ 1501728 w 2975208"/>
                  <a:gd name="connsiteY0" fmla="*/ 59149 h 2751927"/>
                  <a:gd name="connsiteX1" fmla="*/ 1372685 w 2975208"/>
                  <a:gd name="connsiteY1" fmla="*/ 72732 h 2751927"/>
                  <a:gd name="connsiteX2" fmla="*/ 1304767 w 2975208"/>
                  <a:gd name="connsiteY2" fmla="*/ 127065 h 2751927"/>
                  <a:gd name="connsiteX3" fmla="*/ 1318350 w 2975208"/>
                  <a:gd name="connsiteY3" fmla="*/ 65940 h 2751927"/>
                  <a:gd name="connsiteX4" fmla="*/ 1189306 w 2975208"/>
                  <a:gd name="connsiteY4" fmla="*/ 4816 h 2751927"/>
                  <a:gd name="connsiteX5" fmla="*/ 1046679 w 2975208"/>
                  <a:gd name="connsiteY5" fmla="*/ 11608 h 2751927"/>
                  <a:gd name="connsiteX6" fmla="*/ 1107805 w 2975208"/>
                  <a:gd name="connsiteY6" fmla="*/ 72732 h 2751927"/>
                  <a:gd name="connsiteX7" fmla="*/ 978761 w 2975208"/>
                  <a:gd name="connsiteY7" fmla="*/ 65940 h 2751927"/>
                  <a:gd name="connsiteX8" fmla="*/ 842926 w 2975208"/>
                  <a:gd name="connsiteY8" fmla="*/ 79524 h 2751927"/>
                  <a:gd name="connsiteX9" fmla="*/ 775008 w 2975208"/>
                  <a:gd name="connsiteY9" fmla="*/ 167814 h 2751927"/>
                  <a:gd name="connsiteX10" fmla="*/ 781800 w 2975208"/>
                  <a:gd name="connsiteY10" fmla="*/ 235730 h 2751927"/>
                  <a:gd name="connsiteX11" fmla="*/ 727465 w 2975208"/>
                  <a:gd name="connsiteY11" fmla="*/ 235730 h 2751927"/>
                  <a:gd name="connsiteX12" fmla="*/ 612005 w 2975208"/>
                  <a:gd name="connsiteY12" fmla="*/ 317229 h 2751927"/>
                  <a:gd name="connsiteX13" fmla="*/ 516920 w 2975208"/>
                  <a:gd name="connsiteY13" fmla="*/ 262896 h 2751927"/>
                  <a:gd name="connsiteX14" fmla="*/ 462586 w 2975208"/>
                  <a:gd name="connsiteY14" fmla="*/ 262896 h 2751927"/>
                  <a:gd name="connsiteX15" fmla="*/ 462586 w 2975208"/>
                  <a:gd name="connsiteY15" fmla="*/ 351186 h 2751927"/>
                  <a:gd name="connsiteX16" fmla="*/ 387876 w 2975208"/>
                  <a:gd name="connsiteY16" fmla="*/ 330812 h 2751927"/>
                  <a:gd name="connsiteX17" fmla="*/ 340334 w 2975208"/>
                  <a:gd name="connsiteY17" fmla="*/ 351186 h 2751927"/>
                  <a:gd name="connsiteX18" fmla="*/ 286000 w 2975208"/>
                  <a:gd name="connsiteY18" fmla="*/ 405519 h 2751927"/>
                  <a:gd name="connsiteX19" fmla="*/ 286000 w 2975208"/>
                  <a:gd name="connsiteY19" fmla="*/ 446268 h 2751927"/>
                  <a:gd name="connsiteX20" fmla="*/ 245249 w 2975208"/>
                  <a:gd name="connsiteY20" fmla="*/ 432685 h 2751927"/>
                  <a:gd name="connsiteX21" fmla="*/ 170539 w 2975208"/>
                  <a:gd name="connsiteY21" fmla="*/ 500601 h 2751927"/>
                  <a:gd name="connsiteX22" fmla="*/ 129789 w 2975208"/>
                  <a:gd name="connsiteY22" fmla="*/ 561725 h 2751927"/>
                  <a:gd name="connsiteX23" fmla="*/ 143372 w 2975208"/>
                  <a:gd name="connsiteY23" fmla="*/ 656807 h 2751927"/>
                  <a:gd name="connsiteX24" fmla="*/ 197707 w 2975208"/>
                  <a:gd name="connsiteY24" fmla="*/ 724723 h 2751927"/>
                  <a:gd name="connsiteX25" fmla="*/ 252041 w 2975208"/>
                  <a:gd name="connsiteY25" fmla="*/ 724723 h 2751927"/>
                  <a:gd name="connsiteX26" fmla="*/ 272416 w 2975208"/>
                  <a:gd name="connsiteY26" fmla="*/ 867346 h 2751927"/>
                  <a:gd name="connsiteX27" fmla="*/ 258833 w 2975208"/>
                  <a:gd name="connsiteY27" fmla="*/ 745097 h 2751927"/>
                  <a:gd name="connsiteX28" fmla="*/ 163748 w 2975208"/>
                  <a:gd name="connsiteY28" fmla="*/ 690765 h 2751927"/>
                  <a:gd name="connsiteX29" fmla="*/ 75455 w 2975208"/>
                  <a:gd name="connsiteY29" fmla="*/ 643224 h 2751927"/>
                  <a:gd name="connsiteX30" fmla="*/ 14328 w 2975208"/>
                  <a:gd name="connsiteY30" fmla="*/ 724723 h 2751927"/>
                  <a:gd name="connsiteX31" fmla="*/ 95830 w 2975208"/>
                  <a:gd name="connsiteY31" fmla="*/ 813013 h 2751927"/>
                  <a:gd name="connsiteX32" fmla="*/ 163748 w 2975208"/>
                  <a:gd name="connsiteY32" fmla="*/ 880929 h 2751927"/>
                  <a:gd name="connsiteX33" fmla="*/ 55079 w 2975208"/>
                  <a:gd name="connsiteY33" fmla="*/ 887720 h 2751927"/>
                  <a:gd name="connsiteX34" fmla="*/ 745 w 2975208"/>
                  <a:gd name="connsiteY34" fmla="*/ 962428 h 2751927"/>
                  <a:gd name="connsiteX35" fmla="*/ 27912 w 2975208"/>
                  <a:gd name="connsiteY35" fmla="*/ 1009969 h 2751927"/>
                  <a:gd name="connsiteX36" fmla="*/ 89038 w 2975208"/>
                  <a:gd name="connsiteY36" fmla="*/ 1030343 h 2751927"/>
                  <a:gd name="connsiteX37" fmla="*/ 95830 w 2975208"/>
                  <a:gd name="connsiteY37" fmla="*/ 1071093 h 2751927"/>
                  <a:gd name="connsiteX38" fmla="*/ 82246 w 2975208"/>
                  <a:gd name="connsiteY38" fmla="*/ 1125425 h 2751927"/>
                  <a:gd name="connsiteX39" fmla="*/ 102622 w 2975208"/>
                  <a:gd name="connsiteY39" fmla="*/ 1206924 h 2751927"/>
                  <a:gd name="connsiteX40" fmla="*/ 231665 w 2975208"/>
                  <a:gd name="connsiteY40" fmla="*/ 1254465 h 2751927"/>
                  <a:gd name="connsiteX41" fmla="*/ 306375 w 2975208"/>
                  <a:gd name="connsiteY41" fmla="*/ 1356339 h 2751927"/>
                  <a:gd name="connsiteX42" fmla="*/ 428627 w 2975208"/>
                  <a:gd name="connsiteY42" fmla="*/ 1383505 h 2751927"/>
                  <a:gd name="connsiteX43" fmla="*/ 625589 w 2975208"/>
                  <a:gd name="connsiteY43" fmla="*/ 1492170 h 2751927"/>
                  <a:gd name="connsiteX44" fmla="*/ 815759 w 2975208"/>
                  <a:gd name="connsiteY44" fmla="*/ 1532920 h 2751927"/>
                  <a:gd name="connsiteX45" fmla="*/ 971969 w 2975208"/>
                  <a:gd name="connsiteY45" fmla="*/ 1546503 h 2751927"/>
                  <a:gd name="connsiteX46" fmla="*/ 951594 w 2975208"/>
                  <a:gd name="connsiteY46" fmla="*/ 1505753 h 2751927"/>
                  <a:gd name="connsiteX47" fmla="*/ 1039887 w 2975208"/>
                  <a:gd name="connsiteY47" fmla="*/ 1546503 h 2751927"/>
                  <a:gd name="connsiteX48" fmla="*/ 1046679 w 2975208"/>
                  <a:gd name="connsiteY48" fmla="*/ 1573669 h 2751927"/>
                  <a:gd name="connsiteX49" fmla="*/ 1189306 w 2975208"/>
                  <a:gd name="connsiteY49" fmla="*/ 1560086 h 2751927"/>
                  <a:gd name="connsiteX50" fmla="*/ 1264016 w 2975208"/>
                  <a:gd name="connsiteY50" fmla="*/ 1729875 h 2751927"/>
                  <a:gd name="connsiteX51" fmla="*/ 1196098 w 2975208"/>
                  <a:gd name="connsiteY51" fmla="*/ 1824957 h 2751927"/>
                  <a:gd name="connsiteX52" fmla="*/ 1189306 w 2975208"/>
                  <a:gd name="connsiteY52" fmla="*/ 1920039 h 2751927"/>
                  <a:gd name="connsiteX53" fmla="*/ 1304767 w 2975208"/>
                  <a:gd name="connsiteY53" fmla="*/ 2035496 h 2751927"/>
                  <a:gd name="connsiteX54" fmla="*/ 1406643 w 2975208"/>
                  <a:gd name="connsiteY54" fmla="*/ 2184910 h 2751927"/>
                  <a:gd name="connsiteX55" fmla="*/ 1515312 w 2975208"/>
                  <a:gd name="connsiteY55" fmla="*/ 2218868 h 2751927"/>
                  <a:gd name="connsiteX56" fmla="*/ 1657939 w 2975208"/>
                  <a:gd name="connsiteY56" fmla="*/ 2232451 h 2751927"/>
                  <a:gd name="connsiteX57" fmla="*/ 1610397 w 2975208"/>
                  <a:gd name="connsiteY57" fmla="*/ 2286784 h 2751927"/>
                  <a:gd name="connsiteX58" fmla="*/ 1515312 w 2975208"/>
                  <a:gd name="connsiteY58" fmla="*/ 2286784 h 2751927"/>
                  <a:gd name="connsiteX59" fmla="*/ 1440602 w 2975208"/>
                  <a:gd name="connsiteY59" fmla="*/ 2381866 h 2751927"/>
                  <a:gd name="connsiteX60" fmla="*/ 1549271 w 2975208"/>
                  <a:gd name="connsiteY60" fmla="*/ 2578821 h 2751927"/>
                  <a:gd name="connsiteX61" fmla="*/ 1678315 w 2975208"/>
                  <a:gd name="connsiteY61" fmla="*/ 2619571 h 2751927"/>
                  <a:gd name="connsiteX62" fmla="*/ 1753024 w 2975208"/>
                  <a:gd name="connsiteY62" fmla="*/ 2619571 h 2751927"/>
                  <a:gd name="connsiteX63" fmla="*/ 1814150 w 2975208"/>
                  <a:gd name="connsiteY63" fmla="*/ 2538072 h 2751927"/>
                  <a:gd name="connsiteX64" fmla="*/ 1861693 w 2975208"/>
                  <a:gd name="connsiteY64" fmla="*/ 2456573 h 2751927"/>
                  <a:gd name="connsiteX65" fmla="*/ 1882068 w 2975208"/>
                  <a:gd name="connsiteY65" fmla="*/ 2490531 h 2751927"/>
                  <a:gd name="connsiteX66" fmla="*/ 1814150 w 2975208"/>
                  <a:gd name="connsiteY66" fmla="*/ 2558447 h 2751927"/>
                  <a:gd name="connsiteX67" fmla="*/ 1786983 w 2975208"/>
                  <a:gd name="connsiteY67" fmla="*/ 2639946 h 2751927"/>
                  <a:gd name="connsiteX68" fmla="*/ 1875276 w 2975208"/>
                  <a:gd name="connsiteY68" fmla="*/ 2673903 h 2751927"/>
                  <a:gd name="connsiteX69" fmla="*/ 1909235 w 2975208"/>
                  <a:gd name="connsiteY69" fmla="*/ 2619571 h 2751927"/>
                  <a:gd name="connsiteX70" fmla="*/ 1943194 w 2975208"/>
                  <a:gd name="connsiteY70" fmla="*/ 2531280 h 2751927"/>
                  <a:gd name="connsiteX71" fmla="*/ 1943194 w 2975208"/>
                  <a:gd name="connsiteY71" fmla="*/ 2619571 h 2751927"/>
                  <a:gd name="connsiteX72" fmla="*/ 1902443 w 2975208"/>
                  <a:gd name="connsiteY72" fmla="*/ 2680695 h 2751927"/>
                  <a:gd name="connsiteX73" fmla="*/ 1983945 w 2975208"/>
                  <a:gd name="connsiteY73" fmla="*/ 2728236 h 2751927"/>
                  <a:gd name="connsiteX74" fmla="*/ 2092613 w 2975208"/>
                  <a:gd name="connsiteY74" fmla="*/ 2748611 h 2751927"/>
                  <a:gd name="connsiteX75" fmla="*/ 2065446 w 2975208"/>
                  <a:gd name="connsiteY75" fmla="*/ 2660320 h 2751927"/>
                  <a:gd name="connsiteX76" fmla="*/ 2072238 w 2975208"/>
                  <a:gd name="connsiteY76" fmla="*/ 2599196 h 2751927"/>
                  <a:gd name="connsiteX77" fmla="*/ 2119780 w 2975208"/>
                  <a:gd name="connsiteY77" fmla="*/ 2728236 h 2751927"/>
                  <a:gd name="connsiteX78" fmla="*/ 2167323 w 2975208"/>
                  <a:gd name="connsiteY78" fmla="*/ 2714653 h 2751927"/>
                  <a:gd name="connsiteX79" fmla="*/ 2140156 w 2975208"/>
                  <a:gd name="connsiteY79" fmla="*/ 2619571 h 2751927"/>
                  <a:gd name="connsiteX80" fmla="*/ 2106197 w 2975208"/>
                  <a:gd name="connsiteY80" fmla="*/ 2538072 h 2751927"/>
                  <a:gd name="connsiteX81" fmla="*/ 2201282 w 2975208"/>
                  <a:gd name="connsiteY81" fmla="*/ 2687486 h 2751927"/>
                  <a:gd name="connsiteX82" fmla="*/ 2316742 w 2975208"/>
                  <a:gd name="connsiteY82" fmla="*/ 2633154 h 2751927"/>
                  <a:gd name="connsiteX83" fmla="*/ 2343909 w 2975208"/>
                  <a:gd name="connsiteY83" fmla="*/ 2612779 h 2751927"/>
                  <a:gd name="connsiteX84" fmla="*/ 2228449 w 2975208"/>
                  <a:gd name="connsiteY84" fmla="*/ 2551655 h 2751927"/>
                  <a:gd name="connsiteX85" fmla="*/ 2364284 w 2975208"/>
                  <a:gd name="connsiteY85" fmla="*/ 2599196 h 2751927"/>
                  <a:gd name="connsiteX86" fmla="*/ 2425410 w 2975208"/>
                  <a:gd name="connsiteY86" fmla="*/ 2510906 h 2751927"/>
                  <a:gd name="connsiteX87" fmla="*/ 2459369 w 2975208"/>
                  <a:gd name="connsiteY87" fmla="*/ 2381866 h 2751927"/>
                  <a:gd name="connsiteX88" fmla="*/ 2459369 w 2975208"/>
                  <a:gd name="connsiteY88" fmla="*/ 2327533 h 2751927"/>
                  <a:gd name="connsiteX89" fmla="*/ 2554454 w 2975208"/>
                  <a:gd name="connsiteY89" fmla="*/ 2395449 h 2751927"/>
                  <a:gd name="connsiteX90" fmla="*/ 2805750 w 2975208"/>
                  <a:gd name="connsiteY90" fmla="*/ 2341116 h 2751927"/>
                  <a:gd name="connsiteX91" fmla="*/ 2798958 w 2975208"/>
                  <a:gd name="connsiteY91" fmla="*/ 2266409 h 2751927"/>
                  <a:gd name="connsiteX92" fmla="*/ 2731041 w 2975208"/>
                  <a:gd name="connsiteY92" fmla="*/ 2184910 h 2751927"/>
                  <a:gd name="connsiteX93" fmla="*/ 2839709 w 2975208"/>
                  <a:gd name="connsiteY93" fmla="*/ 2259618 h 2751927"/>
                  <a:gd name="connsiteX94" fmla="*/ 2914419 w 2975208"/>
                  <a:gd name="connsiteY94" fmla="*/ 2164536 h 2751927"/>
                  <a:gd name="connsiteX95" fmla="*/ 2968753 w 2975208"/>
                  <a:gd name="connsiteY95" fmla="*/ 1920039 h 2751927"/>
                  <a:gd name="connsiteX96" fmla="*/ 2955169 w 2975208"/>
                  <a:gd name="connsiteY96" fmla="*/ 1790999 h 2751927"/>
                  <a:gd name="connsiteX97" fmla="*/ 2798958 w 2975208"/>
                  <a:gd name="connsiteY97" fmla="*/ 1750250 h 2751927"/>
                  <a:gd name="connsiteX98" fmla="*/ 2717457 w 2975208"/>
                  <a:gd name="connsiteY98" fmla="*/ 1804582 h 2751927"/>
                  <a:gd name="connsiteX99" fmla="*/ 2819334 w 2975208"/>
                  <a:gd name="connsiteY99" fmla="*/ 1716292 h 2751927"/>
                  <a:gd name="connsiteX100" fmla="*/ 2941586 w 2975208"/>
                  <a:gd name="connsiteY100" fmla="*/ 1736667 h 2751927"/>
                  <a:gd name="connsiteX101" fmla="*/ 2961961 w 2975208"/>
                  <a:gd name="connsiteY101" fmla="*/ 1709500 h 2751927"/>
                  <a:gd name="connsiteX102" fmla="*/ 2948378 w 2975208"/>
                  <a:gd name="connsiteY102" fmla="*/ 1478587 h 2751927"/>
                  <a:gd name="connsiteX103" fmla="*/ 2853293 w 2975208"/>
                  <a:gd name="connsiteY103" fmla="*/ 1091468 h 2751927"/>
                  <a:gd name="connsiteX104" fmla="*/ 2764999 w 2975208"/>
                  <a:gd name="connsiteY104" fmla="*/ 772264 h 2751927"/>
                  <a:gd name="connsiteX105" fmla="*/ 2581621 w 2975208"/>
                  <a:gd name="connsiteY105" fmla="*/ 534559 h 2751927"/>
                  <a:gd name="connsiteX106" fmla="*/ 2330326 w 2975208"/>
                  <a:gd name="connsiteY106" fmla="*/ 364770 h 2751927"/>
                  <a:gd name="connsiteX107" fmla="*/ 2235241 w 2975208"/>
                  <a:gd name="connsiteY107" fmla="*/ 283271 h 2751927"/>
                  <a:gd name="connsiteX108" fmla="*/ 2275991 w 2975208"/>
                  <a:gd name="connsiteY108" fmla="*/ 385144 h 2751927"/>
                  <a:gd name="connsiteX109" fmla="*/ 2167323 w 2975208"/>
                  <a:gd name="connsiteY109" fmla="*/ 276479 h 2751927"/>
                  <a:gd name="connsiteX110" fmla="*/ 1963569 w 2975208"/>
                  <a:gd name="connsiteY110" fmla="*/ 167814 h 2751927"/>
                  <a:gd name="connsiteX111" fmla="*/ 1814150 w 2975208"/>
                  <a:gd name="connsiteY111" fmla="*/ 167814 h 2751927"/>
                  <a:gd name="connsiteX112" fmla="*/ 1583230 w 2975208"/>
                  <a:gd name="connsiteY112" fmla="*/ 106690 h 2751927"/>
                  <a:gd name="connsiteX113" fmla="*/ 1501728 w 2975208"/>
                  <a:gd name="connsiteY113" fmla="*/ 59149 h 2751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</a:cxnLst>
                <a:rect l="l" t="t" r="r" b="b"/>
                <a:pathLst>
                  <a:path w="2975208" h="2751927">
                    <a:moveTo>
                      <a:pt x="1501728" y="59149"/>
                    </a:moveTo>
                    <a:cubicBezTo>
                      <a:pt x="1466637" y="53489"/>
                      <a:pt x="1405512" y="61413"/>
                      <a:pt x="1372685" y="72732"/>
                    </a:cubicBezTo>
                    <a:cubicBezTo>
                      <a:pt x="1339858" y="84051"/>
                      <a:pt x="1313823" y="128197"/>
                      <a:pt x="1304767" y="127065"/>
                    </a:cubicBezTo>
                    <a:cubicBezTo>
                      <a:pt x="1295711" y="125933"/>
                      <a:pt x="1337593" y="86315"/>
                      <a:pt x="1318350" y="65940"/>
                    </a:cubicBezTo>
                    <a:cubicBezTo>
                      <a:pt x="1299107" y="45565"/>
                      <a:pt x="1234584" y="13871"/>
                      <a:pt x="1189306" y="4816"/>
                    </a:cubicBezTo>
                    <a:cubicBezTo>
                      <a:pt x="1144028" y="-4239"/>
                      <a:pt x="1060262" y="289"/>
                      <a:pt x="1046679" y="11608"/>
                    </a:cubicBezTo>
                    <a:cubicBezTo>
                      <a:pt x="1033096" y="22927"/>
                      <a:pt x="1119125" y="63677"/>
                      <a:pt x="1107805" y="72732"/>
                    </a:cubicBezTo>
                    <a:cubicBezTo>
                      <a:pt x="1096485" y="81787"/>
                      <a:pt x="1022907" y="64808"/>
                      <a:pt x="978761" y="65940"/>
                    </a:cubicBezTo>
                    <a:cubicBezTo>
                      <a:pt x="934615" y="67072"/>
                      <a:pt x="876885" y="62545"/>
                      <a:pt x="842926" y="79524"/>
                    </a:cubicBezTo>
                    <a:cubicBezTo>
                      <a:pt x="808967" y="96503"/>
                      <a:pt x="785196" y="141780"/>
                      <a:pt x="775008" y="167814"/>
                    </a:cubicBezTo>
                    <a:cubicBezTo>
                      <a:pt x="764820" y="193848"/>
                      <a:pt x="789724" y="224411"/>
                      <a:pt x="781800" y="235730"/>
                    </a:cubicBezTo>
                    <a:cubicBezTo>
                      <a:pt x="773876" y="247049"/>
                      <a:pt x="755764" y="222147"/>
                      <a:pt x="727465" y="235730"/>
                    </a:cubicBezTo>
                    <a:cubicBezTo>
                      <a:pt x="699166" y="249313"/>
                      <a:pt x="647096" y="312701"/>
                      <a:pt x="612005" y="317229"/>
                    </a:cubicBezTo>
                    <a:cubicBezTo>
                      <a:pt x="576914" y="321757"/>
                      <a:pt x="541823" y="271952"/>
                      <a:pt x="516920" y="262896"/>
                    </a:cubicBezTo>
                    <a:cubicBezTo>
                      <a:pt x="492017" y="253841"/>
                      <a:pt x="471642" y="248181"/>
                      <a:pt x="462586" y="262896"/>
                    </a:cubicBezTo>
                    <a:cubicBezTo>
                      <a:pt x="453530" y="277611"/>
                      <a:pt x="475038" y="339867"/>
                      <a:pt x="462586" y="351186"/>
                    </a:cubicBezTo>
                    <a:cubicBezTo>
                      <a:pt x="450134" y="362505"/>
                      <a:pt x="408251" y="330812"/>
                      <a:pt x="387876" y="330812"/>
                    </a:cubicBezTo>
                    <a:cubicBezTo>
                      <a:pt x="367501" y="330812"/>
                      <a:pt x="357313" y="338735"/>
                      <a:pt x="340334" y="351186"/>
                    </a:cubicBezTo>
                    <a:cubicBezTo>
                      <a:pt x="323355" y="363637"/>
                      <a:pt x="295056" y="389672"/>
                      <a:pt x="286000" y="405519"/>
                    </a:cubicBezTo>
                    <a:cubicBezTo>
                      <a:pt x="276944" y="421366"/>
                      <a:pt x="292792" y="441740"/>
                      <a:pt x="286000" y="446268"/>
                    </a:cubicBezTo>
                    <a:cubicBezTo>
                      <a:pt x="279208" y="450796"/>
                      <a:pt x="264492" y="423630"/>
                      <a:pt x="245249" y="432685"/>
                    </a:cubicBezTo>
                    <a:cubicBezTo>
                      <a:pt x="226006" y="441740"/>
                      <a:pt x="189782" y="479094"/>
                      <a:pt x="170539" y="500601"/>
                    </a:cubicBezTo>
                    <a:cubicBezTo>
                      <a:pt x="151296" y="522108"/>
                      <a:pt x="134317" y="535691"/>
                      <a:pt x="129789" y="561725"/>
                    </a:cubicBezTo>
                    <a:cubicBezTo>
                      <a:pt x="125261" y="587759"/>
                      <a:pt x="132052" y="629641"/>
                      <a:pt x="143372" y="656807"/>
                    </a:cubicBezTo>
                    <a:cubicBezTo>
                      <a:pt x="154692" y="683973"/>
                      <a:pt x="179596" y="713404"/>
                      <a:pt x="197707" y="724723"/>
                    </a:cubicBezTo>
                    <a:cubicBezTo>
                      <a:pt x="215818" y="736042"/>
                      <a:pt x="239590" y="700953"/>
                      <a:pt x="252041" y="724723"/>
                    </a:cubicBezTo>
                    <a:cubicBezTo>
                      <a:pt x="264492" y="748493"/>
                      <a:pt x="271284" y="863950"/>
                      <a:pt x="272416" y="867346"/>
                    </a:cubicBezTo>
                    <a:cubicBezTo>
                      <a:pt x="273548" y="870742"/>
                      <a:pt x="276944" y="774527"/>
                      <a:pt x="258833" y="745097"/>
                    </a:cubicBezTo>
                    <a:cubicBezTo>
                      <a:pt x="240722" y="715667"/>
                      <a:pt x="194311" y="707744"/>
                      <a:pt x="163748" y="690765"/>
                    </a:cubicBezTo>
                    <a:cubicBezTo>
                      <a:pt x="133185" y="673786"/>
                      <a:pt x="100358" y="637564"/>
                      <a:pt x="75455" y="643224"/>
                    </a:cubicBezTo>
                    <a:cubicBezTo>
                      <a:pt x="50552" y="648884"/>
                      <a:pt x="10932" y="696425"/>
                      <a:pt x="14328" y="724723"/>
                    </a:cubicBezTo>
                    <a:cubicBezTo>
                      <a:pt x="17724" y="753021"/>
                      <a:pt x="70927" y="786979"/>
                      <a:pt x="95830" y="813013"/>
                    </a:cubicBezTo>
                    <a:cubicBezTo>
                      <a:pt x="120733" y="839047"/>
                      <a:pt x="170540" y="868478"/>
                      <a:pt x="163748" y="880929"/>
                    </a:cubicBezTo>
                    <a:cubicBezTo>
                      <a:pt x="156956" y="893380"/>
                      <a:pt x="82246" y="874137"/>
                      <a:pt x="55079" y="887720"/>
                    </a:cubicBezTo>
                    <a:cubicBezTo>
                      <a:pt x="27912" y="901303"/>
                      <a:pt x="5273" y="942053"/>
                      <a:pt x="745" y="962428"/>
                    </a:cubicBezTo>
                    <a:cubicBezTo>
                      <a:pt x="-3783" y="982803"/>
                      <a:pt x="13197" y="998650"/>
                      <a:pt x="27912" y="1009969"/>
                    </a:cubicBezTo>
                    <a:cubicBezTo>
                      <a:pt x="42627" y="1021288"/>
                      <a:pt x="77718" y="1020156"/>
                      <a:pt x="89038" y="1030343"/>
                    </a:cubicBezTo>
                    <a:cubicBezTo>
                      <a:pt x="100358" y="1040530"/>
                      <a:pt x="96962" y="1055246"/>
                      <a:pt x="95830" y="1071093"/>
                    </a:cubicBezTo>
                    <a:cubicBezTo>
                      <a:pt x="94698" y="1086940"/>
                      <a:pt x="81114" y="1102787"/>
                      <a:pt x="82246" y="1125425"/>
                    </a:cubicBezTo>
                    <a:cubicBezTo>
                      <a:pt x="83378" y="1148064"/>
                      <a:pt x="77719" y="1185417"/>
                      <a:pt x="102622" y="1206924"/>
                    </a:cubicBezTo>
                    <a:cubicBezTo>
                      <a:pt x="127525" y="1228431"/>
                      <a:pt x="197706" y="1229563"/>
                      <a:pt x="231665" y="1254465"/>
                    </a:cubicBezTo>
                    <a:cubicBezTo>
                      <a:pt x="265624" y="1279368"/>
                      <a:pt x="273548" y="1334832"/>
                      <a:pt x="306375" y="1356339"/>
                    </a:cubicBezTo>
                    <a:cubicBezTo>
                      <a:pt x="339202" y="1377846"/>
                      <a:pt x="375425" y="1360867"/>
                      <a:pt x="428627" y="1383505"/>
                    </a:cubicBezTo>
                    <a:cubicBezTo>
                      <a:pt x="481829" y="1406143"/>
                      <a:pt x="561067" y="1467268"/>
                      <a:pt x="625589" y="1492170"/>
                    </a:cubicBezTo>
                    <a:cubicBezTo>
                      <a:pt x="690111" y="1517073"/>
                      <a:pt x="758029" y="1523865"/>
                      <a:pt x="815759" y="1532920"/>
                    </a:cubicBezTo>
                    <a:cubicBezTo>
                      <a:pt x="873489" y="1541975"/>
                      <a:pt x="949330" y="1551031"/>
                      <a:pt x="971969" y="1546503"/>
                    </a:cubicBezTo>
                    <a:cubicBezTo>
                      <a:pt x="994608" y="1541975"/>
                      <a:pt x="940274" y="1505753"/>
                      <a:pt x="951594" y="1505753"/>
                    </a:cubicBezTo>
                    <a:cubicBezTo>
                      <a:pt x="962914" y="1505753"/>
                      <a:pt x="1024040" y="1535184"/>
                      <a:pt x="1039887" y="1546503"/>
                    </a:cubicBezTo>
                    <a:cubicBezTo>
                      <a:pt x="1055734" y="1557822"/>
                      <a:pt x="1021776" y="1571405"/>
                      <a:pt x="1046679" y="1573669"/>
                    </a:cubicBezTo>
                    <a:cubicBezTo>
                      <a:pt x="1071582" y="1575933"/>
                      <a:pt x="1153083" y="1534052"/>
                      <a:pt x="1189306" y="1560086"/>
                    </a:cubicBezTo>
                    <a:cubicBezTo>
                      <a:pt x="1225529" y="1586120"/>
                      <a:pt x="1262884" y="1685730"/>
                      <a:pt x="1264016" y="1729875"/>
                    </a:cubicBezTo>
                    <a:cubicBezTo>
                      <a:pt x="1265148" y="1774020"/>
                      <a:pt x="1208550" y="1793263"/>
                      <a:pt x="1196098" y="1824957"/>
                    </a:cubicBezTo>
                    <a:cubicBezTo>
                      <a:pt x="1183646" y="1856651"/>
                      <a:pt x="1171194" y="1884949"/>
                      <a:pt x="1189306" y="1920039"/>
                    </a:cubicBezTo>
                    <a:cubicBezTo>
                      <a:pt x="1207417" y="1955129"/>
                      <a:pt x="1268544" y="1991351"/>
                      <a:pt x="1304767" y="2035496"/>
                    </a:cubicBezTo>
                    <a:cubicBezTo>
                      <a:pt x="1340990" y="2079641"/>
                      <a:pt x="1371552" y="2154348"/>
                      <a:pt x="1406643" y="2184910"/>
                    </a:cubicBezTo>
                    <a:cubicBezTo>
                      <a:pt x="1441734" y="2215472"/>
                      <a:pt x="1473429" y="2210945"/>
                      <a:pt x="1515312" y="2218868"/>
                    </a:cubicBezTo>
                    <a:cubicBezTo>
                      <a:pt x="1557195" y="2226791"/>
                      <a:pt x="1642092" y="2221132"/>
                      <a:pt x="1657939" y="2232451"/>
                    </a:cubicBezTo>
                    <a:cubicBezTo>
                      <a:pt x="1673786" y="2243770"/>
                      <a:pt x="1634168" y="2277729"/>
                      <a:pt x="1610397" y="2286784"/>
                    </a:cubicBezTo>
                    <a:cubicBezTo>
                      <a:pt x="1586626" y="2295839"/>
                      <a:pt x="1543611" y="2270937"/>
                      <a:pt x="1515312" y="2286784"/>
                    </a:cubicBezTo>
                    <a:cubicBezTo>
                      <a:pt x="1487013" y="2302631"/>
                      <a:pt x="1434942" y="2333193"/>
                      <a:pt x="1440602" y="2381866"/>
                    </a:cubicBezTo>
                    <a:cubicBezTo>
                      <a:pt x="1446262" y="2430539"/>
                      <a:pt x="1509652" y="2539204"/>
                      <a:pt x="1549271" y="2578821"/>
                    </a:cubicBezTo>
                    <a:cubicBezTo>
                      <a:pt x="1588890" y="2618439"/>
                      <a:pt x="1644356" y="2612779"/>
                      <a:pt x="1678315" y="2619571"/>
                    </a:cubicBezTo>
                    <a:cubicBezTo>
                      <a:pt x="1712274" y="2626363"/>
                      <a:pt x="1730385" y="2633154"/>
                      <a:pt x="1753024" y="2619571"/>
                    </a:cubicBezTo>
                    <a:cubicBezTo>
                      <a:pt x="1775663" y="2605988"/>
                      <a:pt x="1796039" y="2565238"/>
                      <a:pt x="1814150" y="2538072"/>
                    </a:cubicBezTo>
                    <a:cubicBezTo>
                      <a:pt x="1832261" y="2510906"/>
                      <a:pt x="1850373" y="2464496"/>
                      <a:pt x="1861693" y="2456573"/>
                    </a:cubicBezTo>
                    <a:cubicBezTo>
                      <a:pt x="1873013" y="2448650"/>
                      <a:pt x="1889992" y="2473552"/>
                      <a:pt x="1882068" y="2490531"/>
                    </a:cubicBezTo>
                    <a:cubicBezTo>
                      <a:pt x="1874144" y="2507510"/>
                      <a:pt x="1829997" y="2533545"/>
                      <a:pt x="1814150" y="2558447"/>
                    </a:cubicBezTo>
                    <a:cubicBezTo>
                      <a:pt x="1798303" y="2583349"/>
                      <a:pt x="1776795" y="2620703"/>
                      <a:pt x="1786983" y="2639946"/>
                    </a:cubicBezTo>
                    <a:cubicBezTo>
                      <a:pt x="1797171" y="2659189"/>
                      <a:pt x="1854901" y="2677299"/>
                      <a:pt x="1875276" y="2673903"/>
                    </a:cubicBezTo>
                    <a:cubicBezTo>
                      <a:pt x="1895651" y="2670507"/>
                      <a:pt x="1897915" y="2643341"/>
                      <a:pt x="1909235" y="2619571"/>
                    </a:cubicBezTo>
                    <a:cubicBezTo>
                      <a:pt x="1920555" y="2595801"/>
                      <a:pt x="1937534" y="2531280"/>
                      <a:pt x="1943194" y="2531280"/>
                    </a:cubicBezTo>
                    <a:cubicBezTo>
                      <a:pt x="1948854" y="2531280"/>
                      <a:pt x="1949986" y="2594669"/>
                      <a:pt x="1943194" y="2619571"/>
                    </a:cubicBezTo>
                    <a:cubicBezTo>
                      <a:pt x="1936402" y="2644473"/>
                      <a:pt x="1895651" y="2662584"/>
                      <a:pt x="1902443" y="2680695"/>
                    </a:cubicBezTo>
                    <a:cubicBezTo>
                      <a:pt x="1909235" y="2698806"/>
                      <a:pt x="1952250" y="2716917"/>
                      <a:pt x="1983945" y="2728236"/>
                    </a:cubicBezTo>
                    <a:cubicBezTo>
                      <a:pt x="2015640" y="2739555"/>
                      <a:pt x="2079030" y="2759930"/>
                      <a:pt x="2092613" y="2748611"/>
                    </a:cubicBezTo>
                    <a:cubicBezTo>
                      <a:pt x="2106196" y="2737292"/>
                      <a:pt x="2068842" y="2685222"/>
                      <a:pt x="2065446" y="2660320"/>
                    </a:cubicBezTo>
                    <a:cubicBezTo>
                      <a:pt x="2062050" y="2635418"/>
                      <a:pt x="2063182" y="2587877"/>
                      <a:pt x="2072238" y="2599196"/>
                    </a:cubicBezTo>
                    <a:cubicBezTo>
                      <a:pt x="2081294" y="2610515"/>
                      <a:pt x="2103933" y="2708993"/>
                      <a:pt x="2119780" y="2728236"/>
                    </a:cubicBezTo>
                    <a:cubicBezTo>
                      <a:pt x="2135627" y="2747479"/>
                      <a:pt x="2163927" y="2732764"/>
                      <a:pt x="2167323" y="2714653"/>
                    </a:cubicBezTo>
                    <a:cubicBezTo>
                      <a:pt x="2170719" y="2696542"/>
                      <a:pt x="2150344" y="2649001"/>
                      <a:pt x="2140156" y="2619571"/>
                    </a:cubicBezTo>
                    <a:cubicBezTo>
                      <a:pt x="2129968" y="2590141"/>
                      <a:pt x="2096009" y="2526753"/>
                      <a:pt x="2106197" y="2538072"/>
                    </a:cubicBezTo>
                    <a:cubicBezTo>
                      <a:pt x="2116385" y="2549391"/>
                      <a:pt x="2166191" y="2671639"/>
                      <a:pt x="2201282" y="2687486"/>
                    </a:cubicBezTo>
                    <a:cubicBezTo>
                      <a:pt x="2236373" y="2703333"/>
                      <a:pt x="2292971" y="2645605"/>
                      <a:pt x="2316742" y="2633154"/>
                    </a:cubicBezTo>
                    <a:cubicBezTo>
                      <a:pt x="2340513" y="2620703"/>
                      <a:pt x="2358624" y="2626362"/>
                      <a:pt x="2343909" y="2612779"/>
                    </a:cubicBezTo>
                    <a:cubicBezTo>
                      <a:pt x="2329194" y="2599196"/>
                      <a:pt x="2225053" y="2553919"/>
                      <a:pt x="2228449" y="2551655"/>
                    </a:cubicBezTo>
                    <a:cubicBezTo>
                      <a:pt x="2231845" y="2549391"/>
                      <a:pt x="2331457" y="2605987"/>
                      <a:pt x="2364284" y="2599196"/>
                    </a:cubicBezTo>
                    <a:cubicBezTo>
                      <a:pt x="2397111" y="2592405"/>
                      <a:pt x="2409563" y="2547128"/>
                      <a:pt x="2425410" y="2510906"/>
                    </a:cubicBezTo>
                    <a:cubicBezTo>
                      <a:pt x="2441257" y="2474684"/>
                      <a:pt x="2453709" y="2412428"/>
                      <a:pt x="2459369" y="2381866"/>
                    </a:cubicBezTo>
                    <a:cubicBezTo>
                      <a:pt x="2465029" y="2351304"/>
                      <a:pt x="2443522" y="2325269"/>
                      <a:pt x="2459369" y="2327533"/>
                    </a:cubicBezTo>
                    <a:cubicBezTo>
                      <a:pt x="2475216" y="2329797"/>
                      <a:pt x="2496724" y="2393185"/>
                      <a:pt x="2554454" y="2395449"/>
                    </a:cubicBezTo>
                    <a:cubicBezTo>
                      <a:pt x="2612184" y="2397713"/>
                      <a:pt x="2764999" y="2362623"/>
                      <a:pt x="2805750" y="2341116"/>
                    </a:cubicBezTo>
                    <a:cubicBezTo>
                      <a:pt x="2846501" y="2319609"/>
                      <a:pt x="2811409" y="2292443"/>
                      <a:pt x="2798958" y="2266409"/>
                    </a:cubicBezTo>
                    <a:cubicBezTo>
                      <a:pt x="2786507" y="2240375"/>
                      <a:pt x="2724249" y="2186042"/>
                      <a:pt x="2731041" y="2184910"/>
                    </a:cubicBezTo>
                    <a:cubicBezTo>
                      <a:pt x="2737833" y="2183778"/>
                      <a:pt x="2809146" y="2263014"/>
                      <a:pt x="2839709" y="2259618"/>
                    </a:cubicBezTo>
                    <a:cubicBezTo>
                      <a:pt x="2870272" y="2256222"/>
                      <a:pt x="2892912" y="2221132"/>
                      <a:pt x="2914419" y="2164536"/>
                    </a:cubicBezTo>
                    <a:cubicBezTo>
                      <a:pt x="2935926" y="2107940"/>
                      <a:pt x="2961961" y="1982295"/>
                      <a:pt x="2968753" y="1920039"/>
                    </a:cubicBezTo>
                    <a:cubicBezTo>
                      <a:pt x="2975545" y="1857783"/>
                      <a:pt x="2983468" y="1819297"/>
                      <a:pt x="2955169" y="1790999"/>
                    </a:cubicBezTo>
                    <a:cubicBezTo>
                      <a:pt x="2926870" y="1762701"/>
                      <a:pt x="2838577" y="1747986"/>
                      <a:pt x="2798958" y="1750250"/>
                    </a:cubicBezTo>
                    <a:cubicBezTo>
                      <a:pt x="2759339" y="1752514"/>
                      <a:pt x="2714061" y="1810242"/>
                      <a:pt x="2717457" y="1804582"/>
                    </a:cubicBezTo>
                    <a:cubicBezTo>
                      <a:pt x="2720853" y="1798922"/>
                      <a:pt x="2781979" y="1727611"/>
                      <a:pt x="2819334" y="1716292"/>
                    </a:cubicBezTo>
                    <a:cubicBezTo>
                      <a:pt x="2856689" y="1704973"/>
                      <a:pt x="2917815" y="1737799"/>
                      <a:pt x="2941586" y="1736667"/>
                    </a:cubicBezTo>
                    <a:cubicBezTo>
                      <a:pt x="2965357" y="1735535"/>
                      <a:pt x="2960829" y="1752513"/>
                      <a:pt x="2961961" y="1709500"/>
                    </a:cubicBezTo>
                    <a:cubicBezTo>
                      <a:pt x="2963093" y="1666487"/>
                      <a:pt x="2966489" y="1581592"/>
                      <a:pt x="2948378" y="1478587"/>
                    </a:cubicBezTo>
                    <a:cubicBezTo>
                      <a:pt x="2930267" y="1375582"/>
                      <a:pt x="2883856" y="1209189"/>
                      <a:pt x="2853293" y="1091468"/>
                    </a:cubicBezTo>
                    <a:cubicBezTo>
                      <a:pt x="2822730" y="973748"/>
                      <a:pt x="2810278" y="865082"/>
                      <a:pt x="2764999" y="772264"/>
                    </a:cubicBezTo>
                    <a:cubicBezTo>
                      <a:pt x="2719720" y="679446"/>
                      <a:pt x="2654066" y="602475"/>
                      <a:pt x="2581621" y="534559"/>
                    </a:cubicBezTo>
                    <a:cubicBezTo>
                      <a:pt x="2509176" y="466643"/>
                      <a:pt x="2388056" y="406651"/>
                      <a:pt x="2330326" y="364770"/>
                    </a:cubicBezTo>
                    <a:cubicBezTo>
                      <a:pt x="2272596" y="322889"/>
                      <a:pt x="2244297" y="279875"/>
                      <a:pt x="2235241" y="283271"/>
                    </a:cubicBezTo>
                    <a:cubicBezTo>
                      <a:pt x="2226185" y="286667"/>
                      <a:pt x="2287311" y="386276"/>
                      <a:pt x="2275991" y="385144"/>
                    </a:cubicBezTo>
                    <a:cubicBezTo>
                      <a:pt x="2264671" y="384012"/>
                      <a:pt x="2219393" y="312701"/>
                      <a:pt x="2167323" y="276479"/>
                    </a:cubicBezTo>
                    <a:cubicBezTo>
                      <a:pt x="2115253" y="240257"/>
                      <a:pt x="2022431" y="185925"/>
                      <a:pt x="1963569" y="167814"/>
                    </a:cubicBezTo>
                    <a:cubicBezTo>
                      <a:pt x="1904707" y="149703"/>
                      <a:pt x="1877540" y="178001"/>
                      <a:pt x="1814150" y="167814"/>
                    </a:cubicBezTo>
                    <a:cubicBezTo>
                      <a:pt x="1750760" y="157627"/>
                      <a:pt x="1631904" y="122537"/>
                      <a:pt x="1583230" y="106690"/>
                    </a:cubicBezTo>
                    <a:cubicBezTo>
                      <a:pt x="1534556" y="90843"/>
                      <a:pt x="1536819" y="64809"/>
                      <a:pt x="1501728" y="59149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Freeform 93">
                <a:extLst>
                  <a:ext uri="{FF2B5EF4-FFF2-40B4-BE49-F238E27FC236}">
                    <a16:creationId xmlns:a16="http://schemas.microsoft.com/office/drawing/2014/main" xmlns="" id="{4BE5C699-E48F-D547-86CB-2A36BC7E8D09}"/>
                  </a:ext>
                </a:extLst>
              </p:cNvPr>
              <p:cNvSpPr/>
              <p:nvPr/>
            </p:nvSpPr>
            <p:spPr>
              <a:xfrm>
                <a:off x="3036072" y="6009158"/>
                <a:ext cx="1195992" cy="1156985"/>
              </a:xfrm>
              <a:custGeom>
                <a:avLst/>
                <a:gdLst>
                  <a:gd name="connsiteX0" fmla="*/ 1107682 w 1195992"/>
                  <a:gd name="connsiteY0" fmla="*/ 740593 h 1156985"/>
                  <a:gd name="connsiteX1" fmla="*/ 978638 w 1195992"/>
                  <a:gd name="connsiteY1" fmla="*/ 509680 h 1156985"/>
                  <a:gd name="connsiteX2" fmla="*/ 883553 w 1195992"/>
                  <a:gd name="connsiteY2" fmla="*/ 183685 h 1156985"/>
                  <a:gd name="connsiteX3" fmla="*/ 340211 w 1195992"/>
                  <a:gd name="connsiteY3" fmla="*/ 312 h 1156985"/>
                  <a:gd name="connsiteX4" fmla="*/ 20997 w 1195992"/>
                  <a:gd name="connsiteY4" fmla="*/ 224434 h 1156985"/>
                  <a:gd name="connsiteX5" fmla="*/ 41372 w 1195992"/>
                  <a:gd name="connsiteY5" fmla="*/ 407806 h 1156985"/>
                  <a:gd name="connsiteX6" fmla="*/ 129666 w 1195992"/>
                  <a:gd name="connsiteY6" fmla="*/ 557221 h 1156985"/>
                  <a:gd name="connsiteX7" fmla="*/ 279085 w 1195992"/>
                  <a:gd name="connsiteY7" fmla="*/ 631928 h 1156985"/>
                  <a:gd name="connsiteX8" fmla="*/ 401337 w 1195992"/>
                  <a:gd name="connsiteY8" fmla="*/ 686261 h 1156985"/>
                  <a:gd name="connsiteX9" fmla="*/ 543964 w 1195992"/>
                  <a:gd name="connsiteY9" fmla="*/ 686261 h 1156985"/>
                  <a:gd name="connsiteX10" fmla="*/ 645841 w 1195992"/>
                  <a:gd name="connsiteY10" fmla="*/ 597970 h 1156985"/>
                  <a:gd name="connsiteX11" fmla="*/ 958263 w 1195992"/>
                  <a:gd name="connsiteY11" fmla="*/ 693052 h 1156985"/>
                  <a:gd name="connsiteX12" fmla="*/ 1121265 w 1195992"/>
                  <a:gd name="connsiteY12" fmla="*/ 890008 h 1156985"/>
                  <a:gd name="connsiteX13" fmla="*/ 903928 w 1195992"/>
                  <a:gd name="connsiteY13" fmla="*/ 1059797 h 1156985"/>
                  <a:gd name="connsiteX14" fmla="*/ 890345 w 1195992"/>
                  <a:gd name="connsiteY14" fmla="*/ 1154879 h 1156985"/>
                  <a:gd name="connsiteX15" fmla="*/ 1114474 w 1195992"/>
                  <a:gd name="connsiteY15" fmla="*/ 971507 h 1156985"/>
                  <a:gd name="connsiteX16" fmla="*/ 1195975 w 1195992"/>
                  <a:gd name="connsiteY16" fmla="*/ 815301 h 1156985"/>
                  <a:gd name="connsiteX17" fmla="*/ 1107682 w 1195992"/>
                  <a:gd name="connsiteY17" fmla="*/ 740593 h 115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95992" h="1156985">
                    <a:moveTo>
                      <a:pt x="1107682" y="740593"/>
                    </a:moveTo>
                    <a:cubicBezTo>
                      <a:pt x="1071459" y="689656"/>
                      <a:pt x="1015993" y="602498"/>
                      <a:pt x="978638" y="509680"/>
                    </a:cubicBezTo>
                    <a:cubicBezTo>
                      <a:pt x="941283" y="416862"/>
                      <a:pt x="989957" y="268580"/>
                      <a:pt x="883553" y="183685"/>
                    </a:cubicBezTo>
                    <a:cubicBezTo>
                      <a:pt x="777148" y="98790"/>
                      <a:pt x="483970" y="-6479"/>
                      <a:pt x="340211" y="312"/>
                    </a:cubicBezTo>
                    <a:cubicBezTo>
                      <a:pt x="196452" y="7103"/>
                      <a:pt x="70803" y="156518"/>
                      <a:pt x="20997" y="224434"/>
                    </a:cubicBezTo>
                    <a:cubicBezTo>
                      <a:pt x="-28810" y="292350"/>
                      <a:pt x="23260" y="352341"/>
                      <a:pt x="41372" y="407806"/>
                    </a:cubicBezTo>
                    <a:cubicBezTo>
                      <a:pt x="59483" y="463270"/>
                      <a:pt x="90047" y="519867"/>
                      <a:pt x="129666" y="557221"/>
                    </a:cubicBezTo>
                    <a:cubicBezTo>
                      <a:pt x="169285" y="594575"/>
                      <a:pt x="233807" y="610421"/>
                      <a:pt x="279085" y="631928"/>
                    </a:cubicBezTo>
                    <a:cubicBezTo>
                      <a:pt x="324363" y="653435"/>
                      <a:pt x="357191" y="677206"/>
                      <a:pt x="401337" y="686261"/>
                    </a:cubicBezTo>
                    <a:cubicBezTo>
                      <a:pt x="445483" y="695316"/>
                      <a:pt x="503213" y="700976"/>
                      <a:pt x="543964" y="686261"/>
                    </a:cubicBezTo>
                    <a:cubicBezTo>
                      <a:pt x="584715" y="671546"/>
                      <a:pt x="576791" y="596838"/>
                      <a:pt x="645841" y="597970"/>
                    </a:cubicBezTo>
                    <a:cubicBezTo>
                      <a:pt x="714891" y="599102"/>
                      <a:pt x="879026" y="644379"/>
                      <a:pt x="958263" y="693052"/>
                    </a:cubicBezTo>
                    <a:cubicBezTo>
                      <a:pt x="1037500" y="741725"/>
                      <a:pt x="1130321" y="828884"/>
                      <a:pt x="1121265" y="890008"/>
                    </a:cubicBezTo>
                    <a:cubicBezTo>
                      <a:pt x="1112209" y="951132"/>
                      <a:pt x="942415" y="1015652"/>
                      <a:pt x="903928" y="1059797"/>
                    </a:cubicBezTo>
                    <a:cubicBezTo>
                      <a:pt x="865441" y="1103942"/>
                      <a:pt x="855254" y="1169594"/>
                      <a:pt x="890345" y="1154879"/>
                    </a:cubicBezTo>
                    <a:cubicBezTo>
                      <a:pt x="925436" y="1140164"/>
                      <a:pt x="1063536" y="1028103"/>
                      <a:pt x="1114474" y="971507"/>
                    </a:cubicBezTo>
                    <a:cubicBezTo>
                      <a:pt x="1165412" y="914911"/>
                      <a:pt x="1194843" y="857182"/>
                      <a:pt x="1195975" y="815301"/>
                    </a:cubicBezTo>
                    <a:cubicBezTo>
                      <a:pt x="1197107" y="773420"/>
                      <a:pt x="1143905" y="791530"/>
                      <a:pt x="1107682" y="74059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95" name="Group 94">
                <a:extLst>
                  <a:ext uri="{FF2B5EF4-FFF2-40B4-BE49-F238E27FC236}">
                    <a16:creationId xmlns:a16="http://schemas.microsoft.com/office/drawing/2014/main" xmlns="" id="{B5E91782-6132-2840-8DFF-90F6EB20376A}"/>
                  </a:ext>
                </a:extLst>
              </p:cNvPr>
              <p:cNvGrpSpPr/>
              <p:nvPr/>
            </p:nvGrpSpPr>
            <p:grpSpPr>
              <a:xfrm>
                <a:off x="1679359" y="6953225"/>
                <a:ext cx="2057744" cy="1302780"/>
                <a:chOff x="1679359" y="3216926"/>
                <a:chExt cx="2057744" cy="1302780"/>
              </a:xfrm>
              <a:solidFill>
                <a:schemeClr val="bg1">
                  <a:lumMod val="95000"/>
                  <a:alpha val="60000"/>
                </a:schemeClr>
              </a:solidFill>
            </p:grpSpPr>
            <p:sp>
              <p:nvSpPr>
                <p:cNvPr id="109" name="Freeform 108">
                  <a:extLst>
                    <a:ext uri="{FF2B5EF4-FFF2-40B4-BE49-F238E27FC236}">
                      <a16:creationId xmlns:a16="http://schemas.microsoft.com/office/drawing/2014/main" xmlns="" id="{373AC068-FB24-3149-9D31-289C7A58CEA0}"/>
                    </a:ext>
                  </a:extLst>
                </p:cNvPr>
                <p:cNvSpPr/>
                <p:nvPr/>
              </p:nvSpPr>
              <p:spPr>
                <a:xfrm>
                  <a:off x="1679359" y="3685325"/>
                  <a:ext cx="1345298" cy="819517"/>
                </a:xfrm>
                <a:custGeom>
                  <a:avLst/>
                  <a:gdLst>
                    <a:gd name="connsiteX0" fmla="*/ 262994 w 1345298"/>
                    <a:gd name="connsiteY0" fmla="*/ 35028 h 819517"/>
                    <a:gd name="connsiteX1" fmla="*/ 233112 w 1345298"/>
                    <a:gd name="connsiteY1" fmla="*/ 154557 h 819517"/>
                    <a:gd name="connsiteX2" fmla="*/ 46347 w 1345298"/>
                    <a:gd name="connsiteY2" fmla="*/ 311440 h 819517"/>
                    <a:gd name="connsiteX3" fmla="*/ 1523 w 1345298"/>
                    <a:gd name="connsiteY3" fmla="*/ 371204 h 819517"/>
                    <a:gd name="connsiteX4" fmla="*/ 83700 w 1345298"/>
                    <a:gd name="connsiteY4" fmla="*/ 460851 h 819517"/>
                    <a:gd name="connsiteX5" fmla="*/ 262994 w 1345298"/>
                    <a:gd name="connsiteY5" fmla="*/ 498204 h 819517"/>
                    <a:gd name="connsiteX6" fmla="*/ 516994 w 1345298"/>
                    <a:gd name="connsiteY6" fmla="*/ 438440 h 819517"/>
                    <a:gd name="connsiteX7" fmla="*/ 763523 w 1345298"/>
                    <a:gd name="connsiteY7" fmla="*/ 438440 h 819517"/>
                    <a:gd name="connsiteX8" fmla="*/ 995112 w 1345298"/>
                    <a:gd name="connsiteY8" fmla="*/ 557969 h 819517"/>
                    <a:gd name="connsiteX9" fmla="*/ 1069817 w 1345298"/>
                    <a:gd name="connsiteY9" fmla="*/ 662557 h 819517"/>
                    <a:gd name="connsiteX10" fmla="*/ 1084759 w 1345298"/>
                    <a:gd name="connsiteY10" fmla="*/ 737263 h 819517"/>
                    <a:gd name="connsiteX11" fmla="*/ 1196817 w 1345298"/>
                    <a:gd name="connsiteY11" fmla="*/ 819440 h 819517"/>
                    <a:gd name="connsiteX12" fmla="*/ 1241641 w 1345298"/>
                    <a:gd name="connsiteY12" fmla="*/ 722322 h 819517"/>
                    <a:gd name="connsiteX13" fmla="*/ 1286465 w 1345298"/>
                    <a:gd name="connsiteY13" fmla="*/ 632675 h 819517"/>
                    <a:gd name="connsiteX14" fmla="*/ 1331288 w 1345298"/>
                    <a:gd name="connsiteY14" fmla="*/ 505675 h 819517"/>
                    <a:gd name="connsiteX15" fmla="*/ 1331288 w 1345298"/>
                    <a:gd name="connsiteY15" fmla="*/ 341322 h 819517"/>
                    <a:gd name="connsiteX16" fmla="*/ 1166935 w 1345298"/>
                    <a:gd name="connsiteY16" fmla="*/ 378675 h 819517"/>
                    <a:gd name="connsiteX17" fmla="*/ 875582 w 1345298"/>
                    <a:gd name="connsiteY17" fmla="*/ 281557 h 819517"/>
                    <a:gd name="connsiteX18" fmla="*/ 487112 w 1345298"/>
                    <a:gd name="connsiteY18" fmla="*/ 124675 h 819517"/>
                    <a:gd name="connsiteX19" fmla="*/ 375053 w 1345298"/>
                    <a:gd name="connsiteY19" fmla="*/ 5146 h 819517"/>
                    <a:gd name="connsiteX20" fmla="*/ 262994 w 1345298"/>
                    <a:gd name="connsiteY20" fmla="*/ 35028 h 8195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345298" h="819517">
                      <a:moveTo>
                        <a:pt x="262994" y="35028"/>
                      </a:moveTo>
                      <a:cubicBezTo>
                        <a:pt x="239337" y="59930"/>
                        <a:pt x="269220" y="108488"/>
                        <a:pt x="233112" y="154557"/>
                      </a:cubicBezTo>
                      <a:cubicBezTo>
                        <a:pt x="197004" y="200626"/>
                        <a:pt x="84945" y="275332"/>
                        <a:pt x="46347" y="311440"/>
                      </a:cubicBezTo>
                      <a:cubicBezTo>
                        <a:pt x="7749" y="347548"/>
                        <a:pt x="-4702" y="346302"/>
                        <a:pt x="1523" y="371204"/>
                      </a:cubicBezTo>
                      <a:cubicBezTo>
                        <a:pt x="7748" y="396106"/>
                        <a:pt x="40122" y="439684"/>
                        <a:pt x="83700" y="460851"/>
                      </a:cubicBezTo>
                      <a:cubicBezTo>
                        <a:pt x="127278" y="482018"/>
                        <a:pt x="190778" y="501939"/>
                        <a:pt x="262994" y="498204"/>
                      </a:cubicBezTo>
                      <a:cubicBezTo>
                        <a:pt x="335210" y="494469"/>
                        <a:pt x="433573" y="448401"/>
                        <a:pt x="516994" y="438440"/>
                      </a:cubicBezTo>
                      <a:cubicBezTo>
                        <a:pt x="600415" y="428479"/>
                        <a:pt x="683837" y="418519"/>
                        <a:pt x="763523" y="438440"/>
                      </a:cubicBezTo>
                      <a:cubicBezTo>
                        <a:pt x="843209" y="458361"/>
                        <a:pt x="944063" y="520616"/>
                        <a:pt x="995112" y="557969"/>
                      </a:cubicBezTo>
                      <a:cubicBezTo>
                        <a:pt x="1046161" y="595322"/>
                        <a:pt x="1054876" y="632675"/>
                        <a:pt x="1069817" y="662557"/>
                      </a:cubicBezTo>
                      <a:cubicBezTo>
                        <a:pt x="1084758" y="692439"/>
                        <a:pt x="1063592" y="711116"/>
                        <a:pt x="1084759" y="737263"/>
                      </a:cubicBezTo>
                      <a:cubicBezTo>
                        <a:pt x="1105926" y="763410"/>
                        <a:pt x="1170670" y="821930"/>
                        <a:pt x="1196817" y="819440"/>
                      </a:cubicBezTo>
                      <a:cubicBezTo>
                        <a:pt x="1222964" y="816950"/>
                        <a:pt x="1226700" y="753449"/>
                        <a:pt x="1241641" y="722322"/>
                      </a:cubicBezTo>
                      <a:cubicBezTo>
                        <a:pt x="1256582" y="691195"/>
                        <a:pt x="1271524" y="668783"/>
                        <a:pt x="1286465" y="632675"/>
                      </a:cubicBezTo>
                      <a:cubicBezTo>
                        <a:pt x="1301406" y="596567"/>
                        <a:pt x="1323818" y="554234"/>
                        <a:pt x="1331288" y="505675"/>
                      </a:cubicBezTo>
                      <a:cubicBezTo>
                        <a:pt x="1338758" y="457116"/>
                        <a:pt x="1358680" y="362489"/>
                        <a:pt x="1331288" y="341322"/>
                      </a:cubicBezTo>
                      <a:cubicBezTo>
                        <a:pt x="1303896" y="320155"/>
                        <a:pt x="1242886" y="388636"/>
                        <a:pt x="1166935" y="378675"/>
                      </a:cubicBezTo>
                      <a:cubicBezTo>
                        <a:pt x="1090984" y="368714"/>
                        <a:pt x="988886" y="323890"/>
                        <a:pt x="875582" y="281557"/>
                      </a:cubicBezTo>
                      <a:cubicBezTo>
                        <a:pt x="762278" y="239224"/>
                        <a:pt x="570534" y="170744"/>
                        <a:pt x="487112" y="124675"/>
                      </a:cubicBezTo>
                      <a:cubicBezTo>
                        <a:pt x="403691" y="78607"/>
                        <a:pt x="409916" y="20087"/>
                        <a:pt x="375053" y="5146"/>
                      </a:cubicBezTo>
                      <a:cubicBezTo>
                        <a:pt x="340190" y="-9795"/>
                        <a:pt x="286651" y="10126"/>
                        <a:pt x="262994" y="3502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0" name="Freeform 109">
                  <a:extLst>
                    <a:ext uri="{FF2B5EF4-FFF2-40B4-BE49-F238E27FC236}">
                      <a16:creationId xmlns:a16="http://schemas.microsoft.com/office/drawing/2014/main" xmlns="" id="{CE88C056-A4B4-7B46-B24E-4F1466513648}"/>
                    </a:ext>
                  </a:extLst>
                </p:cNvPr>
                <p:cNvSpPr/>
                <p:nvPr/>
              </p:nvSpPr>
              <p:spPr>
                <a:xfrm>
                  <a:off x="2980650" y="3216926"/>
                  <a:ext cx="756453" cy="1302780"/>
                </a:xfrm>
                <a:custGeom>
                  <a:avLst/>
                  <a:gdLst>
                    <a:gd name="connsiteX0" fmla="*/ 687409 w 756453"/>
                    <a:gd name="connsiteY0" fmla="*/ 1302780 h 1302780"/>
                    <a:gd name="connsiteX1" fmla="*/ 754644 w 756453"/>
                    <a:gd name="connsiteY1" fmla="*/ 1175780 h 1302780"/>
                    <a:gd name="connsiteX2" fmla="*/ 627644 w 756453"/>
                    <a:gd name="connsiteY2" fmla="*/ 974074 h 1302780"/>
                    <a:gd name="connsiteX3" fmla="*/ 627644 w 756453"/>
                    <a:gd name="connsiteY3" fmla="*/ 809721 h 1302780"/>
                    <a:gd name="connsiteX4" fmla="*/ 575350 w 756453"/>
                    <a:gd name="connsiteY4" fmla="*/ 682721 h 1302780"/>
                    <a:gd name="connsiteX5" fmla="*/ 485703 w 756453"/>
                    <a:gd name="connsiteY5" fmla="*/ 391368 h 1302780"/>
                    <a:gd name="connsiteX6" fmla="*/ 433409 w 756453"/>
                    <a:gd name="connsiteY6" fmla="*/ 189662 h 1302780"/>
                    <a:gd name="connsiteX7" fmla="*/ 231703 w 756453"/>
                    <a:gd name="connsiteY7" fmla="*/ 70133 h 1302780"/>
                    <a:gd name="connsiteX8" fmla="*/ 67350 w 756453"/>
                    <a:gd name="connsiteY8" fmla="*/ 2898 h 1302780"/>
                    <a:gd name="connsiteX9" fmla="*/ 115 w 756453"/>
                    <a:gd name="connsiteY9" fmla="*/ 32780 h 1302780"/>
                    <a:gd name="connsiteX10" fmla="*/ 52409 w 756453"/>
                    <a:gd name="connsiteY10" fmla="*/ 212074 h 1302780"/>
                    <a:gd name="connsiteX11" fmla="*/ 97232 w 756453"/>
                    <a:gd name="connsiteY11" fmla="*/ 354015 h 1302780"/>
                    <a:gd name="connsiteX12" fmla="*/ 97232 w 756453"/>
                    <a:gd name="connsiteY12" fmla="*/ 428721 h 1302780"/>
                    <a:gd name="connsiteX13" fmla="*/ 201821 w 756453"/>
                    <a:gd name="connsiteY13" fmla="*/ 518368 h 1302780"/>
                    <a:gd name="connsiteX14" fmla="*/ 239174 w 756453"/>
                    <a:gd name="connsiteY14" fmla="*/ 570662 h 1302780"/>
                    <a:gd name="connsiteX15" fmla="*/ 343762 w 756453"/>
                    <a:gd name="connsiteY15" fmla="*/ 660309 h 1302780"/>
                    <a:gd name="connsiteX16" fmla="*/ 418468 w 756453"/>
                    <a:gd name="connsiteY16" fmla="*/ 757427 h 1302780"/>
                    <a:gd name="connsiteX17" fmla="*/ 508115 w 756453"/>
                    <a:gd name="connsiteY17" fmla="*/ 869486 h 1302780"/>
                    <a:gd name="connsiteX18" fmla="*/ 470762 w 756453"/>
                    <a:gd name="connsiteY18" fmla="*/ 1048780 h 1302780"/>
                    <a:gd name="connsiteX19" fmla="*/ 485703 w 756453"/>
                    <a:gd name="connsiteY19" fmla="*/ 1175780 h 1302780"/>
                    <a:gd name="connsiteX20" fmla="*/ 687409 w 756453"/>
                    <a:gd name="connsiteY20" fmla="*/ 1302780 h 1302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6453" h="1302780">
                      <a:moveTo>
                        <a:pt x="687409" y="1302780"/>
                      </a:moveTo>
                      <a:cubicBezTo>
                        <a:pt x="732232" y="1302780"/>
                        <a:pt x="764605" y="1230564"/>
                        <a:pt x="754644" y="1175780"/>
                      </a:cubicBezTo>
                      <a:cubicBezTo>
                        <a:pt x="744683" y="1120996"/>
                        <a:pt x="648811" y="1035084"/>
                        <a:pt x="627644" y="974074"/>
                      </a:cubicBezTo>
                      <a:cubicBezTo>
                        <a:pt x="606477" y="913064"/>
                        <a:pt x="636360" y="858280"/>
                        <a:pt x="627644" y="809721"/>
                      </a:cubicBezTo>
                      <a:cubicBezTo>
                        <a:pt x="618928" y="761162"/>
                        <a:pt x="599007" y="752446"/>
                        <a:pt x="575350" y="682721"/>
                      </a:cubicBezTo>
                      <a:cubicBezTo>
                        <a:pt x="551693" y="612996"/>
                        <a:pt x="509360" y="473544"/>
                        <a:pt x="485703" y="391368"/>
                      </a:cubicBezTo>
                      <a:cubicBezTo>
                        <a:pt x="462046" y="309191"/>
                        <a:pt x="475742" y="243201"/>
                        <a:pt x="433409" y="189662"/>
                      </a:cubicBezTo>
                      <a:cubicBezTo>
                        <a:pt x="391076" y="136123"/>
                        <a:pt x="292713" y="101260"/>
                        <a:pt x="231703" y="70133"/>
                      </a:cubicBezTo>
                      <a:cubicBezTo>
                        <a:pt x="170693" y="39006"/>
                        <a:pt x="105948" y="9123"/>
                        <a:pt x="67350" y="2898"/>
                      </a:cubicBezTo>
                      <a:cubicBezTo>
                        <a:pt x="28752" y="-3327"/>
                        <a:pt x="2605" y="-2083"/>
                        <a:pt x="115" y="32780"/>
                      </a:cubicBezTo>
                      <a:cubicBezTo>
                        <a:pt x="-2375" y="67643"/>
                        <a:pt x="36223" y="158535"/>
                        <a:pt x="52409" y="212074"/>
                      </a:cubicBezTo>
                      <a:cubicBezTo>
                        <a:pt x="68595" y="265613"/>
                        <a:pt x="89762" y="317907"/>
                        <a:pt x="97232" y="354015"/>
                      </a:cubicBezTo>
                      <a:cubicBezTo>
                        <a:pt x="104702" y="390123"/>
                        <a:pt x="79801" y="401329"/>
                        <a:pt x="97232" y="428721"/>
                      </a:cubicBezTo>
                      <a:cubicBezTo>
                        <a:pt x="114663" y="456113"/>
                        <a:pt x="178164" y="494711"/>
                        <a:pt x="201821" y="518368"/>
                      </a:cubicBezTo>
                      <a:cubicBezTo>
                        <a:pt x="225478" y="542025"/>
                        <a:pt x="215517" y="547005"/>
                        <a:pt x="239174" y="570662"/>
                      </a:cubicBezTo>
                      <a:cubicBezTo>
                        <a:pt x="262831" y="594319"/>
                        <a:pt x="313880" y="629181"/>
                        <a:pt x="343762" y="660309"/>
                      </a:cubicBezTo>
                      <a:cubicBezTo>
                        <a:pt x="373644" y="691436"/>
                        <a:pt x="391076" y="722564"/>
                        <a:pt x="418468" y="757427"/>
                      </a:cubicBezTo>
                      <a:cubicBezTo>
                        <a:pt x="445860" y="792290"/>
                        <a:pt x="499399" y="820927"/>
                        <a:pt x="508115" y="869486"/>
                      </a:cubicBezTo>
                      <a:cubicBezTo>
                        <a:pt x="516831" y="918045"/>
                        <a:pt x="474497" y="997731"/>
                        <a:pt x="470762" y="1048780"/>
                      </a:cubicBezTo>
                      <a:cubicBezTo>
                        <a:pt x="467027" y="1099829"/>
                        <a:pt x="453331" y="1134692"/>
                        <a:pt x="485703" y="1175780"/>
                      </a:cubicBezTo>
                      <a:cubicBezTo>
                        <a:pt x="518075" y="1216868"/>
                        <a:pt x="642586" y="1302780"/>
                        <a:pt x="687409" y="130278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96" name="Freeform 95">
                <a:extLst>
                  <a:ext uri="{FF2B5EF4-FFF2-40B4-BE49-F238E27FC236}">
                    <a16:creationId xmlns:a16="http://schemas.microsoft.com/office/drawing/2014/main" xmlns="" id="{F711ACF5-7538-884A-A48F-65094461C0AF}"/>
                  </a:ext>
                </a:extLst>
              </p:cNvPr>
              <p:cNvSpPr/>
              <p:nvPr/>
            </p:nvSpPr>
            <p:spPr>
              <a:xfrm>
                <a:off x="2435412" y="7060662"/>
                <a:ext cx="1001608" cy="1233574"/>
              </a:xfrm>
              <a:custGeom>
                <a:avLst/>
                <a:gdLst>
                  <a:gd name="connsiteX0" fmla="*/ 164353 w 1001608"/>
                  <a:gd name="connsiteY0" fmla="*/ 59813 h 1233574"/>
                  <a:gd name="connsiteX1" fmla="*/ 343647 w 1001608"/>
                  <a:gd name="connsiteY1" fmla="*/ 119578 h 1233574"/>
                  <a:gd name="connsiteX2" fmla="*/ 515470 w 1001608"/>
                  <a:gd name="connsiteY2" fmla="*/ 239108 h 1233574"/>
                  <a:gd name="connsiteX3" fmla="*/ 597647 w 1001608"/>
                  <a:gd name="connsiteY3" fmla="*/ 328755 h 1233574"/>
                  <a:gd name="connsiteX4" fmla="*/ 724647 w 1001608"/>
                  <a:gd name="connsiteY4" fmla="*/ 381049 h 1233574"/>
                  <a:gd name="connsiteX5" fmla="*/ 724647 w 1001608"/>
                  <a:gd name="connsiteY5" fmla="*/ 448284 h 1233574"/>
                  <a:gd name="connsiteX6" fmla="*/ 836706 w 1001608"/>
                  <a:gd name="connsiteY6" fmla="*/ 567813 h 1233574"/>
                  <a:gd name="connsiteX7" fmla="*/ 956235 w 1001608"/>
                  <a:gd name="connsiteY7" fmla="*/ 649990 h 1233574"/>
                  <a:gd name="connsiteX8" fmla="*/ 1001059 w 1001608"/>
                  <a:gd name="connsiteY8" fmla="*/ 799402 h 1233574"/>
                  <a:gd name="connsiteX9" fmla="*/ 978647 w 1001608"/>
                  <a:gd name="connsiteY9" fmla="*/ 926402 h 1233574"/>
                  <a:gd name="connsiteX10" fmla="*/ 941294 w 1001608"/>
                  <a:gd name="connsiteY10" fmla="*/ 971225 h 1233574"/>
                  <a:gd name="connsiteX11" fmla="*/ 903941 w 1001608"/>
                  <a:gd name="connsiteY11" fmla="*/ 963755 h 1233574"/>
                  <a:gd name="connsiteX12" fmla="*/ 866588 w 1001608"/>
                  <a:gd name="connsiteY12" fmla="*/ 1045931 h 1233574"/>
                  <a:gd name="connsiteX13" fmla="*/ 829235 w 1001608"/>
                  <a:gd name="connsiteY13" fmla="*/ 1195343 h 1233574"/>
                  <a:gd name="connsiteX14" fmla="*/ 814294 w 1001608"/>
                  <a:gd name="connsiteY14" fmla="*/ 1210284 h 1233574"/>
                  <a:gd name="connsiteX15" fmla="*/ 649941 w 1001608"/>
                  <a:gd name="connsiteY15" fmla="*/ 1225225 h 1233574"/>
                  <a:gd name="connsiteX16" fmla="*/ 545353 w 1001608"/>
                  <a:gd name="connsiteY16" fmla="*/ 1068343 h 1233574"/>
                  <a:gd name="connsiteX17" fmla="*/ 552823 w 1001608"/>
                  <a:gd name="connsiteY17" fmla="*/ 926402 h 1233574"/>
                  <a:gd name="connsiteX18" fmla="*/ 620059 w 1001608"/>
                  <a:gd name="connsiteY18" fmla="*/ 747108 h 1233574"/>
                  <a:gd name="connsiteX19" fmla="*/ 560294 w 1001608"/>
                  <a:gd name="connsiteY19" fmla="*/ 567813 h 1233574"/>
                  <a:gd name="connsiteX20" fmla="*/ 500529 w 1001608"/>
                  <a:gd name="connsiteY20" fmla="*/ 508049 h 1233574"/>
                  <a:gd name="connsiteX21" fmla="*/ 500529 w 1001608"/>
                  <a:gd name="connsiteY21" fmla="*/ 381049 h 1233574"/>
                  <a:gd name="connsiteX22" fmla="*/ 485588 w 1001608"/>
                  <a:gd name="connsiteY22" fmla="*/ 313813 h 1233574"/>
                  <a:gd name="connsiteX23" fmla="*/ 336176 w 1001608"/>
                  <a:gd name="connsiteY23" fmla="*/ 268990 h 1233574"/>
                  <a:gd name="connsiteX24" fmla="*/ 194235 w 1001608"/>
                  <a:gd name="connsiteY24" fmla="*/ 201755 h 1233574"/>
                  <a:gd name="connsiteX25" fmla="*/ 52294 w 1001608"/>
                  <a:gd name="connsiteY25" fmla="*/ 149461 h 1233574"/>
                  <a:gd name="connsiteX26" fmla="*/ 0 w 1001608"/>
                  <a:gd name="connsiteY26" fmla="*/ 97166 h 1233574"/>
                  <a:gd name="connsiteX27" fmla="*/ 44823 w 1001608"/>
                  <a:gd name="connsiteY27" fmla="*/ 37402 h 1233574"/>
                  <a:gd name="connsiteX28" fmla="*/ 186764 w 1001608"/>
                  <a:gd name="connsiteY28" fmla="*/ 49 h 1233574"/>
                  <a:gd name="connsiteX29" fmla="*/ 254000 w 1001608"/>
                  <a:gd name="connsiteY29" fmla="*/ 44872 h 1233574"/>
                  <a:gd name="connsiteX30" fmla="*/ 298823 w 1001608"/>
                  <a:gd name="connsiteY30" fmla="*/ 82225 h 1233574"/>
                  <a:gd name="connsiteX31" fmla="*/ 321235 w 1001608"/>
                  <a:gd name="connsiteY31" fmla="*/ 119578 h 1233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01608" h="1233574">
                    <a:moveTo>
                      <a:pt x="164353" y="59813"/>
                    </a:moveTo>
                    <a:cubicBezTo>
                      <a:pt x="224740" y="74754"/>
                      <a:pt x="285127" y="89695"/>
                      <a:pt x="343647" y="119578"/>
                    </a:cubicBezTo>
                    <a:cubicBezTo>
                      <a:pt x="402167" y="149461"/>
                      <a:pt x="473137" y="204245"/>
                      <a:pt x="515470" y="239108"/>
                    </a:cubicBezTo>
                    <a:cubicBezTo>
                      <a:pt x="557803" y="273971"/>
                      <a:pt x="562784" y="305098"/>
                      <a:pt x="597647" y="328755"/>
                    </a:cubicBezTo>
                    <a:cubicBezTo>
                      <a:pt x="632510" y="352412"/>
                      <a:pt x="703480" y="361128"/>
                      <a:pt x="724647" y="381049"/>
                    </a:cubicBezTo>
                    <a:cubicBezTo>
                      <a:pt x="745814" y="400970"/>
                      <a:pt x="705971" y="417157"/>
                      <a:pt x="724647" y="448284"/>
                    </a:cubicBezTo>
                    <a:cubicBezTo>
                      <a:pt x="743323" y="479411"/>
                      <a:pt x="798108" y="534195"/>
                      <a:pt x="836706" y="567813"/>
                    </a:cubicBezTo>
                    <a:cubicBezTo>
                      <a:pt x="875304" y="601431"/>
                      <a:pt x="928843" y="611392"/>
                      <a:pt x="956235" y="649990"/>
                    </a:cubicBezTo>
                    <a:cubicBezTo>
                      <a:pt x="983627" y="688588"/>
                      <a:pt x="997324" y="753333"/>
                      <a:pt x="1001059" y="799402"/>
                    </a:cubicBezTo>
                    <a:cubicBezTo>
                      <a:pt x="1004794" y="845471"/>
                      <a:pt x="988608" y="897765"/>
                      <a:pt x="978647" y="926402"/>
                    </a:cubicBezTo>
                    <a:cubicBezTo>
                      <a:pt x="968686" y="955039"/>
                      <a:pt x="953745" y="965000"/>
                      <a:pt x="941294" y="971225"/>
                    </a:cubicBezTo>
                    <a:cubicBezTo>
                      <a:pt x="928843" y="977451"/>
                      <a:pt x="916392" y="951304"/>
                      <a:pt x="903941" y="963755"/>
                    </a:cubicBezTo>
                    <a:cubicBezTo>
                      <a:pt x="891490" y="976206"/>
                      <a:pt x="879039" y="1007333"/>
                      <a:pt x="866588" y="1045931"/>
                    </a:cubicBezTo>
                    <a:cubicBezTo>
                      <a:pt x="854137" y="1084529"/>
                      <a:pt x="837951" y="1167951"/>
                      <a:pt x="829235" y="1195343"/>
                    </a:cubicBezTo>
                    <a:cubicBezTo>
                      <a:pt x="820519" y="1222735"/>
                      <a:pt x="844176" y="1205304"/>
                      <a:pt x="814294" y="1210284"/>
                    </a:cubicBezTo>
                    <a:cubicBezTo>
                      <a:pt x="784412" y="1215264"/>
                      <a:pt x="694765" y="1248882"/>
                      <a:pt x="649941" y="1225225"/>
                    </a:cubicBezTo>
                    <a:cubicBezTo>
                      <a:pt x="605117" y="1201568"/>
                      <a:pt x="561539" y="1118147"/>
                      <a:pt x="545353" y="1068343"/>
                    </a:cubicBezTo>
                    <a:cubicBezTo>
                      <a:pt x="529167" y="1018539"/>
                      <a:pt x="540372" y="979941"/>
                      <a:pt x="552823" y="926402"/>
                    </a:cubicBezTo>
                    <a:cubicBezTo>
                      <a:pt x="565274" y="872863"/>
                      <a:pt x="618814" y="806873"/>
                      <a:pt x="620059" y="747108"/>
                    </a:cubicBezTo>
                    <a:cubicBezTo>
                      <a:pt x="621304" y="687343"/>
                      <a:pt x="580216" y="607656"/>
                      <a:pt x="560294" y="567813"/>
                    </a:cubicBezTo>
                    <a:cubicBezTo>
                      <a:pt x="540372" y="527970"/>
                      <a:pt x="510490" y="539176"/>
                      <a:pt x="500529" y="508049"/>
                    </a:cubicBezTo>
                    <a:cubicBezTo>
                      <a:pt x="490568" y="476922"/>
                      <a:pt x="503019" y="413422"/>
                      <a:pt x="500529" y="381049"/>
                    </a:cubicBezTo>
                    <a:cubicBezTo>
                      <a:pt x="498039" y="348676"/>
                      <a:pt x="512980" y="332489"/>
                      <a:pt x="485588" y="313813"/>
                    </a:cubicBezTo>
                    <a:cubicBezTo>
                      <a:pt x="458196" y="295137"/>
                      <a:pt x="384735" y="287666"/>
                      <a:pt x="336176" y="268990"/>
                    </a:cubicBezTo>
                    <a:cubicBezTo>
                      <a:pt x="287617" y="250314"/>
                      <a:pt x="241549" y="221676"/>
                      <a:pt x="194235" y="201755"/>
                    </a:cubicBezTo>
                    <a:cubicBezTo>
                      <a:pt x="146921" y="181834"/>
                      <a:pt x="84666" y="166892"/>
                      <a:pt x="52294" y="149461"/>
                    </a:cubicBezTo>
                    <a:cubicBezTo>
                      <a:pt x="19922" y="132030"/>
                      <a:pt x="1245" y="115842"/>
                      <a:pt x="0" y="97166"/>
                    </a:cubicBezTo>
                    <a:cubicBezTo>
                      <a:pt x="-1245" y="78490"/>
                      <a:pt x="13696" y="53588"/>
                      <a:pt x="44823" y="37402"/>
                    </a:cubicBezTo>
                    <a:cubicBezTo>
                      <a:pt x="75950" y="21216"/>
                      <a:pt x="151901" y="-1196"/>
                      <a:pt x="186764" y="49"/>
                    </a:cubicBezTo>
                    <a:cubicBezTo>
                      <a:pt x="221627" y="1294"/>
                      <a:pt x="235324" y="31176"/>
                      <a:pt x="254000" y="44872"/>
                    </a:cubicBezTo>
                    <a:cubicBezTo>
                      <a:pt x="272676" y="58568"/>
                      <a:pt x="287617" y="69774"/>
                      <a:pt x="298823" y="82225"/>
                    </a:cubicBezTo>
                    <a:cubicBezTo>
                      <a:pt x="310029" y="94676"/>
                      <a:pt x="321235" y="119578"/>
                      <a:pt x="321235" y="119578"/>
                    </a:cubicBezTo>
                  </a:path>
                </a:pathLst>
              </a:custGeom>
              <a:solidFill>
                <a:schemeClr val="bg1">
                  <a:lumMod val="95000"/>
                  <a:alpha val="67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Freeform 96">
                <a:extLst>
                  <a:ext uri="{FF2B5EF4-FFF2-40B4-BE49-F238E27FC236}">
                    <a16:creationId xmlns:a16="http://schemas.microsoft.com/office/drawing/2014/main" xmlns="" id="{46620DBB-52AA-574B-811A-9611728F5AE4}"/>
                  </a:ext>
                </a:extLst>
              </p:cNvPr>
              <p:cNvSpPr/>
              <p:nvPr/>
            </p:nvSpPr>
            <p:spPr>
              <a:xfrm>
                <a:off x="2058917" y="7258423"/>
                <a:ext cx="921733" cy="492492"/>
              </a:xfrm>
              <a:custGeom>
                <a:avLst/>
                <a:gdLst>
                  <a:gd name="connsiteX0" fmla="*/ 754052 w 813927"/>
                  <a:gd name="connsiteY0" fmla="*/ 351118 h 410962"/>
                  <a:gd name="connsiteX1" fmla="*/ 813816 w 813927"/>
                  <a:gd name="connsiteY1" fmla="*/ 239059 h 410962"/>
                  <a:gd name="connsiteX2" fmla="*/ 739110 w 813927"/>
                  <a:gd name="connsiteY2" fmla="*/ 156883 h 410962"/>
                  <a:gd name="connsiteX3" fmla="*/ 529934 w 813927"/>
                  <a:gd name="connsiteY3" fmla="*/ 119530 h 410962"/>
                  <a:gd name="connsiteX4" fmla="*/ 417875 w 813927"/>
                  <a:gd name="connsiteY4" fmla="*/ 59765 h 410962"/>
                  <a:gd name="connsiteX5" fmla="*/ 320758 w 813927"/>
                  <a:gd name="connsiteY5" fmla="*/ 22412 h 410962"/>
                  <a:gd name="connsiteX6" fmla="*/ 246052 w 813927"/>
                  <a:gd name="connsiteY6" fmla="*/ 0 h 410962"/>
                  <a:gd name="connsiteX7" fmla="*/ 148934 w 813927"/>
                  <a:gd name="connsiteY7" fmla="*/ 22412 h 410962"/>
                  <a:gd name="connsiteX8" fmla="*/ 96640 w 813927"/>
                  <a:gd name="connsiteY8" fmla="*/ 67236 h 410962"/>
                  <a:gd name="connsiteX9" fmla="*/ 246052 w 813927"/>
                  <a:gd name="connsiteY9" fmla="*/ 89648 h 410962"/>
                  <a:gd name="connsiteX10" fmla="*/ 417875 w 813927"/>
                  <a:gd name="connsiteY10" fmla="*/ 156883 h 410962"/>
                  <a:gd name="connsiteX11" fmla="*/ 305816 w 813927"/>
                  <a:gd name="connsiteY11" fmla="*/ 141942 h 410962"/>
                  <a:gd name="connsiteX12" fmla="*/ 133993 w 813927"/>
                  <a:gd name="connsiteY12" fmla="*/ 67236 h 410962"/>
                  <a:gd name="connsiteX13" fmla="*/ 6993 w 813927"/>
                  <a:gd name="connsiteY13" fmla="*/ 74706 h 410962"/>
                  <a:gd name="connsiteX14" fmla="*/ 44346 w 813927"/>
                  <a:gd name="connsiteY14" fmla="*/ 186765 h 410962"/>
                  <a:gd name="connsiteX15" fmla="*/ 275934 w 813927"/>
                  <a:gd name="connsiteY15" fmla="*/ 313765 h 410962"/>
                  <a:gd name="connsiteX16" fmla="*/ 514993 w 813927"/>
                  <a:gd name="connsiteY16" fmla="*/ 403412 h 410962"/>
                  <a:gd name="connsiteX17" fmla="*/ 679346 w 813927"/>
                  <a:gd name="connsiteY17" fmla="*/ 403412 h 410962"/>
                  <a:gd name="connsiteX18" fmla="*/ 754052 w 813927"/>
                  <a:gd name="connsiteY18" fmla="*/ 351118 h 410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3927" h="410962">
                    <a:moveTo>
                      <a:pt x="754052" y="351118"/>
                    </a:moveTo>
                    <a:cubicBezTo>
                      <a:pt x="776464" y="323726"/>
                      <a:pt x="816306" y="271431"/>
                      <a:pt x="813816" y="239059"/>
                    </a:cubicBezTo>
                    <a:cubicBezTo>
                      <a:pt x="811326" y="206687"/>
                      <a:pt x="786424" y="176804"/>
                      <a:pt x="739110" y="156883"/>
                    </a:cubicBezTo>
                    <a:cubicBezTo>
                      <a:pt x="691796" y="136962"/>
                      <a:pt x="583473" y="135716"/>
                      <a:pt x="529934" y="119530"/>
                    </a:cubicBezTo>
                    <a:cubicBezTo>
                      <a:pt x="476395" y="103344"/>
                      <a:pt x="452738" y="75951"/>
                      <a:pt x="417875" y="59765"/>
                    </a:cubicBezTo>
                    <a:cubicBezTo>
                      <a:pt x="383012" y="43579"/>
                      <a:pt x="349395" y="32373"/>
                      <a:pt x="320758" y="22412"/>
                    </a:cubicBezTo>
                    <a:cubicBezTo>
                      <a:pt x="292121" y="12451"/>
                      <a:pt x="274689" y="0"/>
                      <a:pt x="246052" y="0"/>
                    </a:cubicBezTo>
                    <a:cubicBezTo>
                      <a:pt x="217415" y="0"/>
                      <a:pt x="173836" y="11206"/>
                      <a:pt x="148934" y="22412"/>
                    </a:cubicBezTo>
                    <a:cubicBezTo>
                      <a:pt x="124032" y="33618"/>
                      <a:pt x="80454" y="56030"/>
                      <a:pt x="96640" y="67236"/>
                    </a:cubicBezTo>
                    <a:cubicBezTo>
                      <a:pt x="112826" y="78442"/>
                      <a:pt x="192513" y="74707"/>
                      <a:pt x="246052" y="89648"/>
                    </a:cubicBezTo>
                    <a:cubicBezTo>
                      <a:pt x="299591" y="104589"/>
                      <a:pt x="407914" y="148167"/>
                      <a:pt x="417875" y="156883"/>
                    </a:cubicBezTo>
                    <a:cubicBezTo>
                      <a:pt x="427836" y="165599"/>
                      <a:pt x="353130" y="156883"/>
                      <a:pt x="305816" y="141942"/>
                    </a:cubicBezTo>
                    <a:cubicBezTo>
                      <a:pt x="258502" y="127001"/>
                      <a:pt x="183797" y="78442"/>
                      <a:pt x="133993" y="67236"/>
                    </a:cubicBezTo>
                    <a:cubicBezTo>
                      <a:pt x="84189" y="56030"/>
                      <a:pt x="21934" y="54785"/>
                      <a:pt x="6993" y="74706"/>
                    </a:cubicBezTo>
                    <a:cubicBezTo>
                      <a:pt x="-7948" y="94627"/>
                      <a:pt x="-478" y="146922"/>
                      <a:pt x="44346" y="186765"/>
                    </a:cubicBezTo>
                    <a:cubicBezTo>
                      <a:pt x="89169" y="226608"/>
                      <a:pt x="197493" y="277657"/>
                      <a:pt x="275934" y="313765"/>
                    </a:cubicBezTo>
                    <a:cubicBezTo>
                      <a:pt x="354375" y="349873"/>
                      <a:pt x="447758" y="388471"/>
                      <a:pt x="514993" y="403412"/>
                    </a:cubicBezTo>
                    <a:cubicBezTo>
                      <a:pt x="582228" y="418353"/>
                      <a:pt x="639503" y="407147"/>
                      <a:pt x="679346" y="403412"/>
                    </a:cubicBezTo>
                    <a:cubicBezTo>
                      <a:pt x="719189" y="399677"/>
                      <a:pt x="731640" y="378510"/>
                      <a:pt x="754052" y="35111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  <a:alpha val="53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Freeform 97">
                <a:extLst>
                  <a:ext uri="{FF2B5EF4-FFF2-40B4-BE49-F238E27FC236}">
                    <a16:creationId xmlns:a16="http://schemas.microsoft.com/office/drawing/2014/main" xmlns="" id="{89DF7AAA-8DBB-594B-9E5B-E9C2D98A24DA}"/>
                  </a:ext>
                </a:extLst>
              </p:cNvPr>
              <p:cNvSpPr/>
              <p:nvPr/>
            </p:nvSpPr>
            <p:spPr>
              <a:xfrm>
                <a:off x="1686075" y="6622150"/>
                <a:ext cx="647893" cy="716696"/>
              </a:xfrm>
              <a:custGeom>
                <a:avLst/>
                <a:gdLst>
                  <a:gd name="connsiteX0" fmla="*/ 438867 w 647893"/>
                  <a:gd name="connsiteY0" fmla="*/ 48279 h 716696"/>
                  <a:gd name="connsiteX1" fmla="*/ 384124 w 647893"/>
                  <a:gd name="connsiteY1" fmla="*/ 124912 h 716696"/>
                  <a:gd name="connsiteX2" fmla="*/ 219893 w 647893"/>
                  <a:gd name="connsiteY2" fmla="*/ 289126 h 716696"/>
                  <a:gd name="connsiteX3" fmla="*/ 919 w 647893"/>
                  <a:gd name="connsiteY3" fmla="*/ 398603 h 716696"/>
                  <a:gd name="connsiteX4" fmla="*/ 143252 w 647893"/>
                  <a:gd name="connsiteY4" fmla="*/ 486183 h 716696"/>
                  <a:gd name="connsiteX5" fmla="*/ 187047 w 647893"/>
                  <a:gd name="connsiteY5" fmla="*/ 650398 h 716696"/>
                  <a:gd name="connsiteX6" fmla="*/ 252739 w 647893"/>
                  <a:gd name="connsiteY6" fmla="*/ 716084 h 716696"/>
                  <a:gd name="connsiteX7" fmla="*/ 274637 w 647893"/>
                  <a:gd name="connsiteY7" fmla="*/ 683241 h 716696"/>
                  <a:gd name="connsiteX8" fmla="*/ 416970 w 647893"/>
                  <a:gd name="connsiteY8" fmla="*/ 683241 h 716696"/>
                  <a:gd name="connsiteX9" fmla="*/ 438867 w 647893"/>
                  <a:gd name="connsiteY9" fmla="*/ 628503 h 716696"/>
                  <a:gd name="connsiteX10" fmla="*/ 646893 w 647893"/>
                  <a:gd name="connsiteY10" fmla="*/ 617555 h 716696"/>
                  <a:gd name="connsiteX11" fmla="*/ 515508 w 647893"/>
                  <a:gd name="connsiteY11" fmla="*/ 464288 h 716696"/>
                  <a:gd name="connsiteX12" fmla="*/ 460765 w 647893"/>
                  <a:gd name="connsiteY12" fmla="*/ 300074 h 716696"/>
                  <a:gd name="connsiteX13" fmla="*/ 416970 w 647893"/>
                  <a:gd name="connsiteY13" fmla="*/ 256283 h 716696"/>
                  <a:gd name="connsiteX14" fmla="*/ 504560 w 647893"/>
                  <a:gd name="connsiteY14" fmla="*/ 124912 h 716696"/>
                  <a:gd name="connsiteX15" fmla="*/ 504560 w 647893"/>
                  <a:gd name="connsiteY15" fmla="*/ 4488 h 716696"/>
                  <a:gd name="connsiteX16" fmla="*/ 438867 w 647893"/>
                  <a:gd name="connsiteY16" fmla="*/ 48279 h 7166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7893" h="716696">
                    <a:moveTo>
                      <a:pt x="438867" y="48279"/>
                    </a:moveTo>
                    <a:cubicBezTo>
                      <a:pt x="418794" y="68350"/>
                      <a:pt x="420620" y="84771"/>
                      <a:pt x="384124" y="124912"/>
                    </a:cubicBezTo>
                    <a:cubicBezTo>
                      <a:pt x="347628" y="165053"/>
                      <a:pt x="283760" y="243511"/>
                      <a:pt x="219893" y="289126"/>
                    </a:cubicBezTo>
                    <a:cubicBezTo>
                      <a:pt x="156026" y="334741"/>
                      <a:pt x="13692" y="365760"/>
                      <a:pt x="919" y="398603"/>
                    </a:cubicBezTo>
                    <a:cubicBezTo>
                      <a:pt x="-11855" y="431446"/>
                      <a:pt x="112231" y="444217"/>
                      <a:pt x="143252" y="486183"/>
                    </a:cubicBezTo>
                    <a:cubicBezTo>
                      <a:pt x="174273" y="528149"/>
                      <a:pt x="168799" y="612081"/>
                      <a:pt x="187047" y="650398"/>
                    </a:cubicBezTo>
                    <a:cubicBezTo>
                      <a:pt x="205295" y="688715"/>
                      <a:pt x="238141" y="710610"/>
                      <a:pt x="252739" y="716084"/>
                    </a:cubicBezTo>
                    <a:cubicBezTo>
                      <a:pt x="267337" y="721558"/>
                      <a:pt x="247265" y="688715"/>
                      <a:pt x="274637" y="683241"/>
                    </a:cubicBezTo>
                    <a:cubicBezTo>
                      <a:pt x="302009" y="677767"/>
                      <a:pt x="389598" y="692364"/>
                      <a:pt x="416970" y="683241"/>
                    </a:cubicBezTo>
                    <a:cubicBezTo>
                      <a:pt x="444342" y="674118"/>
                      <a:pt x="400547" y="639451"/>
                      <a:pt x="438867" y="628503"/>
                    </a:cubicBezTo>
                    <a:cubicBezTo>
                      <a:pt x="477187" y="617555"/>
                      <a:pt x="634120" y="644924"/>
                      <a:pt x="646893" y="617555"/>
                    </a:cubicBezTo>
                    <a:cubicBezTo>
                      <a:pt x="659667" y="590186"/>
                      <a:pt x="546529" y="517201"/>
                      <a:pt x="515508" y="464288"/>
                    </a:cubicBezTo>
                    <a:cubicBezTo>
                      <a:pt x="484487" y="411375"/>
                      <a:pt x="477188" y="334741"/>
                      <a:pt x="460765" y="300074"/>
                    </a:cubicBezTo>
                    <a:cubicBezTo>
                      <a:pt x="444342" y="265407"/>
                      <a:pt x="409671" y="285477"/>
                      <a:pt x="416970" y="256283"/>
                    </a:cubicBezTo>
                    <a:cubicBezTo>
                      <a:pt x="424269" y="227089"/>
                      <a:pt x="489962" y="166878"/>
                      <a:pt x="504560" y="124912"/>
                    </a:cubicBezTo>
                    <a:cubicBezTo>
                      <a:pt x="519158" y="82946"/>
                      <a:pt x="510034" y="22734"/>
                      <a:pt x="504560" y="4488"/>
                    </a:cubicBezTo>
                    <a:cubicBezTo>
                      <a:pt x="499086" y="-13758"/>
                      <a:pt x="458940" y="28208"/>
                      <a:pt x="438867" y="4827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  <a:alpha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" name="Freeform 98">
                <a:extLst>
                  <a:ext uri="{FF2B5EF4-FFF2-40B4-BE49-F238E27FC236}">
                    <a16:creationId xmlns:a16="http://schemas.microsoft.com/office/drawing/2014/main" xmlns="" id="{A9AE196E-45CA-B14B-9A12-E887430A18CE}"/>
                  </a:ext>
                </a:extLst>
              </p:cNvPr>
              <p:cNvSpPr/>
              <p:nvPr/>
            </p:nvSpPr>
            <p:spPr>
              <a:xfrm>
                <a:off x="1665410" y="7251260"/>
                <a:ext cx="217769" cy="148468"/>
              </a:xfrm>
              <a:custGeom>
                <a:avLst/>
                <a:gdLst>
                  <a:gd name="connsiteX0" fmla="*/ 9743 w 217769"/>
                  <a:gd name="connsiteY0" fmla="*/ 4283 h 148468"/>
                  <a:gd name="connsiteX1" fmla="*/ 152077 w 217769"/>
                  <a:gd name="connsiteY1" fmla="*/ 37126 h 148468"/>
                  <a:gd name="connsiteX2" fmla="*/ 217769 w 217769"/>
                  <a:gd name="connsiteY2" fmla="*/ 37126 h 148468"/>
                  <a:gd name="connsiteX3" fmla="*/ 152077 w 217769"/>
                  <a:gd name="connsiteY3" fmla="*/ 80916 h 148468"/>
                  <a:gd name="connsiteX4" fmla="*/ 97333 w 217769"/>
                  <a:gd name="connsiteY4" fmla="*/ 91864 h 148468"/>
                  <a:gd name="connsiteX5" fmla="*/ 20692 w 217769"/>
                  <a:gd name="connsiteY5" fmla="*/ 146602 h 148468"/>
                  <a:gd name="connsiteX6" fmla="*/ 9743 w 217769"/>
                  <a:gd name="connsiteY6" fmla="*/ 4283 h 148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7769" h="148468">
                    <a:moveTo>
                      <a:pt x="9743" y="4283"/>
                    </a:moveTo>
                    <a:cubicBezTo>
                      <a:pt x="31641" y="-13963"/>
                      <a:pt x="117406" y="31652"/>
                      <a:pt x="152077" y="37126"/>
                    </a:cubicBezTo>
                    <a:cubicBezTo>
                      <a:pt x="186748" y="42600"/>
                      <a:pt x="217769" y="29828"/>
                      <a:pt x="217769" y="37126"/>
                    </a:cubicBezTo>
                    <a:cubicBezTo>
                      <a:pt x="217769" y="44424"/>
                      <a:pt x="172149" y="71793"/>
                      <a:pt x="152077" y="80916"/>
                    </a:cubicBezTo>
                    <a:cubicBezTo>
                      <a:pt x="132005" y="90039"/>
                      <a:pt x="119231" y="80916"/>
                      <a:pt x="97333" y="91864"/>
                    </a:cubicBezTo>
                    <a:cubicBezTo>
                      <a:pt x="75435" y="102812"/>
                      <a:pt x="33466" y="159374"/>
                      <a:pt x="20692" y="146602"/>
                    </a:cubicBezTo>
                    <a:cubicBezTo>
                      <a:pt x="7918" y="133830"/>
                      <a:pt x="-12155" y="22529"/>
                      <a:pt x="9743" y="428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" name="Freeform 99">
                <a:extLst>
                  <a:ext uri="{FF2B5EF4-FFF2-40B4-BE49-F238E27FC236}">
                    <a16:creationId xmlns:a16="http://schemas.microsoft.com/office/drawing/2014/main" xmlns="" id="{FF391883-5BBF-9043-976E-F79885B64030}"/>
                  </a:ext>
                </a:extLst>
              </p:cNvPr>
              <p:cNvSpPr/>
              <p:nvPr/>
            </p:nvSpPr>
            <p:spPr>
              <a:xfrm>
                <a:off x="2703192" y="5953284"/>
                <a:ext cx="183192" cy="415929"/>
              </a:xfrm>
              <a:custGeom>
                <a:avLst/>
                <a:gdLst>
                  <a:gd name="connsiteX0" fmla="*/ 111 w 183192"/>
                  <a:gd name="connsiteY0" fmla="*/ 3352 h 415929"/>
                  <a:gd name="connsiteX1" fmla="*/ 71277 w 183192"/>
                  <a:gd name="connsiteY1" fmla="*/ 47146 h 415929"/>
                  <a:gd name="connsiteX2" fmla="*/ 109598 w 183192"/>
                  <a:gd name="connsiteY2" fmla="*/ 134734 h 415929"/>
                  <a:gd name="connsiteX3" fmla="*/ 158867 w 183192"/>
                  <a:gd name="connsiteY3" fmla="*/ 173053 h 415929"/>
                  <a:gd name="connsiteX4" fmla="*/ 131495 w 183192"/>
                  <a:gd name="connsiteY4" fmla="*/ 255167 h 415929"/>
                  <a:gd name="connsiteX5" fmla="*/ 120546 w 183192"/>
                  <a:gd name="connsiteY5" fmla="*/ 304435 h 415929"/>
                  <a:gd name="connsiteX6" fmla="*/ 175290 w 183192"/>
                  <a:gd name="connsiteY6" fmla="*/ 370125 h 415929"/>
                  <a:gd name="connsiteX7" fmla="*/ 175290 w 183192"/>
                  <a:gd name="connsiteY7" fmla="*/ 413919 h 415929"/>
                  <a:gd name="connsiteX8" fmla="*/ 104123 w 183192"/>
                  <a:gd name="connsiteY8" fmla="*/ 304435 h 415929"/>
                  <a:gd name="connsiteX9" fmla="*/ 93175 w 183192"/>
                  <a:gd name="connsiteY9" fmla="*/ 244218 h 415929"/>
                  <a:gd name="connsiteX10" fmla="*/ 82226 w 183192"/>
                  <a:gd name="connsiteY10" fmla="*/ 184002 h 415929"/>
                  <a:gd name="connsiteX11" fmla="*/ 54854 w 183192"/>
                  <a:gd name="connsiteY11" fmla="*/ 134734 h 415929"/>
                  <a:gd name="connsiteX12" fmla="*/ 111 w 183192"/>
                  <a:gd name="connsiteY12" fmla="*/ 3352 h 415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3192" h="415929">
                    <a:moveTo>
                      <a:pt x="111" y="3352"/>
                    </a:moveTo>
                    <a:cubicBezTo>
                      <a:pt x="2848" y="-11246"/>
                      <a:pt x="53029" y="25249"/>
                      <a:pt x="71277" y="47146"/>
                    </a:cubicBezTo>
                    <a:cubicBezTo>
                      <a:pt x="89525" y="69043"/>
                      <a:pt x="95000" y="113750"/>
                      <a:pt x="109598" y="134734"/>
                    </a:cubicBezTo>
                    <a:cubicBezTo>
                      <a:pt x="124196" y="155718"/>
                      <a:pt x="155218" y="152981"/>
                      <a:pt x="158867" y="173053"/>
                    </a:cubicBezTo>
                    <a:cubicBezTo>
                      <a:pt x="162517" y="193125"/>
                      <a:pt x="137882" y="233270"/>
                      <a:pt x="131495" y="255167"/>
                    </a:cubicBezTo>
                    <a:cubicBezTo>
                      <a:pt x="125108" y="277064"/>
                      <a:pt x="113247" y="285275"/>
                      <a:pt x="120546" y="304435"/>
                    </a:cubicBezTo>
                    <a:cubicBezTo>
                      <a:pt x="127845" y="323595"/>
                      <a:pt x="166166" y="351878"/>
                      <a:pt x="175290" y="370125"/>
                    </a:cubicBezTo>
                    <a:cubicBezTo>
                      <a:pt x="184414" y="388372"/>
                      <a:pt x="187151" y="424867"/>
                      <a:pt x="175290" y="413919"/>
                    </a:cubicBezTo>
                    <a:cubicBezTo>
                      <a:pt x="163429" y="402971"/>
                      <a:pt x="117809" y="332718"/>
                      <a:pt x="104123" y="304435"/>
                    </a:cubicBezTo>
                    <a:cubicBezTo>
                      <a:pt x="90437" y="276152"/>
                      <a:pt x="93175" y="244218"/>
                      <a:pt x="93175" y="244218"/>
                    </a:cubicBezTo>
                    <a:cubicBezTo>
                      <a:pt x="89526" y="224146"/>
                      <a:pt x="88613" y="202249"/>
                      <a:pt x="82226" y="184002"/>
                    </a:cubicBezTo>
                    <a:cubicBezTo>
                      <a:pt x="75839" y="165755"/>
                      <a:pt x="63978" y="161193"/>
                      <a:pt x="54854" y="134734"/>
                    </a:cubicBezTo>
                    <a:cubicBezTo>
                      <a:pt x="45730" y="108275"/>
                      <a:pt x="-2626" y="17950"/>
                      <a:pt x="111" y="3352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Freeform 100">
                <a:extLst>
                  <a:ext uri="{FF2B5EF4-FFF2-40B4-BE49-F238E27FC236}">
                    <a16:creationId xmlns:a16="http://schemas.microsoft.com/office/drawing/2014/main" xmlns="" id="{E18C7BA5-2AC1-E64D-A140-B3CB8499ED14}"/>
                  </a:ext>
                </a:extLst>
              </p:cNvPr>
              <p:cNvSpPr/>
              <p:nvPr/>
            </p:nvSpPr>
            <p:spPr>
              <a:xfrm>
                <a:off x="2842656" y="5792410"/>
                <a:ext cx="419031" cy="201136"/>
              </a:xfrm>
              <a:custGeom>
                <a:avLst/>
                <a:gdLst>
                  <a:gd name="connsiteX0" fmla="*/ 419031 w 419031"/>
                  <a:gd name="connsiteY0" fmla="*/ 0 h 201136"/>
                  <a:gd name="connsiteX1" fmla="*/ 336916 w 419031"/>
                  <a:gd name="connsiteY1" fmla="*/ 38319 h 201136"/>
                  <a:gd name="connsiteX2" fmla="*/ 271223 w 419031"/>
                  <a:gd name="connsiteY2" fmla="*/ 65691 h 201136"/>
                  <a:gd name="connsiteX3" fmla="*/ 189108 w 419031"/>
                  <a:gd name="connsiteY3" fmla="*/ 76639 h 201136"/>
                  <a:gd name="connsiteX4" fmla="*/ 156262 w 419031"/>
                  <a:gd name="connsiteY4" fmla="*/ 114959 h 201136"/>
                  <a:gd name="connsiteX5" fmla="*/ 112467 w 419031"/>
                  <a:gd name="connsiteY5" fmla="*/ 197072 h 201136"/>
                  <a:gd name="connsiteX6" fmla="*/ 13928 w 419031"/>
                  <a:gd name="connsiteY6" fmla="*/ 186123 h 201136"/>
                  <a:gd name="connsiteX7" fmla="*/ 2980 w 419031"/>
                  <a:gd name="connsiteY7" fmla="*/ 164226 h 201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9031" h="201136">
                    <a:moveTo>
                      <a:pt x="419031" y="0"/>
                    </a:moveTo>
                    <a:lnTo>
                      <a:pt x="336916" y="38319"/>
                    </a:lnTo>
                    <a:cubicBezTo>
                      <a:pt x="312281" y="49267"/>
                      <a:pt x="295858" y="59304"/>
                      <a:pt x="271223" y="65691"/>
                    </a:cubicBezTo>
                    <a:cubicBezTo>
                      <a:pt x="246588" y="72078"/>
                      <a:pt x="208268" y="68428"/>
                      <a:pt x="189108" y="76639"/>
                    </a:cubicBezTo>
                    <a:cubicBezTo>
                      <a:pt x="169948" y="84850"/>
                      <a:pt x="169035" y="94887"/>
                      <a:pt x="156262" y="114959"/>
                    </a:cubicBezTo>
                    <a:cubicBezTo>
                      <a:pt x="143488" y="135031"/>
                      <a:pt x="136189" y="185211"/>
                      <a:pt x="112467" y="197072"/>
                    </a:cubicBezTo>
                    <a:cubicBezTo>
                      <a:pt x="88745" y="208933"/>
                      <a:pt x="32176" y="191597"/>
                      <a:pt x="13928" y="186123"/>
                    </a:cubicBezTo>
                    <a:cubicBezTo>
                      <a:pt x="-4320" y="180649"/>
                      <a:pt x="-670" y="172437"/>
                      <a:pt x="2980" y="164226"/>
                    </a:cubicBezTo>
                  </a:path>
                </a:pathLst>
              </a:custGeom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Freeform 101">
                <a:extLst>
                  <a:ext uri="{FF2B5EF4-FFF2-40B4-BE49-F238E27FC236}">
                    <a16:creationId xmlns:a16="http://schemas.microsoft.com/office/drawing/2014/main" xmlns="" id="{B400257E-E629-BC46-9711-BFA886BC4B7B}"/>
                  </a:ext>
                </a:extLst>
              </p:cNvPr>
              <p:cNvSpPr/>
              <p:nvPr/>
            </p:nvSpPr>
            <p:spPr>
              <a:xfrm>
                <a:off x="2982495" y="5781461"/>
                <a:ext cx="87589" cy="142330"/>
              </a:xfrm>
              <a:custGeom>
                <a:avLst/>
                <a:gdLst>
                  <a:gd name="connsiteX0" fmla="*/ 0 w 87589"/>
                  <a:gd name="connsiteY0" fmla="*/ 142330 h 142330"/>
                  <a:gd name="connsiteX1" fmla="*/ 38320 w 87589"/>
                  <a:gd name="connsiteY1" fmla="*/ 43794 h 142330"/>
                  <a:gd name="connsiteX2" fmla="*/ 38320 w 87589"/>
                  <a:gd name="connsiteY2" fmla="*/ 21897 h 142330"/>
                  <a:gd name="connsiteX3" fmla="*/ 87589 w 87589"/>
                  <a:gd name="connsiteY3" fmla="*/ 0 h 142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7589" h="142330">
                    <a:moveTo>
                      <a:pt x="0" y="142330"/>
                    </a:moveTo>
                    <a:cubicBezTo>
                      <a:pt x="15966" y="103098"/>
                      <a:pt x="31933" y="63866"/>
                      <a:pt x="38320" y="43794"/>
                    </a:cubicBezTo>
                    <a:cubicBezTo>
                      <a:pt x="44707" y="23722"/>
                      <a:pt x="30109" y="29196"/>
                      <a:pt x="38320" y="21897"/>
                    </a:cubicBezTo>
                    <a:cubicBezTo>
                      <a:pt x="46531" y="14598"/>
                      <a:pt x="87589" y="0"/>
                      <a:pt x="87589" y="0"/>
                    </a:cubicBezTo>
                  </a:path>
                </a:pathLst>
              </a:custGeom>
              <a:ln w="12700">
                <a:solidFill>
                  <a:srgbClr val="7F7F7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Freeform 102">
                <a:extLst>
                  <a:ext uri="{FF2B5EF4-FFF2-40B4-BE49-F238E27FC236}">
                    <a16:creationId xmlns:a16="http://schemas.microsoft.com/office/drawing/2014/main" xmlns="" id="{A708292A-F937-1547-9165-A05429598068}"/>
                  </a:ext>
                </a:extLst>
              </p:cNvPr>
              <p:cNvSpPr/>
              <p:nvPr/>
            </p:nvSpPr>
            <p:spPr>
              <a:xfrm>
                <a:off x="2585139" y="6334315"/>
                <a:ext cx="272654" cy="202692"/>
              </a:xfrm>
              <a:custGeom>
                <a:avLst/>
                <a:gdLst>
                  <a:gd name="connsiteX0" fmla="*/ 3202 w 272654"/>
                  <a:gd name="connsiteY0" fmla="*/ 5517 h 202692"/>
                  <a:gd name="connsiteX1" fmla="*/ 57946 w 272654"/>
                  <a:gd name="connsiteY1" fmla="*/ 21940 h 202692"/>
                  <a:gd name="connsiteX2" fmla="*/ 123638 w 272654"/>
                  <a:gd name="connsiteY2" fmla="*/ 71208 h 202692"/>
                  <a:gd name="connsiteX3" fmla="*/ 211228 w 272654"/>
                  <a:gd name="connsiteY3" fmla="*/ 131424 h 202692"/>
                  <a:gd name="connsiteX4" fmla="*/ 271445 w 272654"/>
                  <a:gd name="connsiteY4" fmla="*/ 202589 h 202692"/>
                  <a:gd name="connsiteX5" fmla="*/ 156484 w 272654"/>
                  <a:gd name="connsiteY5" fmla="*/ 115001 h 202692"/>
                  <a:gd name="connsiteX6" fmla="*/ 3202 w 272654"/>
                  <a:gd name="connsiteY6" fmla="*/ 5517 h 202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2654" h="202692">
                    <a:moveTo>
                      <a:pt x="3202" y="5517"/>
                    </a:moveTo>
                    <a:cubicBezTo>
                      <a:pt x="-13221" y="-9993"/>
                      <a:pt x="37874" y="10992"/>
                      <a:pt x="57946" y="21940"/>
                    </a:cubicBezTo>
                    <a:cubicBezTo>
                      <a:pt x="78018" y="32888"/>
                      <a:pt x="98091" y="52961"/>
                      <a:pt x="123638" y="71208"/>
                    </a:cubicBezTo>
                    <a:cubicBezTo>
                      <a:pt x="149185" y="89455"/>
                      <a:pt x="186594" y="109527"/>
                      <a:pt x="211228" y="131424"/>
                    </a:cubicBezTo>
                    <a:cubicBezTo>
                      <a:pt x="235862" y="153321"/>
                      <a:pt x="280569" y="205326"/>
                      <a:pt x="271445" y="202589"/>
                    </a:cubicBezTo>
                    <a:cubicBezTo>
                      <a:pt x="262321" y="199852"/>
                      <a:pt x="193892" y="146022"/>
                      <a:pt x="156484" y="115001"/>
                    </a:cubicBezTo>
                    <a:cubicBezTo>
                      <a:pt x="119076" y="83980"/>
                      <a:pt x="19625" y="21027"/>
                      <a:pt x="3202" y="5517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Freeform 103">
                <a:extLst>
                  <a:ext uri="{FF2B5EF4-FFF2-40B4-BE49-F238E27FC236}">
                    <a16:creationId xmlns:a16="http://schemas.microsoft.com/office/drawing/2014/main" xmlns="" id="{88775685-1A1C-4746-9D66-1BE1E60E9F38}"/>
                  </a:ext>
                </a:extLst>
              </p:cNvPr>
              <p:cNvSpPr/>
              <p:nvPr/>
            </p:nvSpPr>
            <p:spPr>
              <a:xfrm>
                <a:off x="3885700" y="6898202"/>
                <a:ext cx="295679" cy="487274"/>
              </a:xfrm>
              <a:custGeom>
                <a:avLst/>
                <a:gdLst>
                  <a:gd name="connsiteX0" fmla="*/ 295679 w 295679"/>
                  <a:gd name="connsiteY0" fmla="*/ 0 h 487274"/>
                  <a:gd name="connsiteX1" fmla="*/ 120499 w 295679"/>
                  <a:gd name="connsiteY1" fmla="*/ 125907 h 487274"/>
                  <a:gd name="connsiteX2" fmla="*/ 16487 w 295679"/>
                  <a:gd name="connsiteY2" fmla="*/ 213495 h 487274"/>
                  <a:gd name="connsiteX3" fmla="*/ 63 w 295679"/>
                  <a:gd name="connsiteY3" fmla="*/ 284660 h 487274"/>
                  <a:gd name="connsiteX4" fmla="*/ 11012 w 295679"/>
                  <a:gd name="connsiteY4" fmla="*/ 361299 h 487274"/>
                  <a:gd name="connsiteX5" fmla="*/ 16487 w 295679"/>
                  <a:gd name="connsiteY5" fmla="*/ 394144 h 487274"/>
                  <a:gd name="connsiteX6" fmla="*/ 49333 w 295679"/>
                  <a:gd name="connsiteY6" fmla="*/ 394144 h 487274"/>
                  <a:gd name="connsiteX7" fmla="*/ 115025 w 295679"/>
                  <a:gd name="connsiteY7" fmla="*/ 487206 h 487274"/>
                  <a:gd name="connsiteX8" fmla="*/ 54807 w 295679"/>
                  <a:gd name="connsiteY8" fmla="*/ 377721 h 487274"/>
                  <a:gd name="connsiteX9" fmla="*/ 54807 w 295679"/>
                  <a:gd name="connsiteY9" fmla="*/ 317505 h 487274"/>
                  <a:gd name="connsiteX10" fmla="*/ 131448 w 295679"/>
                  <a:gd name="connsiteY10" fmla="*/ 273711 h 487274"/>
                  <a:gd name="connsiteX11" fmla="*/ 262833 w 295679"/>
                  <a:gd name="connsiteY11" fmla="*/ 273711 h 487274"/>
                  <a:gd name="connsiteX12" fmla="*/ 158820 w 295679"/>
                  <a:gd name="connsiteY12" fmla="*/ 235392 h 487274"/>
                  <a:gd name="connsiteX13" fmla="*/ 38384 w 295679"/>
                  <a:gd name="connsiteY13" fmla="*/ 235392 h 487274"/>
                  <a:gd name="connsiteX14" fmla="*/ 65756 w 295679"/>
                  <a:gd name="connsiteY14" fmla="*/ 186124 h 487274"/>
                  <a:gd name="connsiteX15" fmla="*/ 147871 w 295679"/>
                  <a:gd name="connsiteY15" fmla="*/ 131382 h 487274"/>
                  <a:gd name="connsiteX16" fmla="*/ 295679 w 295679"/>
                  <a:gd name="connsiteY16" fmla="*/ 0 h 487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5679" h="487274">
                    <a:moveTo>
                      <a:pt x="295679" y="0"/>
                    </a:moveTo>
                    <a:cubicBezTo>
                      <a:pt x="231355" y="45162"/>
                      <a:pt x="167031" y="90324"/>
                      <a:pt x="120499" y="125907"/>
                    </a:cubicBezTo>
                    <a:cubicBezTo>
                      <a:pt x="73967" y="161490"/>
                      <a:pt x="36560" y="187036"/>
                      <a:pt x="16487" y="213495"/>
                    </a:cubicBezTo>
                    <a:cubicBezTo>
                      <a:pt x="-3586" y="239954"/>
                      <a:pt x="975" y="260026"/>
                      <a:pt x="63" y="284660"/>
                    </a:cubicBezTo>
                    <a:cubicBezTo>
                      <a:pt x="-849" y="309294"/>
                      <a:pt x="8275" y="343052"/>
                      <a:pt x="11012" y="361299"/>
                    </a:cubicBezTo>
                    <a:cubicBezTo>
                      <a:pt x="13749" y="379546"/>
                      <a:pt x="10100" y="388670"/>
                      <a:pt x="16487" y="394144"/>
                    </a:cubicBezTo>
                    <a:cubicBezTo>
                      <a:pt x="22874" y="399618"/>
                      <a:pt x="32910" y="378634"/>
                      <a:pt x="49333" y="394144"/>
                    </a:cubicBezTo>
                    <a:cubicBezTo>
                      <a:pt x="65756" y="409654"/>
                      <a:pt x="114113" y="489943"/>
                      <a:pt x="115025" y="487206"/>
                    </a:cubicBezTo>
                    <a:cubicBezTo>
                      <a:pt x="115937" y="484469"/>
                      <a:pt x="64843" y="406004"/>
                      <a:pt x="54807" y="377721"/>
                    </a:cubicBezTo>
                    <a:cubicBezTo>
                      <a:pt x="44771" y="349438"/>
                      <a:pt x="42033" y="334840"/>
                      <a:pt x="54807" y="317505"/>
                    </a:cubicBezTo>
                    <a:cubicBezTo>
                      <a:pt x="67580" y="300170"/>
                      <a:pt x="96777" y="281010"/>
                      <a:pt x="131448" y="273711"/>
                    </a:cubicBezTo>
                    <a:cubicBezTo>
                      <a:pt x="166119" y="266412"/>
                      <a:pt x="258271" y="280097"/>
                      <a:pt x="262833" y="273711"/>
                    </a:cubicBezTo>
                    <a:cubicBezTo>
                      <a:pt x="267395" y="267325"/>
                      <a:pt x="196228" y="241778"/>
                      <a:pt x="158820" y="235392"/>
                    </a:cubicBezTo>
                    <a:cubicBezTo>
                      <a:pt x="121412" y="229006"/>
                      <a:pt x="53895" y="243603"/>
                      <a:pt x="38384" y="235392"/>
                    </a:cubicBezTo>
                    <a:cubicBezTo>
                      <a:pt x="22873" y="227181"/>
                      <a:pt x="47508" y="203459"/>
                      <a:pt x="65756" y="186124"/>
                    </a:cubicBezTo>
                    <a:cubicBezTo>
                      <a:pt x="84004" y="168789"/>
                      <a:pt x="147871" y="131382"/>
                      <a:pt x="147871" y="131382"/>
                    </a:cubicBezTo>
                    <a:lnTo>
                      <a:pt x="295679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Freeform 104">
                <a:extLst>
                  <a:ext uri="{FF2B5EF4-FFF2-40B4-BE49-F238E27FC236}">
                    <a16:creationId xmlns:a16="http://schemas.microsoft.com/office/drawing/2014/main" xmlns="" id="{99FEEE7F-0412-3E47-B622-C24EF646B540}"/>
                  </a:ext>
                </a:extLst>
              </p:cNvPr>
              <p:cNvSpPr/>
              <p:nvPr/>
            </p:nvSpPr>
            <p:spPr>
              <a:xfrm>
                <a:off x="4711468" y="6925557"/>
                <a:ext cx="438872" cy="328470"/>
              </a:xfrm>
              <a:custGeom>
                <a:avLst/>
                <a:gdLst>
                  <a:gd name="connsiteX0" fmla="*/ 230846 w 438872"/>
                  <a:gd name="connsiteY0" fmla="*/ 328470 h 328470"/>
                  <a:gd name="connsiteX1" fmla="*/ 203474 w 438872"/>
                  <a:gd name="connsiteY1" fmla="*/ 262779 h 328470"/>
                  <a:gd name="connsiteX2" fmla="*/ 154205 w 438872"/>
                  <a:gd name="connsiteY2" fmla="*/ 240882 h 328470"/>
                  <a:gd name="connsiteX3" fmla="*/ 104936 w 438872"/>
                  <a:gd name="connsiteY3" fmla="*/ 268253 h 328470"/>
                  <a:gd name="connsiteX4" fmla="*/ 11872 w 438872"/>
                  <a:gd name="connsiteY4" fmla="*/ 224459 h 328470"/>
                  <a:gd name="connsiteX5" fmla="*/ 33769 w 438872"/>
                  <a:gd name="connsiteY5" fmla="*/ 158769 h 328470"/>
                  <a:gd name="connsiteX6" fmla="*/ 923 w 438872"/>
                  <a:gd name="connsiteY6" fmla="*/ 87604 h 328470"/>
                  <a:gd name="connsiteX7" fmla="*/ 77564 w 438872"/>
                  <a:gd name="connsiteY7" fmla="*/ 27387 h 328470"/>
                  <a:gd name="connsiteX8" fmla="*/ 192526 w 438872"/>
                  <a:gd name="connsiteY8" fmla="*/ 71181 h 328470"/>
                  <a:gd name="connsiteX9" fmla="*/ 291064 w 438872"/>
                  <a:gd name="connsiteY9" fmla="*/ 10965 h 328470"/>
                  <a:gd name="connsiteX10" fmla="*/ 438872 w 438872"/>
                  <a:gd name="connsiteY10" fmla="*/ 16 h 328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38872" h="328470">
                    <a:moveTo>
                      <a:pt x="230846" y="328470"/>
                    </a:moveTo>
                    <a:cubicBezTo>
                      <a:pt x="223546" y="302923"/>
                      <a:pt x="216247" y="277377"/>
                      <a:pt x="203474" y="262779"/>
                    </a:cubicBezTo>
                    <a:cubicBezTo>
                      <a:pt x="190701" y="248181"/>
                      <a:pt x="170628" y="239970"/>
                      <a:pt x="154205" y="240882"/>
                    </a:cubicBezTo>
                    <a:cubicBezTo>
                      <a:pt x="137782" y="241794"/>
                      <a:pt x="128658" y="270990"/>
                      <a:pt x="104936" y="268253"/>
                    </a:cubicBezTo>
                    <a:cubicBezTo>
                      <a:pt x="81214" y="265516"/>
                      <a:pt x="23733" y="242706"/>
                      <a:pt x="11872" y="224459"/>
                    </a:cubicBezTo>
                    <a:cubicBezTo>
                      <a:pt x="11" y="206212"/>
                      <a:pt x="35594" y="181578"/>
                      <a:pt x="33769" y="158769"/>
                    </a:cubicBezTo>
                    <a:cubicBezTo>
                      <a:pt x="31944" y="135960"/>
                      <a:pt x="-6376" y="109501"/>
                      <a:pt x="923" y="87604"/>
                    </a:cubicBezTo>
                    <a:cubicBezTo>
                      <a:pt x="8222" y="65707"/>
                      <a:pt x="45630" y="30124"/>
                      <a:pt x="77564" y="27387"/>
                    </a:cubicBezTo>
                    <a:cubicBezTo>
                      <a:pt x="109498" y="24650"/>
                      <a:pt x="156943" y="73918"/>
                      <a:pt x="192526" y="71181"/>
                    </a:cubicBezTo>
                    <a:cubicBezTo>
                      <a:pt x="228109" y="68444"/>
                      <a:pt x="250006" y="22826"/>
                      <a:pt x="291064" y="10965"/>
                    </a:cubicBezTo>
                    <a:cubicBezTo>
                      <a:pt x="332122" y="-896"/>
                      <a:pt x="438872" y="16"/>
                      <a:pt x="438872" y="16"/>
                    </a:cubicBezTo>
                  </a:path>
                </a:pathLst>
              </a:custGeom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Freeform 105">
                <a:extLst>
                  <a:ext uri="{FF2B5EF4-FFF2-40B4-BE49-F238E27FC236}">
                    <a16:creationId xmlns:a16="http://schemas.microsoft.com/office/drawing/2014/main" xmlns="" id="{BA387273-4274-1740-B355-921BCB328F62}"/>
                  </a:ext>
                </a:extLst>
              </p:cNvPr>
              <p:cNvSpPr/>
              <p:nvPr/>
            </p:nvSpPr>
            <p:spPr>
              <a:xfrm>
                <a:off x="4575532" y="7111697"/>
                <a:ext cx="368884" cy="120768"/>
              </a:xfrm>
              <a:custGeom>
                <a:avLst/>
                <a:gdLst>
                  <a:gd name="connsiteX0" fmla="*/ 0 w 368884"/>
                  <a:gd name="connsiteY0" fmla="*/ 0 h 120768"/>
                  <a:gd name="connsiteX1" fmla="*/ 71167 w 368884"/>
                  <a:gd name="connsiteY1" fmla="*/ 76639 h 120768"/>
                  <a:gd name="connsiteX2" fmla="*/ 136859 w 368884"/>
                  <a:gd name="connsiteY2" fmla="*/ 76639 h 120768"/>
                  <a:gd name="connsiteX3" fmla="*/ 213500 w 368884"/>
                  <a:gd name="connsiteY3" fmla="*/ 120433 h 120768"/>
                  <a:gd name="connsiteX4" fmla="*/ 268244 w 368884"/>
                  <a:gd name="connsiteY4" fmla="*/ 82113 h 120768"/>
                  <a:gd name="connsiteX5" fmla="*/ 344885 w 368884"/>
                  <a:gd name="connsiteY5" fmla="*/ 120433 h 120768"/>
                  <a:gd name="connsiteX6" fmla="*/ 366782 w 368884"/>
                  <a:gd name="connsiteY6" fmla="*/ 98536 h 120768"/>
                  <a:gd name="connsiteX7" fmla="*/ 301090 w 368884"/>
                  <a:gd name="connsiteY7" fmla="*/ 60216 h 120768"/>
                  <a:gd name="connsiteX8" fmla="*/ 251821 w 368884"/>
                  <a:gd name="connsiteY8" fmla="*/ 104010 h 1207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8884" h="120768">
                    <a:moveTo>
                      <a:pt x="0" y="0"/>
                    </a:moveTo>
                    <a:cubicBezTo>
                      <a:pt x="24178" y="31933"/>
                      <a:pt x="48357" y="63866"/>
                      <a:pt x="71167" y="76639"/>
                    </a:cubicBezTo>
                    <a:cubicBezTo>
                      <a:pt x="93977" y="89412"/>
                      <a:pt x="113137" y="69340"/>
                      <a:pt x="136859" y="76639"/>
                    </a:cubicBezTo>
                    <a:cubicBezTo>
                      <a:pt x="160581" y="83938"/>
                      <a:pt x="191603" y="119521"/>
                      <a:pt x="213500" y="120433"/>
                    </a:cubicBezTo>
                    <a:cubicBezTo>
                      <a:pt x="235397" y="121345"/>
                      <a:pt x="246347" y="82113"/>
                      <a:pt x="268244" y="82113"/>
                    </a:cubicBezTo>
                    <a:cubicBezTo>
                      <a:pt x="290141" y="82113"/>
                      <a:pt x="328462" y="117696"/>
                      <a:pt x="344885" y="120433"/>
                    </a:cubicBezTo>
                    <a:cubicBezTo>
                      <a:pt x="361308" y="123170"/>
                      <a:pt x="374081" y="108572"/>
                      <a:pt x="366782" y="98536"/>
                    </a:cubicBezTo>
                    <a:cubicBezTo>
                      <a:pt x="359483" y="88500"/>
                      <a:pt x="320250" y="59304"/>
                      <a:pt x="301090" y="60216"/>
                    </a:cubicBezTo>
                    <a:cubicBezTo>
                      <a:pt x="281930" y="61128"/>
                      <a:pt x="251821" y="104010"/>
                      <a:pt x="251821" y="104010"/>
                    </a:cubicBezTo>
                  </a:path>
                </a:pathLst>
              </a:custGeom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Freeform 106">
                <a:extLst>
                  <a:ext uri="{FF2B5EF4-FFF2-40B4-BE49-F238E27FC236}">
                    <a16:creationId xmlns:a16="http://schemas.microsoft.com/office/drawing/2014/main" xmlns="" id="{75C8F22F-2F08-F243-8E2C-25BDDEB3FBA6}"/>
                  </a:ext>
                </a:extLst>
              </p:cNvPr>
              <p:cNvSpPr/>
              <p:nvPr/>
            </p:nvSpPr>
            <p:spPr>
              <a:xfrm>
                <a:off x="3903685" y="5917886"/>
                <a:ext cx="377247" cy="334304"/>
              </a:xfrm>
              <a:custGeom>
                <a:avLst/>
                <a:gdLst>
                  <a:gd name="connsiteX0" fmla="*/ 374476 w 377247"/>
                  <a:gd name="connsiteY0" fmla="*/ 318381 h 334304"/>
                  <a:gd name="connsiteX1" fmla="*/ 223795 w 377247"/>
                  <a:gd name="connsiteY1" fmla="*/ 130039 h 334304"/>
                  <a:gd name="connsiteX2" fmla="*/ 51589 w 377247"/>
                  <a:gd name="connsiteY2" fmla="*/ 22415 h 334304"/>
                  <a:gd name="connsiteX3" fmla="*/ 8537 w 377247"/>
                  <a:gd name="connsiteY3" fmla="*/ 11653 h 334304"/>
                  <a:gd name="connsiteX4" fmla="*/ 196888 w 377247"/>
                  <a:gd name="connsiteY4" fmla="*/ 156945 h 334304"/>
                  <a:gd name="connsiteX5" fmla="*/ 293754 w 377247"/>
                  <a:gd name="connsiteY5" fmla="*/ 269950 h 334304"/>
                  <a:gd name="connsiteX6" fmla="*/ 320662 w 377247"/>
                  <a:gd name="connsiteY6" fmla="*/ 318381 h 334304"/>
                  <a:gd name="connsiteX7" fmla="*/ 374476 w 377247"/>
                  <a:gd name="connsiteY7" fmla="*/ 318381 h 334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77247" h="334304">
                    <a:moveTo>
                      <a:pt x="374476" y="318381"/>
                    </a:moveTo>
                    <a:cubicBezTo>
                      <a:pt x="358331" y="286991"/>
                      <a:pt x="277610" y="179367"/>
                      <a:pt x="223795" y="130039"/>
                    </a:cubicBezTo>
                    <a:cubicBezTo>
                      <a:pt x="169980" y="80711"/>
                      <a:pt x="87465" y="42146"/>
                      <a:pt x="51589" y="22415"/>
                    </a:cubicBezTo>
                    <a:cubicBezTo>
                      <a:pt x="15713" y="2684"/>
                      <a:pt x="-15679" y="-10769"/>
                      <a:pt x="8537" y="11653"/>
                    </a:cubicBezTo>
                    <a:cubicBezTo>
                      <a:pt x="32753" y="34075"/>
                      <a:pt x="149352" y="113896"/>
                      <a:pt x="196888" y="156945"/>
                    </a:cubicBezTo>
                    <a:cubicBezTo>
                      <a:pt x="244424" y="199994"/>
                      <a:pt x="273125" y="243044"/>
                      <a:pt x="293754" y="269950"/>
                    </a:cubicBezTo>
                    <a:cubicBezTo>
                      <a:pt x="314383" y="296856"/>
                      <a:pt x="309899" y="310309"/>
                      <a:pt x="320662" y="318381"/>
                    </a:cubicBezTo>
                    <a:cubicBezTo>
                      <a:pt x="331425" y="326453"/>
                      <a:pt x="390621" y="349771"/>
                      <a:pt x="374476" y="318381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Freeform 107">
                <a:extLst>
                  <a:ext uri="{FF2B5EF4-FFF2-40B4-BE49-F238E27FC236}">
                    <a16:creationId xmlns:a16="http://schemas.microsoft.com/office/drawing/2014/main" xmlns="" id="{AA77258E-6A52-B240-8C9A-1BD93B0CFADC}"/>
                  </a:ext>
                </a:extLst>
              </p:cNvPr>
              <p:cNvSpPr/>
              <p:nvPr/>
            </p:nvSpPr>
            <p:spPr>
              <a:xfrm>
                <a:off x="2362367" y="5400615"/>
                <a:ext cx="2975208" cy="2751927"/>
              </a:xfrm>
              <a:custGeom>
                <a:avLst/>
                <a:gdLst>
                  <a:gd name="connsiteX0" fmla="*/ 1501728 w 2975208"/>
                  <a:gd name="connsiteY0" fmla="*/ 59149 h 2751927"/>
                  <a:gd name="connsiteX1" fmla="*/ 1372685 w 2975208"/>
                  <a:gd name="connsiteY1" fmla="*/ 72732 h 2751927"/>
                  <a:gd name="connsiteX2" fmla="*/ 1304767 w 2975208"/>
                  <a:gd name="connsiteY2" fmla="*/ 127065 h 2751927"/>
                  <a:gd name="connsiteX3" fmla="*/ 1318350 w 2975208"/>
                  <a:gd name="connsiteY3" fmla="*/ 65940 h 2751927"/>
                  <a:gd name="connsiteX4" fmla="*/ 1189306 w 2975208"/>
                  <a:gd name="connsiteY4" fmla="*/ 4816 h 2751927"/>
                  <a:gd name="connsiteX5" fmla="*/ 1046679 w 2975208"/>
                  <a:gd name="connsiteY5" fmla="*/ 11608 h 2751927"/>
                  <a:gd name="connsiteX6" fmla="*/ 1107805 w 2975208"/>
                  <a:gd name="connsiteY6" fmla="*/ 72732 h 2751927"/>
                  <a:gd name="connsiteX7" fmla="*/ 978761 w 2975208"/>
                  <a:gd name="connsiteY7" fmla="*/ 65940 h 2751927"/>
                  <a:gd name="connsiteX8" fmla="*/ 842926 w 2975208"/>
                  <a:gd name="connsiteY8" fmla="*/ 79524 h 2751927"/>
                  <a:gd name="connsiteX9" fmla="*/ 775008 w 2975208"/>
                  <a:gd name="connsiteY9" fmla="*/ 167814 h 2751927"/>
                  <a:gd name="connsiteX10" fmla="*/ 781800 w 2975208"/>
                  <a:gd name="connsiteY10" fmla="*/ 235730 h 2751927"/>
                  <a:gd name="connsiteX11" fmla="*/ 727465 w 2975208"/>
                  <a:gd name="connsiteY11" fmla="*/ 235730 h 2751927"/>
                  <a:gd name="connsiteX12" fmla="*/ 612005 w 2975208"/>
                  <a:gd name="connsiteY12" fmla="*/ 317229 h 2751927"/>
                  <a:gd name="connsiteX13" fmla="*/ 516920 w 2975208"/>
                  <a:gd name="connsiteY13" fmla="*/ 262896 h 2751927"/>
                  <a:gd name="connsiteX14" fmla="*/ 462586 w 2975208"/>
                  <a:gd name="connsiteY14" fmla="*/ 262896 h 2751927"/>
                  <a:gd name="connsiteX15" fmla="*/ 462586 w 2975208"/>
                  <a:gd name="connsiteY15" fmla="*/ 351186 h 2751927"/>
                  <a:gd name="connsiteX16" fmla="*/ 387876 w 2975208"/>
                  <a:gd name="connsiteY16" fmla="*/ 330812 h 2751927"/>
                  <a:gd name="connsiteX17" fmla="*/ 340334 w 2975208"/>
                  <a:gd name="connsiteY17" fmla="*/ 351186 h 2751927"/>
                  <a:gd name="connsiteX18" fmla="*/ 286000 w 2975208"/>
                  <a:gd name="connsiteY18" fmla="*/ 405519 h 2751927"/>
                  <a:gd name="connsiteX19" fmla="*/ 286000 w 2975208"/>
                  <a:gd name="connsiteY19" fmla="*/ 446268 h 2751927"/>
                  <a:gd name="connsiteX20" fmla="*/ 245249 w 2975208"/>
                  <a:gd name="connsiteY20" fmla="*/ 432685 h 2751927"/>
                  <a:gd name="connsiteX21" fmla="*/ 170539 w 2975208"/>
                  <a:gd name="connsiteY21" fmla="*/ 500601 h 2751927"/>
                  <a:gd name="connsiteX22" fmla="*/ 129789 w 2975208"/>
                  <a:gd name="connsiteY22" fmla="*/ 561725 h 2751927"/>
                  <a:gd name="connsiteX23" fmla="*/ 143372 w 2975208"/>
                  <a:gd name="connsiteY23" fmla="*/ 656807 h 2751927"/>
                  <a:gd name="connsiteX24" fmla="*/ 197707 w 2975208"/>
                  <a:gd name="connsiteY24" fmla="*/ 724723 h 2751927"/>
                  <a:gd name="connsiteX25" fmla="*/ 252041 w 2975208"/>
                  <a:gd name="connsiteY25" fmla="*/ 724723 h 2751927"/>
                  <a:gd name="connsiteX26" fmla="*/ 272416 w 2975208"/>
                  <a:gd name="connsiteY26" fmla="*/ 867346 h 2751927"/>
                  <a:gd name="connsiteX27" fmla="*/ 258833 w 2975208"/>
                  <a:gd name="connsiteY27" fmla="*/ 745097 h 2751927"/>
                  <a:gd name="connsiteX28" fmla="*/ 163748 w 2975208"/>
                  <a:gd name="connsiteY28" fmla="*/ 690765 h 2751927"/>
                  <a:gd name="connsiteX29" fmla="*/ 75455 w 2975208"/>
                  <a:gd name="connsiteY29" fmla="*/ 643224 h 2751927"/>
                  <a:gd name="connsiteX30" fmla="*/ 14328 w 2975208"/>
                  <a:gd name="connsiteY30" fmla="*/ 724723 h 2751927"/>
                  <a:gd name="connsiteX31" fmla="*/ 95830 w 2975208"/>
                  <a:gd name="connsiteY31" fmla="*/ 813013 h 2751927"/>
                  <a:gd name="connsiteX32" fmla="*/ 163748 w 2975208"/>
                  <a:gd name="connsiteY32" fmla="*/ 880929 h 2751927"/>
                  <a:gd name="connsiteX33" fmla="*/ 55079 w 2975208"/>
                  <a:gd name="connsiteY33" fmla="*/ 887720 h 2751927"/>
                  <a:gd name="connsiteX34" fmla="*/ 745 w 2975208"/>
                  <a:gd name="connsiteY34" fmla="*/ 962428 h 2751927"/>
                  <a:gd name="connsiteX35" fmla="*/ 27912 w 2975208"/>
                  <a:gd name="connsiteY35" fmla="*/ 1009969 h 2751927"/>
                  <a:gd name="connsiteX36" fmla="*/ 89038 w 2975208"/>
                  <a:gd name="connsiteY36" fmla="*/ 1030343 h 2751927"/>
                  <a:gd name="connsiteX37" fmla="*/ 95830 w 2975208"/>
                  <a:gd name="connsiteY37" fmla="*/ 1071093 h 2751927"/>
                  <a:gd name="connsiteX38" fmla="*/ 82246 w 2975208"/>
                  <a:gd name="connsiteY38" fmla="*/ 1125425 h 2751927"/>
                  <a:gd name="connsiteX39" fmla="*/ 102622 w 2975208"/>
                  <a:gd name="connsiteY39" fmla="*/ 1206924 h 2751927"/>
                  <a:gd name="connsiteX40" fmla="*/ 231665 w 2975208"/>
                  <a:gd name="connsiteY40" fmla="*/ 1254465 h 2751927"/>
                  <a:gd name="connsiteX41" fmla="*/ 306375 w 2975208"/>
                  <a:gd name="connsiteY41" fmla="*/ 1356339 h 2751927"/>
                  <a:gd name="connsiteX42" fmla="*/ 428627 w 2975208"/>
                  <a:gd name="connsiteY42" fmla="*/ 1383505 h 2751927"/>
                  <a:gd name="connsiteX43" fmla="*/ 625589 w 2975208"/>
                  <a:gd name="connsiteY43" fmla="*/ 1492170 h 2751927"/>
                  <a:gd name="connsiteX44" fmla="*/ 815759 w 2975208"/>
                  <a:gd name="connsiteY44" fmla="*/ 1532920 h 2751927"/>
                  <a:gd name="connsiteX45" fmla="*/ 971969 w 2975208"/>
                  <a:gd name="connsiteY45" fmla="*/ 1546503 h 2751927"/>
                  <a:gd name="connsiteX46" fmla="*/ 951594 w 2975208"/>
                  <a:gd name="connsiteY46" fmla="*/ 1505753 h 2751927"/>
                  <a:gd name="connsiteX47" fmla="*/ 1039887 w 2975208"/>
                  <a:gd name="connsiteY47" fmla="*/ 1546503 h 2751927"/>
                  <a:gd name="connsiteX48" fmla="*/ 1046679 w 2975208"/>
                  <a:gd name="connsiteY48" fmla="*/ 1573669 h 2751927"/>
                  <a:gd name="connsiteX49" fmla="*/ 1189306 w 2975208"/>
                  <a:gd name="connsiteY49" fmla="*/ 1560086 h 2751927"/>
                  <a:gd name="connsiteX50" fmla="*/ 1264016 w 2975208"/>
                  <a:gd name="connsiteY50" fmla="*/ 1729875 h 2751927"/>
                  <a:gd name="connsiteX51" fmla="*/ 1196098 w 2975208"/>
                  <a:gd name="connsiteY51" fmla="*/ 1824957 h 2751927"/>
                  <a:gd name="connsiteX52" fmla="*/ 1189306 w 2975208"/>
                  <a:gd name="connsiteY52" fmla="*/ 1920039 h 2751927"/>
                  <a:gd name="connsiteX53" fmla="*/ 1304767 w 2975208"/>
                  <a:gd name="connsiteY53" fmla="*/ 2035496 h 2751927"/>
                  <a:gd name="connsiteX54" fmla="*/ 1406643 w 2975208"/>
                  <a:gd name="connsiteY54" fmla="*/ 2184910 h 2751927"/>
                  <a:gd name="connsiteX55" fmla="*/ 1515312 w 2975208"/>
                  <a:gd name="connsiteY55" fmla="*/ 2218868 h 2751927"/>
                  <a:gd name="connsiteX56" fmla="*/ 1657939 w 2975208"/>
                  <a:gd name="connsiteY56" fmla="*/ 2232451 h 2751927"/>
                  <a:gd name="connsiteX57" fmla="*/ 1610397 w 2975208"/>
                  <a:gd name="connsiteY57" fmla="*/ 2286784 h 2751927"/>
                  <a:gd name="connsiteX58" fmla="*/ 1515312 w 2975208"/>
                  <a:gd name="connsiteY58" fmla="*/ 2286784 h 2751927"/>
                  <a:gd name="connsiteX59" fmla="*/ 1440602 w 2975208"/>
                  <a:gd name="connsiteY59" fmla="*/ 2381866 h 2751927"/>
                  <a:gd name="connsiteX60" fmla="*/ 1549271 w 2975208"/>
                  <a:gd name="connsiteY60" fmla="*/ 2578821 h 2751927"/>
                  <a:gd name="connsiteX61" fmla="*/ 1678315 w 2975208"/>
                  <a:gd name="connsiteY61" fmla="*/ 2619571 h 2751927"/>
                  <a:gd name="connsiteX62" fmla="*/ 1753024 w 2975208"/>
                  <a:gd name="connsiteY62" fmla="*/ 2619571 h 2751927"/>
                  <a:gd name="connsiteX63" fmla="*/ 1814150 w 2975208"/>
                  <a:gd name="connsiteY63" fmla="*/ 2538072 h 2751927"/>
                  <a:gd name="connsiteX64" fmla="*/ 1861693 w 2975208"/>
                  <a:gd name="connsiteY64" fmla="*/ 2456573 h 2751927"/>
                  <a:gd name="connsiteX65" fmla="*/ 1882068 w 2975208"/>
                  <a:gd name="connsiteY65" fmla="*/ 2490531 h 2751927"/>
                  <a:gd name="connsiteX66" fmla="*/ 1814150 w 2975208"/>
                  <a:gd name="connsiteY66" fmla="*/ 2558447 h 2751927"/>
                  <a:gd name="connsiteX67" fmla="*/ 1786983 w 2975208"/>
                  <a:gd name="connsiteY67" fmla="*/ 2639946 h 2751927"/>
                  <a:gd name="connsiteX68" fmla="*/ 1875276 w 2975208"/>
                  <a:gd name="connsiteY68" fmla="*/ 2673903 h 2751927"/>
                  <a:gd name="connsiteX69" fmla="*/ 1909235 w 2975208"/>
                  <a:gd name="connsiteY69" fmla="*/ 2619571 h 2751927"/>
                  <a:gd name="connsiteX70" fmla="*/ 1943194 w 2975208"/>
                  <a:gd name="connsiteY70" fmla="*/ 2531280 h 2751927"/>
                  <a:gd name="connsiteX71" fmla="*/ 1943194 w 2975208"/>
                  <a:gd name="connsiteY71" fmla="*/ 2619571 h 2751927"/>
                  <a:gd name="connsiteX72" fmla="*/ 1902443 w 2975208"/>
                  <a:gd name="connsiteY72" fmla="*/ 2680695 h 2751927"/>
                  <a:gd name="connsiteX73" fmla="*/ 1983945 w 2975208"/>
                  <a:gd name="connsiteY73" fmla="*/ 2728236 h 2751927"/>
                  <a:gd name="connsiteX74" fmla="*/ 2092613 w 2975208"/>
                  <a:gd name="connsiteY74" fmla="*/ 2748611 h 2751927"/>
                  <a:gd name="connsiteX75" fmla="*/ 2065446 w 2975208"/>
                  <a:gd name="connsiteY75" fmla="*/ 2660320 h 2751927"/>
                  <a:gd name="connsiteX76" fmla="*/ 2072238 w 2975208"/>
                  <a:gd name="connsiteY76" fmla="*/ 2599196 h 2751927"/>
                  <a:gd name="connsiteX77" fmla="*/ 2119780 w 2975208"/>
                  <a:gd name="connsiteY77" fmla="*/ 2728236 h 2751927"/>
                  <a:gd name="connsiteX78" fmla="*/ 2167323 w 2975208"/>
                  <a:gd name="connsiteY78" fmla="*/ 2714653 h 2751927"/>
                  <a:gd name="connsiteX79" fmla="*/ 2140156 w 2975208"/>
                  <a:gd name="connsiteY79" fmla="*/ 2619571 h 2751927"/>
                  <a:gd name="connsiteX80" fmla="*/ 2106197 w 2975208"/>
                  <a:gd name="connsiteY80" fmla="*/ 2538072 h 2751927"/>
                  <a:gd name="connsiteX81" fmla="*/ 2201282 w 2975208"/>
                  <a:gd name="connsiteY81" fmla="*/ 2687486 h 2751927"/>
                  <a:gd name="connsiteX82" fmla="*/ 2316742 w 2975208"/>
                  <a:gd name="connsiteY82" fmla="*/ 2633154 h 2751927"/>
                  <a:gd name="connsiteX83" fmla="*/ 2343909 w 2975208"/>
                  <a:gd name="connsiteY83" fmla="*/ 2612779 h 2751927"/>
                  <a:gd name="connsiteX84" fmla="*/ 2228449 w 2975208"/>
                  <a:gd name="connsiteY84" fmla="*/ 2551655 h 2751927"/>
                  <a:gd name="connsiteX85" fmla="*/ 2364284 w 2975208"/>
                  <a:gd name="connsiteY85" fmla="*/ 2599196 h 2751927"/>
                  <a:gd name="connsiteX86" fmla="*/ 2425410 w 2975208"/>
                  <a:gd name="connsiteY86" fmla="*/ 2510906 h 2751927"/>
                  <a:gd name="connsiteX87" fmla="*/ 2459369 w 2975208"/>
                  <a:gd name="connsiteY87" fmla="*/ 2381866 h 2751927"/>
                  <a:gd name="connsiteX88" fmla="*/ 2459369 w 2975208"/>
                  <a:gd name="connsiteY88" fmla="*/ 2327533 h 2751927"/>
                  <a:gd name="connsiteX89" fmla="*/ 2554454 w 2975208"/>
                  <a:gd name="connsiteY89" fmla="*/ 2395449 h 2751927"/>
                  <a:gd name="connsiteX90" fmla="*/ 2805750 w 2975208"/>
                  <a:gd name="connsiteY90" fmla="*/ 2341116 h 2751927"/>
                  <a:gd name="connsiteX91" fmla="*/ 2798958 w 2975208"/>
                  <a:gd name="connsiteY91" fmla="*/ 2266409 h 2751927"/>
                  <a:gd name="connsiteX92" fmla="*/ 2731041 w 2975208"/>
                  <a:gd name="connsiteY92" fmla="*/ 2184910 h 2751927"/>
                  <a:gd name="connsiteX93" fmla="*/ 2839709 w 2975208"/>
                  <a:gd name="connsiteY93" fmla="*/ 2259618 h 2751927"/>
                  <a:gd name="connsiteX94" fmla="*/ 2914419 w 2975208"/>
                  <a:gd name="connsiteY94" fmla="*/ 2164536 h 2751927"/>
                  <a:gd name="connsiteX95" fmla="*/ 2968753 w 2975208"/>
                  <a:gd name="connsiteY95" fmla="*/ 1920039 h 2751927"/>
                  <a:gd name="connsiteX96" fmla="*/ 2955169 w 2975208"/>
                  <a:gd name="connsiteY96" fmla="*/ 1790999 h 2751927"/>
                  <a:gd name="connsiteX97" fmla="*/ 2798958 w 2975208"/>
                  <a:gd name="connsiteY97" fmla="*/ 1750250 h 2751927"/>
                  <a:gd name="connsiteX98" fmla="*/ 2717457 w 2975208"/>
                  <a:gd name="connsiteY98" fmla="*/ 1804582 h 2751927"/>
                  <a:gd name="connsiteX99" fmla="*/ 2819334 w 2975208"/>
                  <a:gd name="connsiteY99" fmla="*/ 1716292 h 2751927"/>
                  <a:gd name="connsiteX100" fmla="*/ 2941586 w 2975208"/>
                  <a:gd name="connsiteY100" fmla="*/ 1736667 h 2751927"/>
                  <a:gd name="connsiteX101" fmla="*/ 2961961 w 2975208"/>
                  <a:gd name="connsiteY101" fmla="*/ 1709500 h 2751927"/>
                  <a:gd name="connsiteX102" fmla="*/ 2948378 w 2975208"/>
                  <a:gd name="connsiteY102" fmla="*/ 1478587 h 2751927"/>
                  <a:gd name="connsiteX103" fmla="*/ 2853293 w 2975208"/>
                  <a:gd name="connsiteY103" fmla="*/ 1091468 h 2751927"/>
                  <a:gd name="connsiteX104" fmla="*/ 2764999 w 2975208"/>
                  <a:gd name="connsiteY104" fmla="*/ 772264 h 2751927"/>
                  <a:gd name="connsiteX105" fmla="*/ 2581621 w 2975208"/>
                  <a:gd name="connsiteY105" fmla="*/ 534559 h 2751927"/>
                  <a:gd name="connsiteX106" fmla="*/ 2330326 w 2975208"/>
                  <a:gd name="connsiteY106" fmla="*/ 364770 h 2751927"/>
                  <a:gd name="connsiteX107" fmla="*/ 2235241 w 2975208"/>
                  <a:gd name="connsiteY107" fmla="*/ 283271 h 2751927"/>
                  <a:gd name="connsiteX108" fmla="*/ 2275991 w 2975208"/>
                  <a:gd name="connsiteY108" fmla="*/ 385144 h 2751927"/>
                  <a:gd name="connsiteX109" fmla="*/ 2167323 w 2975208"/>
                  <a:gd name="connsiteY109" fmla="*/ 276479 h 2751927"/>
                  <a:gd name="connsiteX110" fmla="*/ 1963569 w 2975208"/>
                  <a:gd name="connsiteY110" fmla="*/ 167814 h 2751927"/>
                  <a:gd name="connsiteX111" fmla="*/ 1814150 w 2975208"/>
                  <a:gd name="connsiteY111" fmla="*/ 167814 h 2751927"/>
                  <a:gd name="connsiteX112" fmla="*/ 1583230 w 2975208"/>
                  <a:gd name="connsiteY112" fmla="*/ 106690 h 2751927"/>
                  <a:gd name="connsiteX113" fmla="*/ 1501728 w 2975208"/>
                  <a:gd name="connsiteY113" fmla="*/ 59149 h 2751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</a:cxnLst>
                <a:rect l="l" t="t" r="r" b="b"/>
                <a:pathLst>
                  <a:path w="2975208" h="2751927">
                    <a:moveTo>
                      <a:pt x="1501728" y="59149"/>
                    </a:moveTo>
                    <a:cubicBezTo>
                      <a:pt x="1466637" y="53489"/>
                      <a:pt x="1405512" y="61413"/>
                      <a:pt x="1372685" y="72732"/>
                    </a:cubicBezTo>
                    <a:cubicBezTo>
                      <a:pt x="1339858" y="84051"/>
                      <a:pt x="1313823" y="128197"/>
                      <a:pt x="1304767" y="127065"/>
                    </a:cubicBezTo>
                    <a:cubicBezTo>
                      <a:pt x="1295711" y="125933"/>
                      <a:pt x="1337593" y="86315"/>
                      <a:pt x="1318350" y="65940"/>
                    </a:cubicBezTo>
                    <a:cubicBezTo>
                      <a:pt x="1299107" y="45565"/>
                      <a:pt x="1234584" y="13871"/>
                      <a:pt x="1189306" y="4816"/>
                    </a:cubicBezTo>
                    <a:cubicBezTo>
                      <a:pt x="1144028" y="-4239"/>
                      <a:pt x="1060262" y="289"/>
                      <a:pt x="1046679" y="11608"/>
                    </a:cubicBezTo>
                    <a:cubicBezTo>
                      <a:pt x="1033096" y="22927"/>
                      <a:pt x="1119125" y="63677"/>
                      <a:pt x="1107805" y="72732"/>
                    </a:cubicBezTo>
                    <a:cubicBezTo>
                      <a:pt x="1096485" y="81787"/>
                      <a:pt x="1022907" y="64808"/>
                      <a:pt x="978761" y="65940"/>
                    </a:cubicBezTo>
                    <a:cubicBezTo>
                      <a:pt x="934615" y="67072"/>
                      <a:pt x="876885" y="62545"/>
                      <a:pt x="842926" y="79524"/>
                    </a:cubicBezTo>
                    <a:cubicBezTo>
                      <a:pt x="808967" y="96503"/>
                      <a:pt x="785196" y="141780"/>
                      <a:pt x="775008" y="167814"/>
                    </a:cubicBezTo>
                    <a:cubicBezTo>
                      <a:pt x="764820" y="193848"/>
                      <a:pt x="789724" y="224411"/>
                      <a:pt x="781800" y="235730"/>
                    </a:cubicBezTo>
                    <a:cubicBezTo>
                      <a:pt x="773876" y="247049"/>
                      <a:pt x="755764" y="222147"/>
                      <a:pt x="727465" y="235730"/>
                    </a:cubicBezTo>
                    <a:cubicBezTo>
                      <a:pt x="699166" y="249313"/>
                      <a:pt x="647096" y="312701"/>
                      <a:pt x="612005" y="317229"/>
                    </a:cubicBezTo>
                    <a:cubicBezTo>
                      <a:pt x="576914" y="321757"/>
                      <a:pt x="541823" y="271952"/>
                      <a:pt x="516920" y="262896"/>
                    </a:cubicBezTo>
                    <a:cubicBezTo>
                      <a:pt x="492017" y="253841"/>
                      <a:pt x="471642" y="248181"/>
                      <a:pt x="462586" y="262896"/>
                    </a:cubicBezTo>
                    <a:cubicBezTo>
                      <a:pt x="453530" y="277611"/>
                      <a:pt x="475038" y="339867"/>
                      <a:pt x="462586" y="351186"/>
                    </a:cubicBezTo>
                    <a:cubicBezTo>
                      <a:pt x="450134" y="362505"/>
                      <a:pt x="408251" y="330812"/>
                      <a:pt x="387876" y="330812"/>
                    </a:cubicBezTo>
                    <a:cubicBezTo>
                      <a:pt x="367501" y="330812"/>
                      <a:pt x="357313" y="338735"/>
                      <a:pt x="340334" y="351186"/>
                    </a:cubicBezTo>
                    <a:cubicBezTo>
                      <a:pt x="323355" y="363637"/>
                      <a:pt x="295056" y="389672"/>
                      <a:pt x="286000" y="405519"/>
                    </a:cubicBezTo>
                    <a:cubicBezTo>
                      <a:pt x="276944" y="421366"/>
                      <a:pt x="292792" y="441740"/>
                      <a:pt x="286000" y="446268"/>
                    </a:cubicBezTo>
                    <a:cubicBezTo>
                      <a:pt x="279208" y="450796"/>
                      <a:pt x="264492" y="423630"/>
                      <a:pt x="245249" y="432685"/>
                    </a:cubicBezTo>
                    <a:cubicBezTo>
                      <a:pt x="226006" y="441740"/>
                      <a:pt x="189782" y="479094"/>
                      <a:pt x="170539" y="500601"/>
                    </a:cubicBezTo>
                    <a:cubicBezTo>
                      <a:pt x="151296" y="522108"/>
                      <a:pt x="134317" y="535691"/>
                      <a:pt x="129789" y="561725"/>
                    </a:cubicBezTo>
                    <a:cubicBezTo>
                      <a:pt x="125261" y="587759"/>
                      <a:pt x="132052" y="629641"/>
                      <a:pt x="143372" y="656807"/>
                    </a:cubicBezTo>
                    <a:cubicBezTo>
                      <a:pt x="154692" y="683973"/>
                      <a:pt x="179596" y="713404"/>
                      <a:pt x="197707" y="724723"/>
                    </a:cubicBezTo>
                    <a:cubicBezTo>
                      <a:pt x="215818" y="736042"/>
                      <a:pt x="239590" y="700953"/>
                      <a:pt x="252041" y="724723"/>
                    </a:cubicBezTo>
                    <a:cubicBezTo>
                      <a:pt x="264492" y="748493"/>
                      <a:pt x="271284" y="863950"/>
                      <a:pt x="272416" y="867346"/>
                    </a:cubicBezTo>
                    <a:cubicBezTo>
                      <a:pt x="273548" y="870742"/>
                      <a:pt x="276944" y="774527"/>
                      <a:pt x="258833" y="745097"/>
                    </a:cubicBezTo>
                    <a:cubicBezTo>
                      <a:pt x="240722" y="715667"/>
                      <a:pt x="194311" y="707744"/>
                      <a:pt x="163748" y="690765"/>
                    </a:cubicBezTo>
                    <a:cubicBezTo>
                      <a:pt x="133185" y="673786"/>
                      <a:pt x="100358" y="637564"/>
                      <a:pt x="75455" y="643224"/>
                    </a:cubicBezTo>
                    <a:cubicBezTo>
                      <a:pt x="50552" y="648884"/>
                      <a:pt x="10932" y="696425"/>
                      <a:pt x="14328" y="724723"/>
                    </a:cubicBezTo>
                    <a:cubicBezTo>
                      <a:pt x="17724" y="753021"/>
                      <a:pt x="70927" y="786979"/>
                      <a:pt x="95830" y="813013"/>
                    </a:cubicBezTo>
                    <a:cubicBezTo>
                      <a:pt x="120733" y="839047"/>
                      <a:pt x="170540" y="868478"/>
                      <a:pt x="163748" y="880929"/>
                    </a:cubicBezTo>
                    <a:cubicBezTo>
                      <a:pt x="156956" y="893380"/>
                      <a:pt x="82246" y="874137"/>
                      <a:pt x="55079" y="887720"/>
                    </a:cubicBezTo>
                    <a:cubicBezTo>
                      <a:pt x="27912" y="901303"/>
                      <a:pt x="5273" y="942053"/>
                      <a:pt x="745" y="962428"/>
                    </a:cubicBezTo>
                    <a:cubicBezTo>
                      <a:pt x="-3783" y="982803"/>
                      <a:pt x="13197" y="998650"/>
                      <a:pt x="27912" y="1009969"/>
                    </a:cubicBezTo>
                    <a:cubicBezTo>
                      <a:pt x="42627" y="1021288"/>
                      <a:pt x="77718" y="1020156"/>
                      <a:pt x="89038" y="1030343"/>
                    </a:cubicBezTo>
                    <a:cubicBezTo>
                      <a:pt x="100358" y="1040530"/>
                      <a:pt x="96962" y="1055246"/>
                      <a:pt x="95830" y="1071093"/>
                    </a:cubicBezTo>
                    <a:cubicBezTo>
                      <a:pt x="94698" y="1086940"/>
                      <a:pt x="81114" y="1102787"/>
                      <a:pt x="82246" y="1125425"/>
                    </a:cubicBezTo>
                    <a:cubicBezTo>
                      <a:pt x="83378" y="1148064"/>
                      <a:pt x="77719" y="1185417"/>
                      <a:pt x="102622" y="1206924"/>
                    </a:cubicBezTo>
                    <a:cubicBezTo>
                      <a:pt x="127525" y="1228431"/>
                      <a:pt x="197706" y="1229563"/>
                      <a:pt x="231665" y="1254465"/>
                    </a:cubicBezTo>
                    <a:cubicBezTo>
                      <a:pt x="265624" y="1279368"/>
                      <a:pt x="273548" y="1334832"/>
                      <a:pt x="306375" y="1356339"/>
                    </a:cubicBezTo>
                    <a:cubicBezTo>
                      <a:pt x="339202" y="1377846"/>
                      <a:pt x="375425" y="1360867"/>
                      <a:pt x="428627" y="1383505"/>
                    </a:cubicBezTo>
                    <a:cubicBezTo>
                      <a:pt x="481829" y="1406143"/>
                      <a:pt x="561067" y="1467268"/>
                      <a:pt x="625589" y="1492170"/>
                    </a:cubicBezTo>
                    <a:cubicBezTo>
                      <a:pt x="690111" y="1517073"/>
                      <a:pt x="758029" y="1523865"/>
                      <a:pt x="815759" y="1532920"/>
                    </a:cubicBezTo>
                    <a:cubicBezTo>
                      <a:pt x="873489" y="1541975"/>
                      <a:pt x="949330" y="1551031"/>
                      <a:pt x="971969" y="1546503"/>
                    </a:cubicBezTo>
                    <a:cubicBezTo>
                      <a:pt x="994608" y="1541975"/>
                      <a:pt x="940274" y="1505753"/>
                      <a:pt x="951594" y="1505753"/>
                    </a:cubicBezTo>
                    <a:cubicBezTo>
                      <a:pt x="962914" y="1505753"/>
                      <a:pt x="1024040" y="1535184"/>
                      <a:pt x="1039887" y="1546503"/>
                    </a:cubicBezTo>
                    <a:cubicBezTo>
                      <a:pt x="1055734" y="1557822"/>
                      <a:pt x="1021776" y="1571405"/>
                      <a:pt x="1046679" y="1573669"/>
                    </a:cubicBezTo>
                    <a:cubicBezTo>
                      <a:pt x="1071582" y="1575933"/>
                      <a:pt x="1153083" y="1534052"/>
                      <a:pt x="1189306" y="1560086"/>
                    </a:cubicBezTo>
                    <a:cubicBezTo>
                      <a:pt x="1225529" y="1586120"/>
                      <a:pt x="1262884" y="1685730"/>
                      <a:pt x="1264016" y="1729875"/>
                    </a:cubicBezTo>
                    <a:cubicBezTo>
                      <a:pt x="1265148" y="1774020"/>
                      <a:pt x="1208550" y="1793263"/>
                      <a:pt x="1196098" y="1824957"/>
                    </a:cubicBezTo>
                    <a:cubicBezTo>
                      <a:pt x="1183646" y="1856651"/>
                      <a:pt x="1171194" y="1884949"/>
                      <a:pt x="1189306" y="1920039"/>
                    </a:cubicBezTo>
                    <a:cubicBezTo>
                      <a:pt x="1207417" y="1955129"/>
                      <a:pt x="1268544" y="1991351"/>
                      <a:pt x="1304767" y="2035496"/>
                    </a:cubicBezTo>
                    <a:cubicBezTo>
                      <a:pt x="1340990" y="2079641"/>
                      <a:pt x="1371552" y="2154348"/>
                      <a:pt x="1406643" y="2184910"/>
                    </a:cubicBezTo>
                    <a:cubicBezTo>
                      <a:pt x="1441734" y="2215472"/>
                      <a:pt x="1473429" y="2210945"/>
                      <a:pt x="1515312" y="2218868"/>
                    </a:cubicBezTo>
                    <a:cubicBezTo>
                      <a:pt x="1557195" y="2226791"/>
                      <a:pt x="1642092" y="2221132"/>
                      <a:pt x="1657939" y="2232451"/>
                    </a:cubicBezTo>
                    <a:cubicBezTo>
                      <a:pt x="1673786" y="2243770"/>
                      <a:pt x="1634168" y="2277729"/>
                      <a:pt x="1610397" y="2286784"/>
                    </a:cubicBezTo>
                    <a:cubicBezTo>
                      <a:pt x="1586626" y="2295839"/>
                      <a:pt x="1543611" y="2270937"/>
                      <a:pt x="1515312" y="2286784"/>
                    </a:cubicBezTo>
                    <a:cubicBezTo>
                      <a:pt x="1487013" y="2302631"/>
                      <a:pt x="1434942" y="2333193"/>
                      <a:pt x="1440602" y="2381866"/>
                    </a:cubicBezTo>
                    <a:cubicBezTo>
                      <a:pt x="1446262" y="2430539"/>
                      <a:pt x="1509652" y="2539204"/>
                      <a:pt x="1549271" y="2578821"/>
                    </a:cubicBezTo>
                    <a:cubicBezTo>
                      <a:pt x="1588890" y="2618439"/>
                      <a:pt x="1644356" y="2612779"/>
                      <a:pt x="1678315" y="2619571"/>
                    </a:cubicBezTo>
                    <a:cubicBezTo>
                      <a:pt x="1712274" y="2626363"/>
                      <a:pt x="1730385" y="2633154"/>
                      <a:pt x="1753024" y="2619571"/>
                    </a:cubicBezTo>
                    <a:cubicBezTo>
                      <a:pt x="1775663" y="2605988"/>
                      <a:pt x="1796039" y="2565238"/>
                      <a:pt x="1814150" y="2538072"/>
                    </a:cubicBezTo>
                    <a:cubicBezTo>
                      <a:pt x="1832261" y="2510906"/>
                      <a:pt x="1850373" y="2464496"/>
                      <a:pt x="1861693" y="2456573"/>
                    </a:cubicBezTo>
                    <a:cubicBezTo>
                      <a:pt x="1873013" y="2448650"/>
                      <a:pt x="1889992" y="2473552"/>
                      <a:pt x="1882068" y="2490531"/>
                    </a:cubicBezTo>
                    <a:cubicBezTo>
                      <a:pt x="1874144" y="2507510"/>
                      <a:pt x="1829997" y="2533545"/>
                      <a:pt x="1814150" y="2558447"/>
                    </a:cubicBezTo>
                    <a:cubicBezTo>
                      <a:pt x="1798303" y="2583349"/>
                      <a:pt x="1776795" y="2620703"/>
                      <a:pt x="1786983" y="2639946"/>
                    </a:cubicBezTo>
                    <a:cubicBezTo>
                      <a:pt x="1797171" y="2659189"/>
                      <a:pt x="1854901" y="2677299"/>
                      <a:pt x="1875276" y="2673903"/>
                    </a:cubicBezTo>
                    <a:cubicBezTo>
                      <a:pt x="1895651" y="2670507"/>
                      <a:pt x="1897915" y="2643341"/>
                      <a:pt x="1909235" y="2619571"/>
                    </a:cubicBezTo>
                    <a:cubicBezTo>
                      <a:pt x="1920555" y="2595801"/>
                      <a:pt x="1937534" y="2531280"/>
                      <a:pt x="1943194" y="2531280"/>
                    </a:cubicBezTo>
                    <a:cubicBezTo>
                      <a:pt x="1948854" y="2531280"/>
                      <a:pt x="1949986" y="2594669"/>
                      <a:pt x="1943194" y="2619571"/>
                    </a:cubicBezTo>
                    <a:cubicBezTo>
                      <a:pt x="1936402" y="2644473"/>
                      <a:pt x="1895651" y="2662584"/>
                      <a:pt x="1902443" y="2680695"/>
                    </a:cubicBezTo>
                    <a:cubicBezTo>
                      <a:pt x="1909235" y="2698806"/>
                      <a:pt x="1952250" y="2716917"/>
                      <a:pt x="1983945" y="2728236"/>
                    </a:cubicBezTo>
                    <a:cubicBezTo>
                      <a:pt x="2015640" y="2739555"/>
                      <a:pt x="2079030" y="2759930"/>
                      <a:pt x="2092613" y="2748611"/>
                    </a:cubicBezTo>
                    <a:cubicBezTo>
                      <a:pt x="2106196" y="2737292"/>
                      <a:pt x="2068842" y="2685222"/>
                      <a:pt x="2065446" y="2660320"/>
                    </a:cubicBezTo>
                    <a:cubicBezTo>
                      <a:pt x="2062050" y="2635418"/>
                      <a:pt x="2063182" y="2587877"/>
                      <a:pt x="2072238" y="2599196"/>
                    </a:cubicBezTo>
                    <a:cubicBezTo>
                      <a:pt x="2081294" y="2610515"/>
                      <a:pt x="2103933" y="2708993"/>
                      <a:pt x="2119780" y="2728236"/>
                    </a:cubicBezTo>
                    <a:cubicBezTo>
                      <a:pt x="2135627" y="2747479"/>
                      <a:pt x="2163927" y="2732764"/>
                      <a:pt x="2167323" y="2714653"/>
                    </a:cubicBezTo>
                    <a:cubicBezTo>
                      <a:pt x="2170719" y="2696542"/>
                      <a:pt x="2150344" y="2649001"/>
                      <a:pt x="2140156" y="2619571"/>
                    </a:cubicBezTo>
                    <a:cubicBezTo>
                      <a:pt x="2129968" y="2590141"/>
                      <a:pt x="2096009" y="2526753"/>
                      <a:pt x="2106197" y="2538072"/>
                    </a:cubicBezTo>
                    <a:cubicBezTo>
                      <a:pt x="2116385" y="2549391"/>
                      <a:pt x="2166191" y="2671639"/>
                      <a:pt x="2201282" y="2687486"/>
                    </a:cubicBezTo>
                    <a:cubicBezTo>
                      <a:pt x="2236373" y="2703333"/>
                      <a:pt x="2292971" y="2645605"/>
                      <a:pt x="2316742" y="2633154"/>
                    </a:cubicBezTo>
                    <a:cubicBezTo>
                      <a:pt x="2340513" y="2620703"/>
                      <a:pt x="2358624" y="2626362"/>
                      <a:pt x="2343909" y="2612779"/>
                    </a:cubicBezTo>
                    <a:cubicBezTo>
                      <a:pt x="2329194" y="2599196"/>
                      <a:pt x="2225053" y="2553919"/>
                      <a:pt x="2228449" y="2551655"/>
                    </a:cubicBezTo>
                    <a:cubicBezTo>
                      <a:pt x="2231845" y="2549391"/>
                      <a:pt x="2331457" y="2605987"/>
                      <a:pt x="2364284" y="2599196"/>
                    </a:cubicBezTo>
                    <a:cubicBezTo>
                      <a:pt x="2397111" y="2592405"/>
                      <a:pt x="2409563" y="2547128"/>
                      <a:pt x="2425410" y="2510906"/>
                    </a:cubicBezTo>
                    <a:cubicBezTo>
                      <a:pt x="2441257" y="2474684"/>
                      <a:pt x="2453709" y="2412428"/>
                      <a:pt x="2459369" y="2381866"/>
                    </a:cubicBezTo>
                    <a:cubicBezTo>
                      <a:pt x="2465029" y="2351304"/>
                      <a:pt x="2443522" y="2325269"/>
                      <a:pt x="2459369" y="2327533"/>
                    </a:cubicBezTo>
                    <a:cubicBezTo>
                      <a:pt x="2475216" y="2329797"/>
                      <a:pt x="2496724" y="2393185"/>
                      <a:pt x="2554454" y="2395449"/>
                    </a:cubicBezTo>
                    <a:cubicBezTo>
                      <a:pt x="2612184" y="2397713"/>
                      <a:pt x="2764999" y="2362623"/>
                      <a:pt x="2805750" y="2341116"/>
                    </a:cubicBezTo>
                    <a:cubicBezTo>
                      <a:pt x="2846501" y="2319609"/>
                      <a:pt x="2811409" y="2292443"/>
                      <a:pt x="2798958" y="2266409"/>
                    </a:cubicBezTo>
                    <a:cubicBezTo>
                      <a:pt x="2786507" y="2240375"/>
                      <a:pt x="2724249" y="2186042"/>
                      <a:pt x="2731041" y="2184910"/>
                    </a:cubicBezTo>
                    <a:cubicBezTo>
                      <a:pt x="2737833" y="2183778"/>
                      <a:pt x="2809146" y="2263014"/>
                      <a:pt x="2839709" y="2259618"/>
                    </a:cubicBezTo>
                    <a:cubicBezTo>
                      <a:pt x="2870272" y="2256222"/>
                      <a:pt x="2892912" y="2221132"/>
                      <a:pt x="2914419" y="2164536"/>
                    </a:cubicBezTo>
                    <a:cubicBezTo>
                      <a:pt x="2935926" y="2107940"/>
                      <a:pt x="2961961" y="1982295"/>
                      <a:pt x="2968753" y="1920039"/>
                    </a:cubicBezTo>
                    <a:cubicBezTo>
                      <a:pt x="2975545" y="1857783"/>
                      <a:pt x="2983468" y="1819297"/>
                      <a:pt x="2955169" y="1790999"/>
                    </a:cubicBezTo>
                    <a:cubicBezTo>
                      <a:pt x="2926870" y="1762701"/>
                      <a:pt x="2838577" y="1747986"/>
                      <a:pt x="2798958" y="1750250"/>
                    </a:cubicBezTo>
                    <a:cubicBezTo>
                      <a:pt x="2759339" y="1752514"/>
                      <a:pt x="2714061" y="1810242"/>
                      <a:pt x="2717457" y="1804582"/>
                    </a:cubicBezTo>
                    <a:cubicBezTo>
                      <a:pt x="2720853" y="1798922"/>
                      <a:pt x="2781979" y="1727611"/>
                      <a:pt x="2819334" y="1716292"/>
                    </a:cubicBezTo>
                    <a:cubicBezTo>
                      <a:pt x="2856689" y="1704973"/>
                      <a:pt x="2917815" y="1737799"/>
                      <a:pt x="2941586" y="1736667"/>
                    </a:cubicBezTo>
                    <a:cubicBezTo>
                      <a:pt x="2965357" y="1735535"/>
                      <a:pt x="2960829" y="1752513"/>
                      <a:pt x="2961961" y="1709500"/>
                    </a:cubicBezTo>
                    <a:cubicBezTo>
                      <a:pt x="2963093" y="1666487"/>
                      <a:pt x="2966489" y="1581592"/>
                      <a:pt x="2948378" y="1478587"/>
                    </a:cubicBezTo>
                    <a:cubicBezTo>
                      <a:pt x="2930267" y="1375582"/>
                      <a:pt x="2883856" y="1209189"/>
                      <a:pt x="2853293" y="1091468"/>
                    </a:cubicBezTo>
                    <a:cubicBezTo>
                      <a:pt x="2822730" y="973748"/>
                      <a:pt x="2810278" y="865082"/>
                      <a:pt x="2764999" y="772264"/>
                    </a:cubicBezTo>
                    <a:cubicBezTo>
                      <a:pt x="2719720" y="679446"/>
                      <a:pt x="2654066" y="602475"/>
                      <a:pt x="2581621" y="534559"/>
                    </a:cubicBezTo>
                    <a:cubicBezTo>
                      <a:pt x="2509176" y="466643"/>
                      <a:pt x="2388056" y="406651"/>
                      <a:pt x="2330326" y="364770"/>
                    </a:cubicBezTo>
                    <a:cubicBezTo>
                      <a:pt x="2272596" y="322889"/>
                      <a:pt x="2244297" y="279875"/>
                      <a:pt x="2235241" y="283271"/>
                    </a:cubicBezTo>
                    <a:cubicBezTo>
                      <a:pt x="2226185" y="286667"/>
                      <a:pt x="2287311" y="386276"/>
                      <a:pt x="2275991" y="385144"/>
                    </a:cubicBezTo>
                    <a:cubicBezTo>
                      <a:pt x="2264671" y="384012"/>
                      <a:pt x="2219393" y="312701"/>
                      <a:pt x="2167323" y="276479"/>
                    </a:cubicBezTo>
                    <a:cubicBezTo>
                      <a:pt x="2115253" y="240257"/>
                      <a:pt x="2022431" y="185925"/>
                      <a:pt x="1963569" y="167814"/>
                    </a:cubicBezTo>
                    <a:cubicBezTo>
                      <a:pt x="1904707" y="149703"/>
                      <a:pt x="1877540" y="178001"/>
                      <a:pt x="1814150" y="167814"/>
                    </a:cubicBezTo>
                    <a:cubicBezTo>
                      <a:pt x="1750760" y="157627"/>
                      <a:pt x="1631904" y="122537"/>
                      <a:pt x="1583230" y="106690"/>
                    </a:cubicBezTo>
                    <a:cubicBezTo>
                      <a:pt x="1534556" y="90843"/>
                      <a:pt x="1536819" y="64809"/>
                      <a:pt x="1501728" y="59149"/>
                    </a:cubicBezTo>
                    <a:close/>
                  </a:path>
                </a:pathLst>
              </a:custGeom>
              <a:noFill/>
              <a:ln w="25400"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xmlns="" id="{A8EC8AAA-D272-3F40-B2A0-2C0AE6C50299}"/>
                </a:ext>
              </a:extLst>
            </p:cNvPr>
            <p:cNvGrpSpPr/>
            <p:nvPr/>
          </p:nvGrpSpPr>
          <p:grpSpPr>
            <a:xfrm>
              <a:off x="3449615" y="5058384"/>
              <a:ext cx="679399" cy="369814"/>
              <a:chOff x="1687501" y="1171377"/>
              <a:chExt cx="679399" cy="369814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xmlns="" id="{63494FC9-504A-C046-A8CE-8F393653402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7501" y="1171377"/>
                <a:ext cx="36000" cy="36000"/>
              </a:xfrm>
              <a:prstGeom prst="ellipse">
                <a:avLst/>
              </a:prstGeom>
              <a:solidFill>
                <a:srgbClr val="80FF00"/>
              </a:solidFill>
              <a:ln w="3175">
                <a:solidFill>
                  <a:schemeClr val="bg2">
                    <a:lumMod val="9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xmlns="" id="{CA48761B-477C-6C44-A959-2D7E5D87EB3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978581" y="1505191"/>
                <a:ext cx="36000" cy="36000"/>
              </a:xfrm>
              <a:prstGeom prst="ellipse">
                <a:avLst/>
              </a:prstGeom>
              <a:solidFill>
                <a:srgbClr val="80FF00"/>
              </a:solidFill>
              <a:ln w="3175">
                <a:solidFill>
                  <a:schemeClr val="bg2">
                    <a:lumMod val="9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xmlns="" id="{2BB2630D-0EA8-8740-AA98-69B00D4214C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330900" y="1494789"/>
                <a:ext cx="36000" cy="36000"/>
              </a:xfrm>
              <a:prstGeom prst="ellipse">
                <a:avLst/>
              </a:prstGeom>
              <a:solidFill>
                <a:srgbClr val="80FF00"/>
              </a:solidFill>
              <a:ln w="3175">
                <a:solidFill>
                  <a:schemeClr val="bg2">
                    <a:lumMod val="9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xmlns="" id="{30D82D4E-E9A2-AF4C-9AAF-AB28F2AD7BBC}"/>
                </a:ext>
              </a:extLst>
            </p:cNvPr>
            <p:cNvGrpSpPr/>
            <p:nvPr/>
          </p:nvGrpSpPr>
          <p:grpSpPr>
            <a:xfrm>
              <a:off x="3564837" y="5285806"/>
              <a:ext cx="366562" cy="251998"/>
              <a:chOff x="3682747" y="4378526"/>
              <a:chExt cx="335806" cy="163476"/>
            </a:xfrm>
          </p:grpSpPr>
          <p:grpSp>
            <p:nvGrpSpPr>
              <p:cNvPr id="116" name="Group 115">
                <a:extLst>
                  <a:ext uri="{FF2B5EF4-FFF2-40B4-BE49-F238E27FC236}">
                    <a16:creationId xmlns:a16="http://schemas.microsoft.com/office/drawing/2014/main" xmlns="" id="{66E02D38-EC07-D949-9883-4447FB00ED0F}"/>
                  </a:ext>
                </a:extLst>
              </p:cNvPr>
              <p:cNvGrpSpPr/>
              <p:nvPr/>
            </p:nvGrpSpPr>
            <p:grpSpPr>
              <a:xfrm>
                <a:off x="3682747" y="4378526"/>
                <a:ext cx="43875" cy="163476"/>
                <a:chOff x="3703067" y="4378526"/>
                <a:chExt cx="43875" cy="163476"/>
              </a:xfrm>
            </p:grpSpPr>
            <p:cxnSp>
              <p:nvCxnSpPr>
                <p:cNvPr id="121" name="Straight Connector 120">
                  <a:extLst>
                    <a:ext uri="{FF2B5EF4-FFF2-40B4-BE49-F238E27FC236}">
                      <a16:creationId xmlns:a16="http://schemas.microsoft.com/office/drawing/2014/main" xmlns="" id="{DB3E3BBF-C0C2-1B45-AE82-69B972E04D5D}"/>
                    </a:ext>
                  </a:extLst>
                </p:cNvPr>
                <p:cNvCxnSpPr/>
                <p:nvPr/>
              </p:nvCxnSpPr>
              <p:spPr>
                <a:xfrm>
                  <a:off x="3710609" y="4378526"/>
                  <a:ext cx="0" cy="163476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>
                  <a:extLst>
                    <a:ext uri="{FF2B5EF4-FFF2-40B4-BE49-F238E27FC236}">
                      <a16:creationId xmlns:a16="http://schemas.microsoft.com/office/drawing/2014/main" xmlns="" id="{A0D2BD35-DD0B-D54A-810A-710FC5B61961}"/>
                    </a:ext>
                  </a:extLst>
                </p:cNvPr>
                <p:cNvCxnSpPr/>
                <p:nvPr/>
              </p:nvCxnSpPr>
              <p:spPr>
                <a:xfrm rot="16200000">
                  <a:off x="3726508" y="4362628"/>
                  <a:ext cx="0" cy="40869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>
                  <a:extLst>
                    <a:ext uri="{FF2B5EF4-FFF2-40B4-BE49-F238E27FC236}">
                      <a16:creationId xmlns:a16="http://schemas.microsoft.com/office/drawing/2014/main" xmlns="" id="{89812623-68EF-2145-8293-1ECCB33F18A4}"/>
                    </a:ext>
                  </a:extLst>
                </p:cNvPr>
                <p:cNvCxnSpPr/>
                <p:nvPr/>
              </p:nvCxnSpPr>
              <p:spPr>
                <a:xfrm rot="16200000">
                  <a:off x="3723502" y="4517347"/>
                  <a:ext cx="0" cy="40869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7" name="Group 116">
                <a:extLst>
                  <a:ext uri="{FF2B5EF4-FFF2-40B4-BE49-F238E27FC236}">
                    <a16:creationId xmlns:a16="http://schemas.microsoft.com/office/drawing/2014/main" xmlns="" id="{97FAA479-6EE0-7644-9BED-3C94A6541779}"/>
                  </a:ext>
                </a:extLst>
              </p:cNvPr>
              <p:cNvGrpSpPr/>
              <p:nvPr/>
            </p:nvGrpSpPr>
            <p:grpSpPr>
              <a:xfrm flipH="1">
                <a:off x="3974678" y="4378526"/>
                <a:ext cx="43875" cy="163476"/>
                <a:chOff x="3703067" y="4378526"/>
                <a:chExt cx="43875" cy="163476"/>
              </a:xfrm>
            </p:grpSpPr>
            <p:cxnSp>
              <p:nvCxnSpPr>
                <p:cNvPr id="118" name="Straight Connector 117">
                  <a:extLst>
                    <a:ext uri="{FF2B5EF4-FFF2-40B4-BE49-F238E27FC236}">
                      <a16:creationId xmlns:a16="http://schemas.microsoft.com/office/drawing/2014/main" xmlns="" id="{0F0CD7F5-EA76-8A47-80CA-A83BAFC8CED2}"/>
                    </a:ext>
                  </a:extLst>
                </p:cNvPr>
                <p:cNvCxnSpPr/>
                <p:nvPr/>
              </p:nvCxnSpPr>
              <p:spPr>
                <a:xfrm>
                  <a:off x="3710609" y="4378526"/>
                  <a:ext cx="0" cy="163476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118">
                  <a:extLst>
                    <a:ext uri="{FF2B5EF4-FFF2-40B4-BE49-F238E27FC236}">
                      <a16:creationId xmlns:a16="http://schemas.microsoft.com/office/drawing/2014/main" xmlns="" id="{993BBCE9-6523-F744-BA05-B1691F05E514}"/>
                    </a:ext>
                  </a:extLst>
                </p:cNvPr>
                <p:cNvCxnSpPr/>
                <p:nvPr/>
              </p:nvCxnSpPr>
              <p:spPr>
                <a:xfrm rot="16200000">
                  <a:off x="3726508" y="4362628"/>
                  <a:ext cx="0" cy="40869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119">
                  <a:extLst>
                    <a:ext uri="{FF2B5EF4-FFF2-40B4-BE49-F238E27FC236}">
                      <a16:creationId xmlns:a16="http://schemas.microsoft.com/office/drawing/2014/main" xmlns="" id="{48FFFF0F-EAB7-2A4E-8FE1-97CD8A60B540}"/>
                    </a:ext>
                  </a:extLst>
                </p:cNvPr>
                <p:cNvCxnSpPr/>
                <p:nvPr/>
              </p:nvCxnSpPr>
              <p:spPr>
                <a:xfrm rot="16200000">
                  <a:off x="3723502" y="4517347"/>
                  <a:ext cx="0" cy="40869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xmlns="" id="{C43032D2-CCB0-5941-BA95-865E3669AF22}"/>
                </a:ext>
              </a:extLst>
            </p:cNvPr>
            <p:cNvGrpSpPr/>
            <p:nvPr/>
          </p:nvGrpSpPr>
          <p:grpSpPr>
            <a:xfrm>
              <a:off x="2492074" y="4617653"/>
              <a:ext cx="1849551" cy="672494"/>
              <a:chOff x="553103" y="3668529"/>
              <a:chExt cx="1849551" cy="672494"/>
            </a:xfrm>
          </p:grpSpPr>
          <p:cxnSp>
            <p:nvCxnSpPr>
              <p:cNvPr id="125" name="Straight Connector 124">
                <a:extLst>
                  <a:ext uri="{FF2B5EF4-FFF2-40B4-BE49-F238E27FC236}">
                    <a16:creationId xmlns:a16="http://schemas.microsoft.com/office/drawing/2014/main" xmlns="" id="{7C360AA3-9CBC-7946-ACAC-938B9864046B}"/>
                  </a:ext>
                </a:extLst>
              </p:cNvPr>
              <p:cNvCxnSpPr/>
              <p:nvPr/>
            </p:nvCxnSpPr>
            <p:spPr>
              <a:xfrm flipH="1" flipV="1">
                <a:off x="553103" y="3668529"/>
                <a:ext cx="1075105" cy="672494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xmlns="" id="{8FC90DCF-954A-A44E-9031-E82A7EB40180}"/>
                  </a:ext>
                </a:extLst>
              </p:cNvPr>
              <p:cNvCxnSpPr/>
              <p:nvPr/>
            </p:nvCxnSpPr>
            <p:spPr>
              <a:xfrm flipV="1">
                <a:off x="1984195" y="3681830"/>
                <a:ext cx="418459" cy="65485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>
                <a:extLst>
                  <a:ext uri="{FF2B5EF4-FFF2-40B4-BE49-F238E27FC236}">
                    <a16:creationId xmlns:a16="http://schemas.microsoft.com/office/drawing/2014/main" xmlns="" id="{C7FA4792-D094-5749-9BD9-D255AAF5E80C}"/>
                  </a:ext>
                </a:extLst>
              </p:cNvPr>
              <p:cNvCxnSpPr/>
              <p:nvPr/>
            </p:nvCxnSpPr>
            <p:spPr>
              <a:xfrm flipH="1" flipV="1">
                <a:off x="1457325" y="4226216"/>
                <a:ext cx="172794" cy="114807"/>
              </a:xfrm>
              <a:prstGeom prst="line">
                <a:avLst/>
              </a:prstGeom>
              <a:ln w="12700">
                <a:solidFill>
                  <a:schemeClr val="bg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xmlns="" id="{1B349459-2D1B-B144-8035-8621672869A6}"/>
                </a:ext>
              </a:extLst>
            </p:cNvPr>
            <p:cNvSpPr/>
            <p:nvPr/>
          </p:nvSpPr>
          <p:spPr>
            <a:xfrm>
              <a:off x="2479119" y="2779023"/>
              <a:ext cx="1872434" cy="183498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xmlns="" id="{EB44E4ED-5AC6-C04E-B403-ACD4FAA8294A}"/>
                </a:ext>
              </a:extLst>
            </p:cNvPr>
            <p:cNvCxnSpPr/>
            <p:nvPr/>
          </p:nvCxnSpPr>
          <p:spPr>
            <a:xfrm flipV="1">
              <a:off x="3952678" y="2963966"/>
              <a:ext cx="99772" cy="110351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xmlns="" id="{27156CDE-D805-4E4F-9A3C-46F192A6D0F9}"/>
                </a:ext>
              </a:extLst>
            </p:cNvPr>
            <p:cNvSpPr txBox="1"/>
            <p:nvPr/>
          </p:nvSpPr>
          <p:spPr>
            <a:xfrm>
              <a:off x="3850677" y="2764425"/>
              <a:ext cx="5839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/>
                  <a:cs typeface="Arial"/>
                </a:rPr>
                <a:t>neuron</a:t>
              </a:r>
            </a:p>
          </p:txBody>
        </p: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xmlns="" id="{9243B304-4CD8-E244-91D6-31319084D87E}"/>
                </a:ext>
              </a:extLst>
            </p:cNvPr>
            <p:cNvCxnSpPr/>
            <p:nvPr/>
          </p:nvCxnSpPr>
          <p:spPr>
            <a:xfrm flipH="1">
              <a:off x="2278852" y="3871974"/>
              <a:ext cx="596" cy="86400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xmlns="" id="{F492BA81-0B14-C44D-8800-96A37070968E}"/>
                </a:ext>
              </a:extLst>
            </p:cNvPr>
            <p:cNvSpPr txBox="1"/>
            <p:nvPr/>
          </p:nvSpPr>
          <p:spPr>
            <a:xfrm>
              <a:off x="1836850" y="4698082"/>
              <a:ext cx="89783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Arial"/>
                  <a:cs typeface="Arial"/>
                </a:rPr>
                <a:t>Metastasis</a:t>
              </a:r>
            </a:p>
            <a:p>
              <a:pPr algn="ctr"/>
              <a:r>
                <a:rPr lang="en-US" sz="1000" dirty="0">
                  <a:latin typeface="Arial"/>
                  <a:cs typeface="Arial"/>
                </a:rPr>
                <a:t>initiating cell</a:t>
              </a:r>
            </a:p>
          </p:txBody>
        </p:sp>
        <p:grpSp>
          <p:nvGrpSpPr>
            <p:cNvPr id="133" name="Group 132">
              <a:extLst>
                <a:ext uri="{FF2B5EF4-FFF2-40B4-BE49-F238E27FC236}">
                  <a16:creationId xmlns:a16="http://schemas.microsoft.com/office/drawing/2014/main" xmlns="" id="{3EA52EE6-F118-B74E-8F64-AB6E0915FE85}"/>
                </a:ext>
              </a:extLst>
            </p:cNvPr>
            <p:cNvGrpSpPr/>
            <p:nvPr/>
          </p:nvGrpSpPr>
          <p:grpSpPr>
            <a:xfrm>
              <a:off x="2487208" y="3780786"/>
              <a:ext cx="117045" cy="178496"/>
              <a:chOff x="345892" y="2831662"/>
              <a:chExt cx="117045" cy="178496"/>
            </a:xfrm>
          </p:grpSpPr>
          <p:sp>
            <p:nvSpPr>
              <p:cNvPr id="134" name="Freeform 133">
                <a:extLst>
                  <a:ext uri="{FF2B5EF4-FFF2-40B4-BE49-F238E27FC236}">
                    <a16:creationId xmlns:a16="http://schemas.microsoft.com/office/drawing/2014/main" xmlns="" id="{C4E9183F-2652-E248-9B43-EE73941204FF}"/>
                  </a:ext>
                </a:extLst>
              </p:cNvPr>
              <p:cNvSpPr/>
              <p:nvPr/>
            </p:nvSpPr>
            <p:spPr>
              <a:xfrm>
                <a:off x="345892" y="2831662"/>
                <a:ext cx="117045" cy="178496"/>
              </a:xfrm>
              <a:custGeom>
                <a:avLst/>
                <a:gdLst>
                  <a:gd name="connsiteX0" fmla="*/ 6479 w 92251"/>
                  <a:gd name="connsiteY0" fmla="*/ 438 h 178496"/>
                  <a:gd name="connsiteX1" fmla="*/ 129 w 92251"/>
                  <a:gd name="connsiteY1" fmla="*/ 51238 h 178496"/>
                  <a:gd name="connsiteX2" fmla="*/ 6479 w 92251"/>
                  <a:gd name="connsiteY2" fmla="*/ 89338 h 178496"/>
                  <a:gd name="connsiteX3" fmla="*/ 16004 w 92251"/>
                  <a:gd name="connsiteY3" fmla="*/ 117913 h 178496"/>
                  <a:gd name="connsiteX4" fmla="*/ 16004 w 92251"/>
                  <a:gd name="connsiteY4" fmla="*/ 146488 h 178496"/>
                  <a:gd name="connsiteX5" fmla="*/ 22354 w 92251"/>
                  <a:gd name="connsiteY5" fmla="*/ 178238 h 178496"/>
                  <a:gd name="connsiteX6" fmla="*/ 25529 w 92251"/>
                  <a:gd name="connsiteY6" fmla="*/ 162363 h 178496"/>
                  <a:gd name="connsiteX7" fmla="*/ 44579 w 92251"/>
                  <a:gd name="connsiteY7" fmla="*/ 152838 h 178496"/>
                  <a:gd name="connsiteX8" fmla="*/ 69979 w 92251"/>
                  <a:gd name="connsiteY8" fmla="*/ 162363 h 178496"/>
                  <a:gd name="connsiteX9" fmla="*/ 92204 w 92251"/>
                  <a:gd name="connsiteY9" fmla="*/ 175063 h 178496"/>
                  <a:gd name="connsiteX10" fmla="*/ 76329 w 92251"/>
                  <a:gd name="connsiteY10" fmla="*/ 136963 h 178496"/>
                  <a:gd name="connsiteX11" fmla="*/ 57279 w 92251"/>
                  <a:gd name="connsiteY11" fmla="*/ 117913 h 178496"/>
                  <a:gd name="connsiteX12" fmla="*/ 47754 w 92251"/>
                  <a:gd name="connsiteY12" fmla="*/ 73463 h 178496"/>
                  <a:gd name="connsiteX13" fmla="*/ 47754 w 92251"/>
                  <a:gd name="connsiteY13" fmla="*/ 29013 h 178496"/>
                  <a:gd name="connsiteX14" fmla="*/ 6479 w 92251"/>
                  <a:gd name="connsiteY14" fmla="*/ 438 h 17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2251" h="178496">
                    <a:moveTo>
                      <a:pt x="6479" y="438"/>
                    </a:moveTo>
                    <a:cubicBezTo>
                      <a:pt x="-1458" y="4142"/>
                      <a:pt x="129" y="36421"/>
                      <a:pt x="129" y="51238"/>
                    </a:cubicBezTo>
                    <a:cubicBezTo>
                      <a:pt x="129" y="66055"/>
                      <a:pt x="3833" y="78225"/>
                      <a:pt x="6479" y="89338"/>
                    </a:cubicBezTo>
                    <a:cubicBezTo>
                      <a:pt x="9125" y="100451"/>
                      <a:pt x="14417" y="108388"/>
                      <a:pt x="16004" y="117913"/>
                    </a:cubicBezTo>
                    <a:cubicBezTo>
                      <a:pt x="17592" y="127438"/>
                      <a:pt x="14946" y="136434"/>
                      <a:pt x="16004" y="146488"/>
                    </a:cubicBezTo>
                    <a:cubicBezTo>
                      <a:pt x="17062" y="156542"/>
                      <a:pt x="22354" y="178238"/>
                      <a:pt x="22354" y="178238"/>
                    </a:cubicBezTo>
                    <a:cubicBezTo>
                      <a:pt x="23942" y="180884"/>
                      <a:pt x="25529" y="162363"/>
                      <a:pt x="25529" y="162363"/>
                    </a:cubicBezTo>
                    <a:cubicBezTo>
                      <a:pt x="29233" y="158130"/>
                      <a:pt x="37171" y="152838"/>
                      <a:pt x="44579" y="152838"/>
                    </a:cubicBezTo>
                    <a:cubicBezTo>
                      <a:pt x="51987" y="152838"/>
                      <a:pt x="69979" y="162363"/>
                      <a:pt x="69979" y="162363"/>
                    </a:cubicBezTo>
                    <a:cubicBezTo>
                      <a:pt x="77916" y="166067"/>
                      <a:pt x="91146" y="179296"/>
                      <a:pt x="92204" y="175063"/>
                    </a:cubicBezTo>
                    <a:cubicBezTo>
                      <a:pt x="93262" y="170830"/>
                      <a:pt x="76329" y="136963"/>
                      <a:pt x="76329" y="136963"/>
                    </a:cubicBezTo>
                    <a:cubicBezTo>
                      <a:pt x="70508" y="127438"/>
                      <a:pt x="62042" y="128496"/>
                      <a:pt x="57279" y="117913"/>
                    </a:cubicBezTo>
                    <a:cubicBezTo>
                      <a:pt x="52517" y="107330"/>
                      <a:pt x="49341" y="88280"/>
                      <a:pt x="47754" y="73463"/>
                    </a:cubicBezTo>
                    <a:cubicBezTo>
                      <a:pt x="46167" y="58646"/>
                      <a:pt x="46696" y="40655"/>
                      <a:pt x="47754" y="29013"/>
                    </a:cubicBezTo>
                    <a:cubicBezTo>
                      <a:pt x="48812" y="17371"/>
                      <a:pt x="14416" y="-3266"/>
                      <a:pt x="6479" y="438"/>
                    </a:cubicBezTo>
                    <a:close/>
                  </a:path>
                </a:pathLst>
              </a:custGeom>
              <a:solidFill>
                <a:srgbClr val="00FF00"/>
              </a:solidFill>
              <a:ln w="3175">
                <a:solidFill>
                  <a:schemeClr val="tx1">
                    <a:lumMod val="95000"/>
                    <a:lumOff val="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5" name="Freeform 134">
                <a:extLst>
                  <a:ext uri="{FF2B5EF4-FFF2-40B4-BE49-F238E27FC236}">
                    <a16:creationId xmlns:a16="http://schemas.microsoft.com/office/drawing/2014/main" xmlns="" id="{BD6E6DE0-B2E0-6747-87DD-863F880B6F91}"/>
                  </a:ext>
                </a:extLst>
              </p:cNvPr>
              <p:cNvSpPr/>
              <p:nvPr/>
            </p:nvSpPr>
            <p:spPr>
              <a:xfrm rot="711381">
                <a:off x="349448" y="2851341"/>
                <a:ext cx="51990" cy="78657"/>
              </a:xfrm>
              <a:custGeom>
                <a:avLst/>
                <a:gdLst>
                  <a:gd name="connsiteX0" fmla="*/ 3124 w 38055"/>
                  <a:gd name="connsiteY0" fmla="*/ 5 h 111247"/>
                  <a:gd name="connsiteX1" fmla="*/ 3124 w 38055"/>
                  <a:gd name="connsiteY1" fmla="*/ 57155 h 111247"/>
                  <a:gd name="connsiteX2" fmla="*/ 15824 w 38055"/>
                  <a:gd name="connsiteY2" fmla="*/ 101605 h 111247"/>
                  <a:gd name="connsiteX3" fmla="*/ 34874 w 38055"/>
                  <a:gd name="connsiteY3" fmla="*/ 107955 h 111247"/>
                  <a:gd name="connsiteX4" fmla="*/ 38049 w 38055"/>
                  <a:gd name="connsiteY4" fmla="*/ 60330 h 111247"/>
                  <a:gd name="connsiteX5" fmla="*/ 3124 w 38055"/>
                  <a:gd name="connsiteY5" fmla="*/ 5 h 111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055" h="111247">
                    <a:moveTo>
                      <a:pt x="3124" y="5"/>
                    </a:moveTo>
                    <a:cubicBezTo>
                      <a:pt x="-2697" y="-524"/>
                      <a:pt x="1007" y="40222"/>
                      <a:pt x="3124" y="57155"/>
                    </a:cubicBezTo>
                    <a:cubicBezTo>
                      <a:pt x="5241" y="74088"/>
                      <a:pt x="15824" y="101605"/>
                      <a:pt x="15824" y="101605"/>
                    </a:cubicBezTo>
                    <a:cubicBezTo>
                      <a:pt x="21116" y="110072"/>
                      <a:pt x="31170" y="114834"/>
                      <a:pt x="34874" y="107955"/>
                    </a:cubicBezTo>
                    <a:cubicBezTo>
                      <a:pt x="38578" y="101076"/>
                      <a:pt x="37520" y="73030"/>
                      <a:pt x="38049" y="60330"/>
                    </a:cubicBezTo>
                    <a:cubicBezTo>
                      <a:pt x="38578" y="47630"/>
                      <a:pt x="8945" y="534"/>
                      <a:pt x="3124" y="5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3175">
                <a:solidFill>
                  <a:schemeClr val="accent3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36" name="Freeform 135">
              <a:extLst>
                <a:ext uri="{FF2B5EF4-FFF2-40B4-BE49-F238E27FC236}">
                  <a16:creationId xmlns:a16="http://schemas.microsoft.com/office/drawing/2014/main" xmlns="" id="{21EF1234-800F-1A45-B1B5-7F2AA1F5BE9B}"/>
                </a:ext>
              </a:extLst>
            </p:cNvPr>
            <p:cNvSpPr/>
            <p:nvPr/>
          </p:nvSpPr>
          <p:spPr>
            <a:xfrm>
              <a:off x="2488281" y="3739909"/>
              <a:ext cx="114358" cy="244749"/>
            </a:xfrm>
            <a:custGeom>
              <a:avLst/>
              <a:gdLst>
                <a:gd name="connsiteX0" fmla="*/ 27685 w 114358"/>
                <a:gd name="connsiteY0" fmla="*/ 40 h 244749"/>
                <a:gd name="connsiteX1" fmla="*/ 2285 w 114358"/>
                <a:gd name="connsiteY1" fmla="*/ 63540 h 244749"/>
                <a:gd name="connsiteX2" fmla="*/ 2285 w 114358"/>
                <a:gd name="connsiteY2" fmla="*/ 95290 h 244749"/>
                <a:gd name="connsiteX3" fmla="*/ 11810 w 114358"/>
                <a:gd name="connsiteY3" fmla="*/ 149265 h 244749"/>
                <a:gd name="connsiteX4" fmla="*/ 21335 w 114358"/>
                <a:gd name="connsiteY4" fmla="*/ 193715 h 244749"/>
                <a:gd name="connsiteX5" fmla="*/ 24510 w 114358"/>
                <a:gd name="connsiteY5" fmla="*/ 225465 h 244749"/>
                <a:gd name="connsiteX6" fmla="*/ 27685 w 114358"/>
                <a:gd name="connsiteY6" fmla="*/ 244515 h 244749"/>
                <a:gd name="connsiteX7" fmla="*/ 37210 w 114358"/>
                <a:gd name="connsiteY7" fmla="*/ 212765 h 244749"/>
                <a:gd name="connsiteX8" fmla="*/ 53085 w 114358"/>
                <a:gd name="connsiteY8" fmla="*/ 196890 h 244749"/>
                <a:gd name="connsiteX9" fmla="*/ 97535 w 114358"/>
                <a:gd name="connsiteY9" fmla="*/ 222290 h 244749"/>
                <a:gd name="connsiteX10" fmla="*/ 113410 w 114358"/>
                <a:gd name="connsiteY10" fmla="*/ 215940 h 244749"/>
                <a:gd name="connsiteX11" fmla="*/ 110235 w 114358"/>
                <a:gd name="connsiteY11" fmla="*/ 187365 h 244749"/>
                <a:gd name="connsiteX12" fmla="*/ 91185 w 114358"/>
                <a:gd name="connsiteY12" fmla="*/ 158790 h 244749"/>
                <a:gd name="connsiteX13" fmla="*/ 75310 w 114358"/>
                <a:gd name="connsiteY13" fmla="*/ 142915 h 244749"/>
                <a:gd name="connsiteX14" fmla="*/ 65785 w 114358"/>
                <a:gd name="connsiteY14" fmla="*/ 114340 h 244749"/>
                <a:gd name="connsiteX15" fmla="*/ 65785 w 114358"/>
                <a:gd name="connsiteY15" fmla="*/ 88940 h 244749"/>
                <a:gd name="connsiteX16" fmla="*/ 65785 w 114358"/>
                <a:gd name="connsiteY16" fmla="*/ 54015 h 244749"/>
                <a:gd name="connsiteX17" fmla="*/ 27685 w 114358"/>
                <a:gd name="connsiteY17" fmla="*/ 40 h 244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4358" h="244749">
                  <a:moveTo>
                    <a:pt x="27685" y="40"/>
                  </a:moveTo>
                  <a:cubicBezTo>
                    <a:pt x="17102" y="1628"/>
                    <a:pt x="6518" y="47665"/>
                    <a:pt x="2285" y="63540"/>
                  </a:cubicBezTo>
                  <a:cubicBezTo>
                    <a:pt x="-1948" y="79415"/>
                    <a:pt x="698" y="81003"/>
                    <a:pt x="2285" y="95290"/>
                  </a:cubicBezTo>
                  <a:cubicBezTo>
                    <a:pt x="3872" y="109577"/>
                    <a:pt x="8635" y="132861"/>
                    <a:pt x="11810" y="149265"/>
                  </a:cubicBezTo>
                  <a:cubicBezTo>
                    <a:pt x="14985" y="165669"/>
                    <a:pt x="19218" y="181015"/>
                    <a:pt x="21335" y="193715"/>
                  </a:cubicBezTo>
                  <a:cubicBezTo>
                    <a:pt x="23452" y="206415"/>
                    <a:pt x="24510" y="225465"/>
                    <a:pt x="24510" y="225465"/>
                  </a:cubicBezTo>
                  <a:cubicBezTo>
                    <a:pt x="25568" y="233932"/>
                    <a:pt x="25568" y="246632"/>
                    <a:pt x="27685" y="244515"/>
                  </a:cubicBezTo>
                  <a:cubicBezTo>
                    <a:pt x="29802" y="242398"/>
                    <a:pt x="37210" y="212765"/>
                    <a:pt x="37210" y="212765"/>
                  </a:cubicBezTo>
                  <a:cubicBezTo>
                    <a:pt x="41443" y="204828"/>
                    <a:pt x="43031" y="195303"/>
                    <a:pt x="53085" y="196890"/>
                  </a:cubicBezTo>
                  <a:cubicBezTo>
                    <a:pt x="63139" y="198477"/>
                    <a:pt x="97535" y="222290"/>
                    <a:pt x="97535" y="222290"/>
                  </a:cubicBezTo>
                  <a:cubicBezTo>
                    <a:pt x="107589" y="225465"/>
                    <a:pt x="111293" y="221761"/>
                    <a:pt x="113410" y="215940"/>
                  </a:cubicBezTo>
                  <a:cubicBezTo>
                    <a:pt x="115527" y="210119"/>
                    <a:pt x="113939" y="196890"/>
                    <a:pt x="110235" y="187365"/>
                  </a:cubicBezTo>
                  <a:cubicBezTo>
                    <a:pt x="106531" y="177840"/>
                    <a:pt x="91185" y="158790"/>
                    <a:pt x="91185" y="158790"/>
                  </a:cubicBezTo>
                  <a:cubicBezTo>
                    <a:pt x="85364" y="151382"/>
                    <a:pt x="79543" y="150323"/>
                    <a:pt x="75310" y="142915"/>
                  </a:cubicBezTo>
                  <a:cubicBezTo>
                    <a:pt x="71077" y="135507"/>
                    <a:pt x="67372" y="123336"/>
                    <a:pt x="65785" y="114340"/>
                  </a:cubicBezTo>
                  <a:cubicBezTo>
                    <a:pt x="64198" y="105344"/>
                    <a:pt x="65785" y="88940"/>
                    <a:pt x="65785" y="88940"/>
                  </a:cubicBezTo>
                  <a:cubicBezTo>
                    <a:pt x="65785" y="78886"/>
                    <a:pt x="68431" y="63540"/>
                    <a:pt x="65785" y="54015"/>
                  </a:cubicBezTo>
                  <a:cubicBezTo>
                    <a:pt x="63139" y="44490"/>
                    <a:pt x="38268" y="-1548"/>
                    <a:pt x="27685" y="40"/>
                  </a:cubicBezTo>
                  <a:close/>
                </a:path>
              </a:pathLst>
            </a:custGeom>
            <a:solidFill>
              <a:srgbClr val="FF0000">
                <a:alpha val="44000"/>
              </a:srgbClr>
            </a:solidFill>
            <a:ln w="12700"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7" name="Group 136">
              <a:extLst>
                <a:ext uri="{FF2B5EF4-FFF2-40B4-BE49-F238E27FC236}">
                  <a16:creationId xmlns:a16="http://schemas.microsoft.com/office/drawing/2014/main" xmlns="" id="{6DD3FCBD-1E15-B648-8407-730AD844314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584343" y="2983817"/>
              <a:ext cx="429725" cy="396000"/>
              <a:chOff x="2382164" y="6022749"/>
              <a:chExt cx="3906589" cy="3600000"/>
            </a:xfrm>
          </p:grpSpPr>
          <p:grpSp>
            <p:nvGrpSpPr>
              <p:cNvPr id="138" name="Group 137">
                <a:extLst>
                  <a:ext uri="{FF2B5EF4-FFF2-40B4-BE49-F238E27FC236}">
                    <a16:creationId xmlns:a16="http://schemas.microsoft.com/office/drawing/2014/main" xmlns="" id="{0C93D5AF-C6C5-FE43-963B-542C9D4D1BE5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2382164" y="6022749"/>
                <a:ext cx="3906589" cy="3600000"/>
                <a:chOff x="1660635" y="3132767"/>
                <a:chExt cx="2900544" cy="2672908"/>
              </a:xfrm>
            </p:grpSpPr>
            <p:sp>
              <p:nvSpPr>
                <p:cNvPr id="140" name="Freeform 139">
                  <a:extLst>
                    <a:ext uri="{FF2B5EF4-FFF2-40B4-BE49-F238E27FC236}">
                      <a16:creationId xmlns:a16="http://schemas.microsoft.com/office/drawing/2014/main" xmlns="" id="{86F35474-DB08-A941-A1BC-ABE8AE87CD4F}"/>
                    </a:ext>
                  </a:extLst>
                </p:cNvPr>
                <p:cNvSpPr/>
                <p:nvPr/>
              </p:nvSpPr>
              <p:spPr>
                <a:xfrm>
                  <a:off x="1660635" y="3868003"/>
                  <a:ext cx="1449104" cy="1380505"/>
                </a:xfrm>
                <a:custGeom>
                  <a:avLst/>
                  <a:gdLst>
                    <a:gd name="connsiteX0" fmla="*/ 1445079 w 1449104"/>
                    <a:gd name="connsiteY0" fmla="*/ 438875 h 1380505"/>
                    <a:gd name="connsiteX1" fmla="*/ 1309812 w 1449104"/>
                    <a:gd name="connsiteY1" fmla="*/ 438875 h 1380505"/>
                    <a:gd name="connsiteX2" fmla="*/ 1223242 w 1449104"/>
                    <a:gd name="connsiteY2" fmla="*/ 417233 h 1380505"/>
                    <a:gd name="connsiteX3" fmla="*/ 1115029 w 1449104"/>
                    <a:gd name="connsiteY3" fmla="*/ 406411 h 1380505"/>
                    <a:gd name="connsiteX4" fmla="*/ 990584 w 1449104"/>
                    <a:gd name="connsiteY4" fmla="*/ 357715 h 1380505"/>
                    <a:gd name="connsiteX5" fmla="*/ 882371 w 1449104"/>
                    <a:gd name="connsiteY5" fmla="*/ 319841 h 1380505"/>
                    <a:gd name="connsiteX6" fmla="*/ 833675 w 1449104"/>
                    <a:gd name="connsiteY6" fmla="*/ 281966 h 1380505"/>
                    <a:gd name="connsiteX7" fmla="*/ 692998 w 1449104"/>
                    <a:gd name="connsiteY7" fmla="*/ 260324 h 1380505"/>
                    <a:gd name="connsiteX8" fmla="*/ 595606 w 1449104"/>
                    <a:gd name="connsiteY8" fmla="*/ 265734 h 1380505"/>
                    <a:gd name="connsiteX9" fmla="*/ 590196 w 1449104"/>
                    <a:gd name="connsiteY9" fmla="*/ 195396 h 1380505"/>
                    <a:gd name="connsiteX10" fmla="*/ 590196 w 1449104"/>
                    <a:gd name="connsiteY10" fmla="*/ 152111 h 1380505"/>
                    <a:gd name="connsiteX11" fmla="*/ 525268 w 1449104"/>
                    <a:gd name="connsiteY11" fmla="*/ 87183 h 1380505"/>
                    <a:gd name="connsiteX12" fmla="*/ 476572 w 1449104"/>
                    <a:gd name="connsiteY12" fmla="*/ 87183 h 1380505"/>
                    <a:gd name="connsiteX13" fmla="*/ 422466 w 1449104"/>
                    <a:gd name="connsiteY13" fmla="*/ 43898 h 1380505"/>
                    <a:gd name="connsiteX14" fmla="*/ 335895 w 1449104"/>
                    <a:gd name="connsiteY14" fmla="*/ 65540 h 1380505"/>
                    <a:gd name="connsiteX15" fmla="*/ 281789 w 1449104"/>
                    <a:gd name="connsiteY15" fmla="*/ 114236 h 1380505"/>
                    <a:gd name="connsiteX16" fmla="*/ 173576 w 1449104"/>
                    <a:gd name="connsiteY16" fmla="*/ 98004 h 1380505"/>
                    <a:gd name="connsiteX17" fmla="*/ 87005 w 1449104"/>
                    <a:gd name="connsiteY17" fmla="*/ 54719 h 1380505"/>
                    <a:gd name="connsiteX18" fmla="*/ 435 w 1449104"/>
                    <a:gd name="connsiteY18" fmla="*/ 612 h 1380505"/>
                    <a:gd name="connsiteX19" fmla="*/ 124880 w 1449104"/>
                    <a:gd name="connsiteY19" fmla="*/ 92593 h 1380505"/>
                    <a:gd name="connsiteX20" fmla="*/ 249325 w 1449104"/>
                    <a:gd name="connsiteY20" fmla="*/ 135879 h 1380505"/>
                    <a:gd name="connsiteX21" fmla="*/ 308842 w 1449104"/>
                    <a:gd name="connsiteY21" fmla="*/ 135879 h 1380505"/>
                    <a:gd name="connsiteX22" fmla="*/ 373770 w 1449104"/>
                    <a:gd name="connsiteY22" fmla="*/ 81772 h 1380505"/>
                    <a:gd name="connsiteX23" fmla="*/ 444108 w 1449104"/>
                    <a:gd name="connsiteY23" fmla="*/ 81772 h 1380505"/>
                    <a:gd name="connsiteX24" fmla="*/ 492804 w 1449104"/>
                    <a:gd name="connsiteY24" fmla="*/ 119647 h 1380505"/>
                    <a:gd name="connsiteX25" fmla="*/ 552321 w 1449104"/>
                    <a:gd name="connsiteY25" fmla="*/ 135879 h 1380505"/>
                    <a:gd name="connsiteX26" fmla="*/ 584785 w 1449104"/>
                    <a:gd name="connsiteY26" fmla="*/ 179164 h 1380505"/>
                    <a:gd name="connsiteX27" fmla="*/ 563143 w 1449104"/>
                    <a:gd name="connsiteY27" fmla="*/ 249502 h 1380505"/>
                    <a:gd name="connsiteX28" fmla="*/ 595606 w 1449104"/>
                    <a:gd name="connsiteY28" fmla="*/ 292788 h 1380505"/>
                    <a:gd name="connsiteX29" fmla="*/ 687587 w 1449104"/>
                    <a:gd name="connsiteY29" fmla="*/ 319841 h 1380505"/>
                    <a:gd name="connsiteX30" fmla="*/ 795801 w 1449104"/>
                    <a:gd name="connsiteY30" fmla="*/ 298198 h 1380505"/>
                    <a:gd name="connsiteX31" fmla="*/ 871550 w 1449104"/>
                    <a:gd name="connsiteY31" fmla="*/ 341483 h 1380505"/>
                    <a:gd name="connsiteX32" fmla="*/ 936477 w 1449104"/>
                    <a:gd name="connsiteY32" fmla="*/ 373947 h 1380505"/>
                    <a:gd name="connsiteX33" fmla="*/ 1012227 w 1449104"/>
                    <a:gd name="connsiteY33" fmla="*/ 411822 h 1380505"/>
                    <a:gd name="connsiteX34" fmla="*/ 1109618 w 1449104"/>
                    <a:gd name="connsiteY34" fmla="*/ 433464 h 1380505"/>
                    <a:gd name="connsiteX35" fmla="*/ 1201599 w 1449104"/>
                    <a:gd name="connsiteY35" fmla="*/ 449696 h 1380505"/>
                    <a:gd name="connsiteX36" fmla="*/ 1304402 w 1449104"/>
                    <a:gd name="connsiteY36" fmla="*/ 465928 h 1380505"/>
                    <a:gd name="connsiteX37" fmla="*/ 1363919 w 1449104"/>
                    <a:gd name="connsiteY37" fmla="*/ 465928 h 1380505"/>
                    <a:gd name="connsiteX38" fmla="*/ 1363919 w 1449104"/>
                    <a:gd name="connsiteY38" fmla="*/ 492982 h 1380505"/>
                    <a:gd name="connsiteX39" fmla="*/ 1255706 w 1449104"/>
                    <a:gd name="connsiteY39" fmla="*/ 509214 h 1380505"/>
                    <a:gd name="connsiteX40" fmla="*/ 1131261 w 1449104"/>
                    <a:gd name="connsiteY40" fmla="*/ 509214 h 1380505"/>
                    <a:gd name="connsiteX41" fmla="*/ 936477 w 1449104"/>
                    <a:gd name="connsiteY41" fmla="*/ 541677 h 1380505"/>
                    <a:gd name="connsiteX42" fmla="*/ 849907 w 1449104"/>
                    <a:gd name="connsiteY42" fmla="*/ 568731 h 1380505"/>
                    <a:gd name="connsiteX43" fmla="*/ 682177 w 1449104"/>
                    <a:gd name="connsiteY43" fmla="*/ 557909 h 1380505"/>
                    <a:gd name="connsiteX44" fmla="*/ 601017 w 1449104"/>
                    <a:gd name="connsiteY44" fmla="*/ 536267 h 1380505"/>
                    <a:gd name="connsiteX45" fmla="*/ 546911 w 1449104"/>
                    <a:gd name="connsiteY45" fmla="*/ 590373 h 1380505"/>
                    <a:gd name="connsiteX46" fmla="*/ 481983 w 1449104"/>
                    <a:gd name="connsiteY46" fmla="*/ 649890 h 1380505"/>
                    <a:gd name="connsiteX47" fmla="*/ 465751 w 1449104"/>
                    <a:gd name="connsiteY47" fmla="*/ 768925 h 1380505"/>
                    <a:gd name="connsiteX48" fmla="*/ 433287 w 1449104"/>
                    <a:gd name="connsiteY48" fmla="*/ 871727 h 1380505"/>
                    <a:gd name="connsiteX49" fmla="*/ 460340 w 1449104"/>
                    <a:gd name="connsiteY49" fmla="*/ 942066 h 1380505"/>
                    <a:gd name="connsiteX50" fmla="*/ 422466 w 1449104"/>
                    <a:gd name="connsiteY50" fmla="*/ 1023225 h 1380505"/>
                    <a:gd name="connsiteX51" fmla="*/ 357538 w 1449104"/>
                    <a:gd name="connsiteY51" fmla="*/ 1071921 h 1380505"/>
                    <a:gd name="connsiteX52" fmla="*/ 314253 w 1449104"/>
                    <a:gd name="connsiteY52" fmla="*/ 1126028 h 1380505"/>
                    <a:gd name="connsiteX53" fmla="*/ 314253 w 1449104"/>
                    <a:gd name="connsiteY53" fmla="*/ 1196366 h 1380505"/>
                    <a:gd name="connsiteX54" fmla="*/ 352127 w 1449104"/>
                    <a:gd name="connsiteY54" fmla="*/ 1245062 h 1380505"/>
                    <a:gd name="connsiteX55" fmla="*/ 352127 w 1449104"/>
                    <a:gd name="connsiteY55" fmla="*/ 1277526 h 1380505"/>
                    <a:gd name="connsiteX56" fmla="*/ 314253 w 1449104"/>
                    <a:gd name="connsiteY56" fmla="*/ 1337043 h 1380505"/>
                    <a:gd name="connsiteX57" fmla="*/ 260146 w 1449104"/>
                    <a:gd name="connsiteY57" fmla="*/ 1380328 h 1380505"/>
                    <a:gd name="connsiteX58" fmla="*/ 346716 w 1449104"/>
                    <a:gd name="connsiteY58" fmla="*/ 1320811 h 1380505"/>
                    <a:gd name="connsiteX59" fmla="*/ 379180 w 1449104"/>
                    <a:gd name="connsiteY59" fmla="*/ 1266705 h 1380505"/>
                    <a:gd name="connsiteX60" fmla="*/ 357538 w 1449104"/>
                    <a:gd name="connsiteY60" fmla="*/ 1201777 h 1380505"/>
                    <a:gd name="connsiteX61" fmla="*/ 341306 w 1449104"/>
                    <a:gd name="connsiteY61" fmla="*/ 1153081 h 1380505"/>
                    <a:gd name="connsiteX62" fmla="*/ 346716 w 1449104"/>
                    <a:gd name="connsiteY62" fmla="*/ 1104385 h 1380505"/>
                    <a:gd name="connsiteX63" fmla="*/ 395412 w 1449104"/>
                    <a:gd name="connsiteY63" fmla="*/ 1061100 h 1380505"/>
                    <a:gd name="connsiteX64" fmla="*/ 454929 w 1449104"/>
                    <a:gd name="connsiteY64" fmla="*/ 1023225 h 1380505"/>
                    <a:gd name="connsiteX65" fmla="*/ 498215 w 1449104"/>
                    <a:gd name="connsiteY65" fmla="*/ 963708 h 1380505"/>
                    <a:gd name="connsiteX66" fmla="*/ 487393 w 1449104"/>
                    <a:gd name="connsiteY66" fmla="*/ 893370 h 1380505"/>
                    <a:gd name="connsiteX67" fmla="*/ 465751 w 1449104"/>
                    <a:gd name="connsiteY67" fmla="*/ 860906 h 1380505"/>
                    <a:gd name="connsiteX68" fmla="*/ 481983 w 1449104"/>
                    <a:gd name="connsiteY68" fmla="*/ 801389 h 1380505"/>
                    <a:gd name="connsiteX69" fmla="*/ 498215 w 1449104"/>
                    <a:gd name="connsiteY69" fmla="*/ 693176 h 1380505"/>
                    <a:gd name="connsiteX70" fmla="*/ 509036 w 1449104"/>
                    <a:gd name="connsiteY70" fmla="*/ 655301 h 1380505"/>
                    <a:gd name="connsiteX71" fmla="*/ 579374 w 1449104"/>
                    <a:gd name="connsiteY71" fmla="*/ 579552 h 1380505"/>
                    <a:gd name="connsiteX72" fmla="*/ 628070 w 1449104"/>
                    <a:gd name="connsiteY72" fmla="*/ 563320 h 1380505"/>
                    <a:gd name="connsiteX73" fmla="*/ 725462 w 1449104"/>
                    <a:gd name="connsiteY73" fmla="*/ 584963 h 1380505"/>
                    <a:gd name="connsiteX74" fmla="*/ 806622 w 1449104"/>
                    <a:gd name="connsiteY74" fmla="*/ 590373 h 1380505"/>
                    <a:gd name="connsiteX75" fmla="*/ 866139 w 1449104"/>
                    <a:gd name="connsiteY75" fmla="*/ 590373 h 1380505"/>
                    <a:gd name="connsiteX76" fmla="*/ 925656 w 1449104"/>
                    <a:gd name="connsiteY76" fmla="*/ 590373 h 1380505"/>
                    <a:gd name="connsiteX77" fmla="*/ 1012227 w 1449104"/>
                    <a:gd name="connsiteY77" fmla="*/ 547088 h 1380505"/>
                    <a:gd name="connsiteX78" fmla="*/ 1087976 w 1449104"/>
                    <a:gd name="connsiteY78" fmla="*/ 547088 h 1380505"/>
                    <a:gd name="connsiteX79" fmla="*/ 1201599 w 1449104"/>
                    <a:gd name="connsiteY79" fmla="*/ 536267 h 1380505"/>
                    <a:gd name="connsiteX80" fmla="*/ 1277348 w 1449104"/>
                    <a:gd name="connsiteY80" fmla="*/ 520035 h 1380505"/>
                    <a:gd name="connsiteX81" fmla="*/ 1363919 w 1449104"/>
                    <a:gd name="connsiteY81" fmla="*/ 520035 h 1380505"/>
                    <a:gd name="connsiteX82" fmla="*/ 1407204 w 1449104"/>
                    <a:gd name="connsiteY82" fmla="*/ 514624 h 1380505"/>
                    <a:gd name="connsiteX83" fmla="*/ 1445079 w 1449104"/>
                    <a:gd name="connsiteY83" fmla="*/ 438875 h 1380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</a:cxnLst>
                  <a:rect l="l" t="t" r="r" b="b"/>
                  <a:pathLst>
                    <a:path w="1449104" h="1380505">
                      <a:moveTo>
                        <a:pt x="1445079" y="438875"/>
                      </a:moveTo>
                      <a:cubicBezTo>
                        <a:pt x="1428847" y="426250"/>
                        <a:pt x="1346785" y="442482"/>
                        <a:pt x="1309812" y="438875"/>
                      </a:cubicBezTo>
                      <a:cubicBezTo>
                        <a:pt x="1272839" y="435268"/>
                        <a:pt x="1255706" y="422644"/>
                        <a:pt x="1223242" y="417233"/>
                      </a:cubicBezTo>
                      <a:cubicBezTo>
                        <a:pt x="1190778" y="411822"/>
                        <a:pt x="1153805" y="416331"/>
                        <a:pt x="1115029" y="406411"/>
                      </a:cubicBezTo>
                      <a:cubicBezTo>
                        <a:pt x="1076253" y="396491"/>
                        <a:pt x="1029360" y="372143"/>
                        <a:pt x="990584" y="357715"/>
                      </a:cubicBezTo>
                      <a:cubicBezTo>
                        <a:pt x="951808" y="343287"/>
                        <a:pt x="908522" y="332466"/>
                        <a:pt x="882371" y="319841"/>
                      </a:cubicBezTo>
                      <a:cubicBezTo>
                        <a:pt x="856219" y="307216"/>
                        <a:pt x="865237" y="291885"/>
                        <a:pt x="833675" y="281966"/>
                      </a:cubicBezTo>
                      <a:cubicBezTo>
                        <a:pt x="802113" y="272046"/>
                        <a:pt x="732676" y="263029"/>
                        <a:pt x="692998" y="260324"/>
                      </a:cubicBezTo>
                      <a:cubicBezTo>
                        <a:pt x="653320" y="257619"/>
                        <a:pt x="612740" y="276555"/>
                        <a:pt x="595606" y="265734"/>
                      </a:cubicBezTo>
                      <a:cubicBezTo>
                        <a:pt x="578472" y="254913"/>
                        <a:pt x="591098" y="214333"/>
                        <a:pt x="590196" y="195396"/>
                      </a:cubicBezTo>
                      <a:cubicBezTo>
                        <a:pt x="589294" y="176459"/>
                        <a:pt x="601017" y="170146"/>
                        <a:pt x="590196" y="152111"/>
                      </a:cubicBezTo>
                      <a:cubicBezTo>
                        <a:pt x="579375" y="134076"/>
                        <a:pt x="544205" y="98004"/>
                        <a:pt x="525268" y="87183"/>
                      </a:cubicBezTo>
                      <a:cubicBezTo>
                        <a:pt x="506331" y="76362"/>
                        <a:pt x="493706" y="94397"/>
                        <a:pt x="476572" y="87183"/>
                      </a:cubicBezTo>
                      <a:cubicBezTo>
                        <a:pt x="459438" y="79969"/>
                        <a:pt x="445912" y="47505"/>
                        <a:pt x="422466" y="43898"/>
                      </a:cubicBezTo>
                      <a:cubicBezTo>
                        <a:pt x="399020" y="40291"/>
                        <a:pt x="359341" y="53817"/>
                        <a:pt x="335895" y="65540"/>
                      </a:cubicBezTo>
                      <a:cubicBezTo>
                        <a:pt x="312449" y="77263"/>
                        <a:pt x="308842" y="108825"/>
                        <a:pt x="281789" y="114236"/>
                      </a:cubicBezTo>
                      <a:cubicBezTo>
                        <a:pt x="254736" y="119647"/>
                        <a:pt x="206040" y="107923"/>
                        <a:pt x="173576" y="98004"/>
                      </a:cubicBezTo>
                      <a:cubicBezTo>
                        <a:pt x="141112" y="88085"/>
                        <a:pt x="115862" y="70951"/>
                        <a:pt x="87005" y="54719"/>
                      </a:cubicBezTo>
                      <a:cubicBezTo>
                        <a:pt x="58148" y="38487"/>
                        <a:pt x="-5878" y="-5700"/>
                        <a:pt x="435" y="612"/>
                      </a:cubicBezTo>
                      <a:cubicBezTo>
                        <a:pt x="6747" y="6924"/>
                        <a:pt x="83398" y="70049"/>
                        <a:pt x="124880" y="92593"/>
                      </a:cubicBezTo>
                      <a:cubicBezTo>
                        <a:pt x="166362" y="115137"/>
                        <a:pt x="218665" y="128665"/>
                        <a:pt x="249325" y="135879"/>
                      </a:cubicBezTo>
                      <a:cubicBezTo>
                        <a:pt x="279985" y="143093"/>
                        <a:pt x="288101" y="144897"/>
                        <a:pt x="308842" y="135879"/>
                      </a:cubicBezTo>
                      <a:cubicBezTo>
                        <a:pt x="329583" y="126861"/>
                        <a:pt x="351226" y="90790"/>
                        <a:pt x="373770" y="81772"/>
                      </a:cubicBezTo>
                      <a:cubicBezTo>
                        <a:pt x="396314" y="72754"/>
                        <a:pt x="424269" y="75460"/>
                        <a:pt x="444108" y="81772"/>
                      </a:cubicBezTo>
                      <a:cubicBezTo>
                        <a:pt x="463947" y="88084"/>
                        <a:pt x="474768" y="110629"/>
                        <a:pt x="492804" y="119647"/>
                      </a:cubicBezTo>
                      <a:cubicBezTo>
                        <a:pt x="510839" y="128665"/>
                        <a:pt x="536991" y="125959"/>
                        <a:pt x="552321" y="135879"/>
                      </a:cubicBezTo>
                      <a:cubicBezTo>
                        <a:pt x="567651" y="145798"/>
                        <a:pt x="582981" y="160227"/>
                        <a:pt x="584785" y="179164"/>
                      </a:cubicBezTo>
                      <a:cubicBezTo>
                        <a:pt x="586589" y="198101"/>
                        <a:pt x="561340" y="230565"/>
                        <a:pt x="563143" y="249502"/>
                      </a:cubicBezTo>
                      <a:cubicBezTo>
                        <a:pt x="564946" y="268439"/>
                        <a:pt x="574865" y="281065"/>
                        <a:pt x="595606" y="292788"/>
                      </a:cubicBezTo>
                      <a:cubicBezTo>
                        <a:pt x="616347" y="304511"/>
                        <a:pt x="654221" y="318939"/>
                        <a:pt x="687587" y="319841"/>
                      </a:cubicBezTo>
                      <a:cubicBezTo>
                        <a:pt x="720953" y="320743"/>
                        <a:pt x="765140" y="294591"/>
                        <a:pt x="795801" y="298198"/>
                      </a:cubicBezTo>
                      <a:cubicBezTo>
                        <a:pt x="826461" y="301805"/>
                        <a:pt x="848104" y="328858"/>
                        <a:pt x="871550" y="341483"/>
                      </a:cubicBezTo>
                      <a:cubicBezTo>
                        <a:pt x="894996" y="354108"/>
                        <a:pt x="936477" y="373947"/>
                        <a:pt x="936477" y="373947"/>
                      </a:cubicBezTo>
                      <a:cubicBezTo>
                        <a:pt x="959923" y="385670"/>
                        <a:pt x="983370" y="401903"/>
                        <a:pt x="1012227" y="411822"/>
                      </a:cubicBezTo>
                      <a:cubicBezTo>
                        <a:pt x="1041084" y="421741"/>
                        <a:pt x="1078056" y="427152"/>
                        <a:pt x="1109618" y="433464"/>
                      </a:cubicBezTo>
                      <a:cubicBezTo>
                        <a:pt x="1141180" y="439776"/>
                        <a:pt x="1201599" y="449696"/>
                        <a:pt x="1201599" y="449696"/>
                      </a:cubicBezTo>
                      <a:cubicBezTo>
                        <a:pt x="1234063" y="455107"/>
                        <a:pt x="1277349" y="463223"/>
                        <a:pt x="1304402" y="465928"/>
                      </a:cubicBezTo>
                      <a:cubicBezTo>
                        <a:pt x="1331455" y="468633"/>
                        <a:pt x="1363919" y="465928"/>
                        <a:pt x="1363919" y="465928"/>
                      </a:cubicBezTo>
                      <a:cubicBezTo>
                        <a:pt x="1373838" y="470437"/>
                        <a:pt x="1381954" y="485768"/>
                        <a:pt x="1363919" y="492982"/>
                      </a:cubicBezTo>
                      <a:cubicBezTo>
                        <a:pt x="1345884" y="500196"/>
                        <a:pt x="1294482" y="506509"/>
                        <a:pt x="1255706" y="509214"/>
                      </a:cubicBezTo>
                      <a:cubicBezTo>
                        <a:pt x="1216930" y="511919"/>
                        <a:pt x="1184466" y="503804"/>
                        <a:pt x="1131261" y="509214"/>
                      </a:cubicBezTo>
                      <a:cubicBezTo>
                        <a:pt x="1078056" y="514625"/>
                        <a:pt x="983369" y="531758"/>
                        <a:pt x="936477" y="541677"/>
                      </a:cubicBezTo>
                      <a:cubicBezTo>
                        <a:pt x="889585" y="551596"/>
                        <a:pt x="892290" y="566026"/>
                        <a:pt x="849907" y="568731"/>
                      </a:cubicBezTo>
                      <a:cubicBezTo>
                        <a:pt x="807524" y="571436"/>
                        <a:pt x="723659" y="563320"/>
                        <a:pt x="682177" y="557909"/>
                      </a:cubicBezTo>
                      <a:cubicBezTo>
                        <a:pt x="640695" y="552498"/>
                        <a:pt x="623561" y="530856"/>
                        <a:pt x="601017" y="536267"/>
                      </a:cubicBezTo>
                      <a:cubicBezTo>
                        <a:pt x="578473" y="541678"/>
                        <a:pt x="566750" y="571436"/>
                        <a:pt x="546911" y="590373"/>
                      </a:cubicBezTo>
                      <a:cubicBezTo>
                        <a:pt x="527072" y="609310"/>
                        <a:pt x="495510" y="620131"/>
                        <a:pt x="481983" y="649890"/>
                      </a:cubicBezTo>
                      <a:cubicBezTo>
                        <a:pt x="468456" y="679649"/>
                        <a:pt x="473867" y="731952"/>
                        <a:pt x="465751" y="768925"/>
                      </a:cubicBezTo>
                      <a:cubicBezTo>
                        <a:pt x="457635" y="805898"/>
                        <a:pt x="434189" y="842870"/>
                        <a:pt x="433287" y="871727"/>
                      </a:cubicBezTo>
                      <a:cubicBezTo>
                        <a:pt x="432385" y="900584"/>
                        <a:pt x="462143" y="916816"/>
                        <a:pt x="460340" y="942066"/>
                      </a:cubicBezTo>
                      <a:cubicBezTo>
                        <a:pt x="458537" y="967316"/>
                        <a:pt x="439600" y="1001583"/>
                        <a:pt x="422466" y="1023225"/>
                      </a:cubicBezTo>
                      <a:cubicBezTo>
                        <a:pt x="405332" y="1044868"/>
                        <a:pt x="375573" y="1054787"/>
                        <a:pt x="357538" y="1071921"/>
                      </a:cubicBezTo>
                      <a:cubicBezTo>
                        <a:pt x="339503" y="1089055"/>
                        <a:pt x="321467" y="1105287"/>
                        <a:pt x="314253" y="1126028"/>
                      </a:cubicBezTo>
                      <a:cubicBezTo>
                        <a:pt x="307039" y="1146769"/>
                        <a:pt x="307941" y="1176527"/>
                        <a:pt x="314253" y="1196366"/>
                      </a:cubicBezTo>
                      <a:cubicBezTo>
                        <a:pt x="320565" y="1216205"/>
                        <a:pt x="352127" y="1245062"/>
                        <a:pt x="352127" y="1245062"/>
                      </a:cubicBezTo>
                      <a:cubicBezTo>
                        <a:pt x="358439" y="1258589"/>
                        <a:pt x="358439" y="1262196"/>
                        <a:pt x="352127" y="1277526"/>
                      </a:cubicBezTo>
                      <a:cubicBezTo>
                        <a:pt x="345815" y="1292856"/>
                        <a:pt x="329583" y="1319909"/>
                        <a:pt x="314253" y="1337043"/>
                      </a:cubicBezTo>
                      <a:cubicBezTo>
                        <a:pt x="298923" y="1354177"/>
                        <a:pt x="254736" y="1383033"/>
                        <a:pt x="260146" y="1380328"/>
                      </a:cubicBezTo>
                      <a:cubicBezTo>
                        <a:pt x="265556" y="1377623"/>
                        <a:pt x="326877" y="1339748"/>
                        <a:pt x="346716" y="1320811"/>
                      </a:cubicBezTo>
                      <a:cubicBezTo>
                        <a:pt x="366555" y="1301874"/>
                        <a:pt x="377376" y="1286544"/>
                        <a:pt x="379180" y="1266705"/>
                      </a:cubicBezTo>
                      <a:cubicBezTo>
                        <a:pt x="380984" y="1246866"/>
                        <a:pt x="357538" y="1201777"/>
                        <a:pt x="357538" y="1201777"/>
                      </a:cubicBezTo>
                      <a:cubicBezTo>
                        <a:pt x="351226" y="1182840"/>
                        <a:pt x="343110" y="1169313"/>
                        <a:pt x="341306" y="1153081"/>
                      </a:cubicBezTo>
                      <a:cubicBezTo>
                        <a:pt x="339502" y="1136849"/>
                        <a:pt x="337698" y="1119715"/>
                        <a:pt x="346716" y="1104385"/>
                      </a:cubicBezTo>
                      <a:cubicBezTo>
                        <a:pt x="355734" y="1089055"/>
                        <a:pt x="377377" y="1074627"/>
                        <a:pt x="395412" y="1061100"/>
                      </a:cubicBezTo>
                      <a:cubicBezTo>
                        <a:pt x="413447" y="1047573"/>
                        <a:pt x="437795" y="1039457"/>
                        <a:pt x="454929" y="1023225"/>
                      </a:cubicBezTo>
                      <a:cubicBezTo>
                        <a:pt x="472063" y="1006993"/>
                        <a:pt x="492804" y="985350"/>
                        <a:pt x="498215" y="963708"/>
                      </a:cubicBezTo>
                      <a:cubicBezTo>
                        <a:pt x="503626" y="942066"/>
                        <a:pt x="487393" y="893370"/>
                        <a:pt x="487393" y="893370"/>
                      </a:cubicBezTo>
                      <a:cubicBezTo>
                        <a:pt x="481982" y="876236"/>
                        <a:pt x="466653" y="876236"/>
                        <a:pt x="465751" y="860906"/>
                      </a:cubicBezTo>
                      <a:cubicBezTo>
                        <a:pt x="464849" y="845576"/>
                        <a:pt x="476572" y="829344"/>
                        <a:pt x="481983" y="801389"/>
                      </a:cubicBezTo>
                      <a:cubicBezTo>
                        <a:pt x="487394" y="773434"/>
                        <a:pt x="493706" y="717524"/>
                        <a:pt x="498215" y="693176"/>
                      </a:cubicBezTo>
                      <a:cubicBezTo>
                        <a:pt x="502724" y="668828"/>
                        <a:pt x="495509" y="674238"/>
                        <a:pt x="509036" y="655301"/>
                      </a:cubicBezTo>
                      <a:cubicBezTo>
                        <a:pt x="522562" y="636364"/>
                        <a:pt x="559535" y="594882"/>
                        <a:pt x="579374" y="579552"/>
                      </a:cubicBezTo>
                      <a:cubicBezTo>
                        <a:pt x="599213" y="564222"/>
                        <a:pt x="603722" y="562418"/>
                        <a:pt x="628070" y="563320"/>
                      </a:cubicBezTo>
                      <a:cubicBezTo>
                        <a:pt x="652418" y="564222"/>
                        <a:pt x="695703" y="580454"/>
                        <a:pt x="725462" y="584963"/>
                      </a:cubicBezTo>
                      <a:cubicBezTo>
                        <a:pt x="755221" y="589472"/>
                        <a:pt x="783176" y="589471"/>
                        <a:pt x="806622" y="590373"/>
                      </a:cubicBezTo>
                      <a:cubicBezTo>
                        <a:pt x="830068" y="591275"/>
                        <a:pt x="866139" y="590373"/>
                        <a:pt x="866139" y="590373"/>
                      </a:cubicBezTo>
                      <a:cubicBezTo>
                        <a:pt x="885978" y="590373"/>
                        <a:pt x="901308" y="597587"/>
                        <a:pt x="925656" y="590373"/>
                      </a:cubicBezTo>
                      <a:cubicBezTo>
                        <a:pt x="950004" y="583159"/>
                        <a:pt x="985174" y="554302"/>
                        <a:pt x="1012227" y="547088"/>
                      </a:cubicBezTo>
                      <a:cubicBezTo>
                        <a:pt x="1039280" y="539874"/>
                        <a:pt x="1056414" y="548891"/>
                        <a:pt x="1087976" y="547088"/>
                      </a:cubicBezTo>
                      <a:cubicBezTo>
                        <a:pt x="1119538" y="545285"/>
                        <a:pt x="1170037" y="540776"/>
                        <a:pt x="1201599" y="536267"/>
                      </a:cubicBezTo>
                      <a:cubicBezTo>
                        <a:pt x="1233161" y="531758"/>
                        <a:pt x="1250295" y="522740"/>
                        <a:pt x="1277348" y="520035"/>
                      </a:cubicBezTo>
                      <a:cubicBezTo>
                        <a:pt x="1304401" y="517330"/>
                        <a:pt x="1342276" y="520937"/>
                        <a:pt x="1363919" y="520035"/>
                      </a:cubicBezTo>
                      <a:cubicBezTo>
                        <a:pt x="1385562" y="519133"/>
                        <a:pt x="1390070" y="521838"/>
                        <a:pt x="1407204" y="514624"/>
                      </a:cubicBezTo>
                      <a:cubicBezTo>
                        <a:pt x="1424338" y="507410"/>
                        <a:pt x="1461311" y="451500"/>
                        <a:pt x="1445079" y="438875"/>
                      </a:cubicBez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1" name="Freeform 140">
                  <a:extLst>
                    <a:ext uri="{FF2B5EF4-FFF2-40B4-BE49-F238E27FC236}">
                      <a16:creationId xmlns:a16="http://schemas.microsoft.com/office/drawing/2014/main" xmlns="" id="{CBFD2B57-9BDE-8846-B0DD-23C5BD975414}"/>
                    </a:ext>
                  </a:extLst>
                </p:cNvPr>
                <p:cNvSpPr/>
                <p:nvPr/>
              </p:nvSpPr>
              <p:spPr>
                <a:xfrm>
                  <a:off x="2424773" y="3257929"/>
                  <a:ext cx="811937" cy="913702"/>
                </a:xfrm>
                <a:custGeom>
                  <a:avLst/>
                  <a:gdLst>
                    <a:gd name="connsiteX0" fmla="*/ 810796 w 811937"/>
                    <a:gd name="connsiteY0" fmla="*/ 913683 h 913702"/>
                    <a:gd name="connsiteX1" fmla="*/ 789154 w 811937"/>
                    <a:gd name="connsiteY1" fmla="*/ 859576 h 913702"/>
                    <a:gd name="connsiteX2" fmla="*/ 772922 w 811937"/>
                    <a:gd name="connsiteY2" fmla="*/ 767595 h 913702"/>
                    <a:gd name="connsiteX3" fmla="*/ 756690 w 811937"/>
                    <a:gd name="connsiteY3" fmla="*/ 653972 h 913702"/>
                    <a:gd name="connsiteX4" fmla="*/ 778332 w 811937"/>
                    <a:gd name="connsiteY4" fmla="*/ 621508 h 913702"/>
                    <a:gd name="connsiteX5" fmla="*/ 724226 w 811937"/>
                    <a:gd name="connsiteY5" fmla="*/ 599865 h 913702"/>
                    <a:gd name="connsiteX6" fmla="*/ 724226 w 811937"/>
                    <a:gd name="connsiteY6" fmla="*/ 529527 h 913702"/>
                    <a:gd name="connsiteX7" fmla="*/ 724226 w 811937"/>
                    <a:gd name="connsiteY7" fmla="*/ 497063 h 913702"/>
                    <a:gd name="connsiteX8" fmla="*/ 724226 w 811937"/>
                    <a:gd name="connsiteY8" fmla="*/ 448367 h 913702"/>
                    <a:gd name="connsiteX9" fmla="*/ 686351 w 811937"/>
                    <a:gd name="connsiteY9" fmla="*/ 394260 h 913702"/>
                    <a:gd name="connsiteX10" fmla="*/ 686351 w 811937"/>
                    <a:gd name="connsiteY10" fmla="*/ 302279 h 913702"/>
                    <a:gd name="connsiteX11" fmla="*/ 637655 w 811937"/>
                    <a:gd name="connsiteY11" fmla="*/ 264405 h 913702"/>
                    <a:gd name="connsiteX12" fmla="*/ 594370 w 811937"/>
                    <a:gd name="connsiteY12" fmla="*/ 269815 h 913702"/>
                    <a:gd name="connsiteX13" fmla="*/ 583549 w 811937"/>
                    <a:gd name="connsiteY13" fmla="*/ 156192 h 913702"/>
                    <a:gd name="connsiteX14" fmla="*/ 496978 w 811937"/>
                    <a:gd name="connsiteY14" fmla="*/ 139960 h 913702"/>
                    <a:gd name="connsiteX15" fmla="*/ 469925 w 811937"/>
                    <a:gd name="connsiteY15" fmla="*/ 102085 h 913702"/>
                    <a:gd name="connsiteX16" fmla="*/ 459104 w 811937"/>
                    <a:gd name="connsiteY16" fmla="*/ 4693 h 913702"/>
                    <a:gd name="connsiteX17" fmla="*/ 442872 w 811937"/>
                    <a:gd name="connsiteY17" fmla="*/ 20925 h 913702"/>
                    <a:gd name="connsiteX18" fmla="*/ 442872 w 811937"/>
                    <a:gd name="connsiteY18" fmla="*/ 69621 h 913702"/>
                    <a:gd name="connsiteX19" fmla="*/ 453693 w 811937"/>
                    <a:gd name="connsiteY19" fmla="*/ 139960 h 913702"/>
                    <a:gd name="connsiteX20" fmla="*/ 496978 w 811937"/>
                    <a:gd name="connsiteY20" fmla="*/ 172424 h 913702"/>
                    <a:gd name="connsiteX21" fmla="*/ 561906 w 811937"/>
                    <a:gd name="connsiteY21" fmla="*/ 172424 h 913702"/>
                    <a:gd name="connsiteX22" fmla="*/ 578138 w 811937"/>
                    <a:gd name="connsiteY22" fmla="*/ 231941 h 913702"/>
                    <a:gd name="connsiteX23" fmla="*/ 578138 w 811937"/>
                    <a:gd name="connsiteY23" fmla="*/ 275226 h 913702"/>
                    <a:gd name="connsiteX24" fmla="*/ 491568 w 811937"/>
                    <a:gd name="connsiteY24" fmla="*/ 280637 h 913702"/>
                    <a:gd name="connsiteX25" fmla="*/ 410408 w 811937"/>
                    <a:gd name="connsiteY25" fmla="*/ 210298 h 913702"/>
                    <a:gd name="connsiteX26" fmla="*/ 307606 w 811937"/>
                    <a:gd name="connsiteY26" fmla="*/ 161602 h 913702"/>
                    <a:gd name="connsiteX27" fmla="*/ 215625 w 811937"/>
                    <a:gd name="connsiteY27" fmla="*/ 156192 h 913702"/>
                    <a:gd name="connsiteX28" fmla="*/ 69537 w 811937"/>
                    <a:gd name="connsiteY28" fmla="*/ 156192 h 913702"/>
                    <a:gd name="connsiteX29" fmla="*/ 4609 w 811937"/>
                    <a:gd name="connsiteY29" fmla="*/ 85853 h 913702"/>
                    <a:gd name="connsiteX30" fmla="*/ 10020 w 811937"/>
                    <a:gd name="connsiteY30" fmla="*/ 123728 h 913702"/>
                    <a:gd name="connsiteX31" fmla="*/ 47894 w 811937"/>
                    <a:gd name="connsiteY31" fmla="*/ 183245 h 913702"/>
                    <a:gd name="connsiteX32" fmla="*/ 183161 w 811937"/>
                    <a:gd name="connsiteY32" fmla="*/ 183245 h 913702"/>
                    <a:gd name="connsiteX33" fmla="*/ 291374 w 811937"/>
                    <a:gd name="connsiteY33" fmla="*/ 183245 h 913702"/>
                    <a:gd name="connsiteX34" fmla="*/ 421229 w 811937"/>
                    <a:gd name="connsiteY34" fmla="*/ 253583 h 913702"/>
                    <a:gd name="connsiteX35" fmla="*/ 459104 w 811937"/>
                    <a:gd name="connsiteY35" fmla="*/ 286047 h 913702"/>
                    <a:gd name="connsiteX36" fmla="*/ 513210 w 811937"/>
                    <a:gd name="connsiteY36" fmla="*/ 313101 h 913702"/>
                    <a:gd name="connsiteX37" fmla="*/ 588960 w 811937"/>
                    <a:gd name="connsiteY37" fmla="*/ 313101 h 913702"/>
                    <a:gd name="connsiteX38" fmla="*/ 637655 w 811937"/>
                    <a:gd name="connsiteY38" fmla="*/ 302279 h 913702"/>
                    <a:gd name="connsiteX39" fmla="*/ 664709 w 811937"/>
                    <a:gd name="connsiteY39" fmla="*/ 350975 h 913702"/>
                    <a:gd name="connsiteX40" fmla="*/ 664709 w 811937"/>
                    <a:gd name="connsiteY40" fmla="*/ 394260 h 913702"/>
                    <a:gd name="connsiteX41" fmla="*/ 697173 w 811937"/>
                    <a:gd name="connsiteY41" fmla="*/ 437546 h 913702"/>
                    <a:gd name="connsiteX42" fmla="*/ 691762 w 811937"/>
                    <a:gd name="connsiteY42" fmla="*/ 507884 h 913702"/>
                    <a:gd name="connsiteX43" fmla="*/ 691762 w 811937"/>
                    <a:gd name="connsiteY43" fmla="*/ 567401 h 913702"/>
                    <a:gd name="connsiteX44" fmla="*/ 713405 w 811937"/>
                    <a:gd name="connsiteY44" fmla="*/ 621508 h 913702"/>
                    <a:gd name="connsiteX45" fmla="*/ 729636 w 811937"/>
                    <a:gd name="connsiteY45" fmla="*/ 637740 h 913702"/>
                    <a:gd name="connsiteX46" fmla="*/ 729636 w 811937"/>
                    <a:gd name="connsiteY46" fmla="*/ 724310 h 913702"/>
                    <a:gd name="connsiteX47" fmla="*/ 745868 w 811937"/>
                    <a:gd name="connsiteY47" fmla="*/ 810880 h 913702"/>
                    <a:gd name="connsiteX48" fmla="*/ 751279 w 811937"/>
                    <a:gd name="connsiteY48" fmla="*/ 854166 h 913702"/>
                    <a:gd name="connsiteX49" fmla="*/ 810796 w 811937"/>
                    <a:gd name="connsiteY49" fmla="*/ 913683 h 9137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811937" h="913702">
                      <a:moveTo>
                        <a:pt x="810796" y="913683"/>
                      </a:moveTo>
                      <a:cubicBezTo>
                        <a:pt x="817109" y="914585"/>
                        <a:pt x="795466" y="883924"/>
                        <a:pt x="789154" y="859576"/>
                      </a:cubicBezTo>
                      <a:cubicBezTo>
                        <a:pt x="782842" y="835228"/>
                        <a:pt x="778333" y="801862"/>
                        <a:pt x="772922" y="767595"/>
                      </a:cubicBezTo>
                      <a:cubicBezTo>
                        <a:pt x="767511" y="733328"/>
                        <a:pt x="755788" y="678320"/>
                        <a:pt x="756690" y="653972"/>
                      </a:cubicBezTo>
                      <a:cubicBezTo>
                        <a:pt x="757592" y="629624"/>
                        <a:pt x="783743" y="630526"/>
                        <a:pt x="778332" y="621508"/>
                      </a:cubicBezTo>
                      <a:cubicBezTo>
                        <a:pt x="772921" y="612490"/>
                        <a:pt x="733244" y="615195"/>
                        <a:pt x="724226" y="599865"/>
                      </a:cubicBezTo>
                      <a:cubicBezTo>
                        <a:pt x="715208" y="584535"/>
                        <a:pt x="724226" y="529527"/>
                        <a:pt x="724226" y="529527"/>
                      </a:cubicBezTo>
                      <a:lnTo>
                        <a:pt x="724226" y="497063"/>
                      </a:lnTo>
                      <a:cubicBezTo>
                        <a:pt x="724226" y="483536"/>
                        <a:pt x="730538" y="465501"/>
                        <a:pt x="724226" y="448367"/>
                      </a:cubicBezTo>
                      <a:cubicBezTo>
                        <a:pt x="717914" y="431233"/>
                        <a:pt x="692664" y="418608"/>
                        <a:pt x="686351" y="394260"/>
                      </a:cubicBezTo>
                      <a:cubicBezTo>
                        <a:pt x="680038" y="369912"/>
                        <a:pt x="694467" y="323922"/>
                        <a:pt x="686351" y="302279"/>
                      </a:cubicBezTo>
                      <a:cubicBezTo>
                        <a:pt x="678235" y="280636"/>
                        <a:pt x="652985" y="269816"/>
                        <a:pt x="637655" y="264405"/>
                      </a:cubicBezTo>
                      <a:cubicBezTo>
                        <a:pt x="622325" y="258994"/>
                        <a:pt x="603388" y="287850"/>
                        <a:pt x="594370" y="269815"/>
                      </a:cubicBezTo>
                      <a:cubicBezTo>
                        <a:pt x="585352" y="251780"/>
                        <a:pt x="599781" y="177834"/>
                        <a:pt x="583549" y="156192"/>
                      </a:cubicBezTo>
                      <a:cubicBezTo>
                        <a:pt x="567317" y="134550"/>
                        <a:pt x="515915" y="148978"/>
                        <a:pt x="496978" y="139960"/>
                      </a:cubicBezTo>
                      <a:cubicBezTo>
                        <a:pt x="478041" y="130942"/>
                        <a:pt x="476237" y="124629"/>
                        <a:pt x="469925" y="102085"/>
                      </a:cubicBezTo>
                      <a:cubicBezTo>
                        <a:pt x="463613" y="79540"/>
                        <a:pt x="459104" y="4693"/>
                        <a:pt x="459104" y="4693"/>
                      </a:cubicBezTo>
                      <a:cubicBezTo>
                        <a:pt x="454595" y="-8834"/>
                        <a:pt x="445577" y="10104"/>
                        <a:pt x="442872" y="20925"/>
                      </a:cubicBezTo>
                      <a:cubicBezTo>
                        <a:pt x="440167" y="31746"/>
                        <a:pt x="441068" y="49782"/>
                        <a:pt x="442872" y="69621"/>
                      </a:cubicBezTo>
                      <a:cubicBezTo>
                        <a:pt x="444676" y="89460"/>
                        <a:pt x="444675" y="122826"/>
                        <a:pt x="453693" y="139960"/>
                      </a:cubicBezTo>
                      <a:cubicBezTo>
                        <a:pt x="462711" y="157094"/>
                        <a:pt x="478943" y="167013"/>
                        <a:pt x="496978" y="172424"/>
                      </a:cubicBezTo>
                      <a:cubicBezTo>
                        <a:pt x="515013" y="177835"/>
                        <a:pt x="548380" y="162505"/>
                        <a:pt x="561906" y="172424"/>
                      </a:cubicBezTo>
                      <a:cubicBezTo>
                        <a:pt x="575432" y="182343"/>
                        <a:pt x="575433" y="214807"/>
                        <a:pt x="578138" y="231941"/>
                      </a:cubicBezTo>
                      <a:cubicBezTo>
                        <a:pt x="580843" y="249075"/>
                        <a:pt x="592566" y="267110"/>
                        <a:pt x="578138" y="275226"/>
                      </a:cubicBezTo>
                      <a:cubicBezTo>
                        <a:pt x="563710" y="283342"/>
                        <a:pt x="519523" y="291458"/>
                        <a:pt x="491568" y="280637"/>
                      </a:cubicBezTo>
                      <a:cubicBezTo>
                        <a:pt x="463613" y="269816"/>
                        <a:pt x="441068" y="230137"/>
                        <a:pt x="410408" y="210298"/>
                      </a:cubicBezTo>
                      <a:cubicBezTo>
                        <a:pt x="379748" y="190459"/>
                        <a:pt x="340070" y="170620"/>
                        <a:pt x="307606" y="161602"/>
                      </a:cubicBezTo>
                      <a:cubicBezTo>
                        <a:pt x="275142" y="152584"/>
                        <a:pt x="255303" y="157094"/>
                        <a:pt x="215625" y="156192"/>
                      </a:cubicBezTo>
                      <a:cubicBezTo>
                        <a:pt x="175947" y="155290"/>
                        <a:pt x="104706" y="167915"/>
                        <a:pt x="69537" y="156192"/>
                      </a:cubicBezTo>
                      <a:cubicBezTo>
                        <a:pt x="34368" y="144469"/>
                        <a:pt x="14528" y="91264"/>
                        <a:pt x="4609" y="85853"/>
                      </a:cubicBezTo>
                      <a:cubicBezTo>
                        <a:pt x="-5311" y="80442"/>
                        <a:pt x="2806" y="107496"/>
                        <a:pt x="10020" y="123728"/>
                      </a:cubicBezTo>
                      <a:cubicBezTo>
                        <a:pt x="17234" y="139960"/>
                        <a:pt x="19037" y="173326"/>
                        <a:pt x="47894" y="183245"/>
                      </a:cubicBezTo>
                      <a:cubicBezTo>
                        <a:pt x="76751" y="193164"/>
                        <a:pt x="183161" y="183245"/>
                        <a:pt x="183161" y="183245"/>
                      </a:cubicBezTo>
                      <a:cubicBezTo>
                        <a:pt x="223741" y="183245"/>
                        <a:pt x="251696" y="171522"/>
                        <a:pt x="291374" y="183245"/>
                      </a:cubicBezTo>
                      <a:cubicBezTo>
                        <a:pt x="331052" y="194968"/>
                        <a:pt x="393274" y="236449"/>
                        <a:pt x="421229" y="253583"/>
                      </a:cubicBezTo>
                      <a:cubicBezTo>
                        <a:pt x="449184" y="270717"/>
                        <a:pt x="443774" y="276127"/>
                        <a:pt x="459104" y="286047"/>
                      </a:cubicBezTo>
                      <a:cubicBezTo>
                        <a:pt x="474434" y="295967"/>
                        <a:pt x="491567" y="308592"/>
                        <a:pt x="513210" y="313101"/>
                      </a:cubicBezTo>
                      <a:cubicBezTo>
                        <a:pt x="534853" y="317610"/>
                        <a:pt x="568219" y="314905"/>
                        <a:pt x="588960" y="313101"/>
                      </a:cubicBezTo>
                      <a:cubicBezTo>
                        <a:pt x="609701" y="311297"/>
                        <a:pt x="625030" y="295967"/>
                        <a:pt x="637655" y="302279"/>
                      </a:cubicBezTo>
                      <a:cubicBezTo>
                        <a:pt x="650280" y="308591"/>
                        <a:pt x="660200" y="335645"/>
                        <a:pt x="664709" y="350975"/>
                      </a:cubicBezTo>
                      <a:cubicBezTo>
                        <a:pt x="669218" y="366305"/>
                        <a:pt x="659298" y="379832"/>
                        <a:pt x="664709" y="394260"/>
                      </a:cubicBezTo>
                      <a:cubicBezTo>
                        <a:pt x="670120" y="408688"/>
                        <a:pt x="692664" y="418609"/>
                        <a:pt x="697173" y="437546"/>
                      </a:cubicBezTo>
                      <a:cubicBezTo>
                        <a:pt x="701682" y="456483"/>
                        <a:pt x="692664" y="486242"/>
                        <a:pt x="691762" y="507884"/>
                      </a:cubicBezTo>
                      <a:cubicBezTo>
                        <a:pt x="690860" y="529526"/>
                        <a:pt x="688155" y="548464"/>
                        <a:pt x="691762" y="567401"/>
                      </a:cubicBezTo>
                      <a:cubicBezTo>
                        <a:pt x="695369" y="586338"/>
                        <a:pt x="713405" y="621508"/>
                        <a:pt x="713405" y="621508"/>
                      </a:cubicBezTo>
                      <a:cubicBezTo>
                        <a:pt x="719717" y="633231"/>
                        <a:pt x="726931" y="620607"/>
                        <a:pt x="729636" y="637740"/>
                      </a:cubicBezTo>
                      <a:cubicBezTo>
                        <a:pt x="732341" y="654873"/>
                        <a:pt x="726931" y="695453"/>
                        <a:pt x="729636" y="724310"/>
                      </a:cubicBezTo>
                      <a:cubicBezTo>
                        <a:pt x="732341" y="753167"/>
                        <a:pt x="742261" y="789237"/>
                        <a:pt x="745868" y="810880"/>
                      </a:cubicBezTo>
                      <a:cubicBezTo>
                        <a:pt x="749475" y="832523"/>
                        <a:pt x="745868" y="838836"/>
                        <a:pt x="751279" y="854166"/>
                      </a:cubicBezTo>
                      <a:cubicBezTo>
                        <a:pt x="756690" y="869496"/>
                        <a:pt x="804483" y="912781"/>
                        <a:pt x="810796" y="913683"/>
                      </a:cubicBez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2" name="Freeform 141">
                  <a:extLst>
                    <a:ext uri="{FF2B5EF4-FFF2-40B4-BE49-F238E27FC236}">
                      <a16:creationId xmlns:a16="http://schemas.microsoft.com/office/drawing/2014/main" xmlns="" id="{711074D8-5AC4-7E49-8E7B-91F73E3FEC70}"/>
                    </a:ext>
                  </a:extLst>
                </p:cNvPr>
                <p:cNvSpPr/>
                <p:nvPr/>
              </p:nvSpPr>
              <p:spPr>
                <a:xfrm>
                  <a:off x="2753584" y="4488450"/>
                  <a:ext cx="1575407" cy="1317225"/>
                </a:xfrm>
                <a:custGeom>
                  <a:avLst/>
                  <a:gdLst>
                    <a:gd name="connsiteX0" fmla="*/ 622662 w 1575407"/>
                    <a:gd name="connsiteY0" fmla="*/ 7801 h 1317225"/>
                    <a:gd name="connsiteX1" fmla="*/ 644305 w 1575407"/>
                    <a:gd name="connsiteY1" fmla="*/ 56497 h 1317225"/>
                    <a:gd name="connsiteX2" fmla="*/ 682179 w 1575407"/>
                    <a:gd name="connsiteY2" fmla="*/ 88961 h 1317225"/>
                    <a:gd name="connsiteX3" fmla="*/ 709233 w 1575407"/>
                    <a:gd name="connsiteY3" fmla="*/ 159299 h 1317225"/>
                    <a:gd name="connsiteX4" fmla="*/ 714643 w 1575407"/>
                    <a:gd name="connsiteY4" fmla="*/ 245870 h 1317225"/>
                    <a:gd name="connsiteX5" fmla="*/ 714643 w 1575407"/>
                    <a:gd name="connsiteY5" fmla="*/ 316208 h 1317225"/>
                    <a:gd name="connsiteX6" fmla="*/ 709233 w 1575407"/>
                    <a:gd name="connsiteY6" fmla="*/ 343261 h 1317225"/>
                    <a:gd name="connsiteX7" fmla="*/ 601020 w 1575407"/>
                    <a:gd name="connsiteY7" fmla="*/ 419010 h 1317225"/>
                    <a:gd name="connsiteX8" fmla="*/ 487396 w 1575407"/>
                    <a:gd name="connsiteY8" fmla="*/ 424421 h 1317225"/>
                    <a:gd name="connsiteX9" fmla="*/ 417057 w 1575407"/>
                    <a:gd name="connsiteY9" fmla="*/ 451474 h 1317225"/>
                    <a:gd name="connsiteX10" fmla="*/ 395415 w 1575407"/>
                    <a:gd name="connsiteY10" fmla="*/ 489349 h 1317225"/>
                    <a:gd name="connsiteX11" fmla="*/ 325076 w 1575407"/>
                    <a:gd name="connsiteY11" fmla="*/ 494759 h 1317225"/>
                    <a:gd name="connsiteX12" fmla="*/ 254738 w 1575407"/>
                    <a:gd name="connsiteY12" fmla="*/ 456885 h 1317225"/>
                    <a:gd name="connsiteX13" fmla="*/ 200631 w 1575407"/>
                    <a:gd name="connsiteY13" fmla="*/ 456885 h 1317225"/>
                    <a:gd name="connsiteX14" fmla="*/ 130293 w 1575407"/>
                    <a:gd name="connsiteY14" fmla="*/ 478528 h 1317225"/>
                    <a:gd name="connsiteX15" fmla="*/ 119472 w 1575407"/>
                    <a:gd name="connsiteY15" fmla="*/ 505581 h 1317225"/>
                    <a:gd name="connsiteX16" fmla="*/ 184399 w 1575407"/>
                    <a:gd name="connsiteY16" fmla="*/ 473117 h 1317225"/>
                    <a:gd name="connsiteX17" fmla="*/ 265559 w 1575407"/>
                    <a:gd name="connsiteY17" fmla="*/ 478528 h 1317225"/>
                    <a:gd name="connsiteX18" fmla="*/ 330487 w 1575407"/>
                    <a:gd name="connsiteY18" fmla="*/ 510991 h 1317225"/>
                    <a:gd name="connsiteX19" fmla="*/ 368362 w 1575407"/>
                    <a:gd name="connsiteY19" fmla="*/ 510991 h 1317225"/>
                    <a:gd name="connsiteX20" fmla="*/ 368362 w 1575407"/>
                    <a:gd name="connsiteY20" fmla="*/ 565098 h 1317225"/>
                    <a:gd name="connsiteX21" fmla="*/ 254738 w 1575407"/>
                    <a:gd name="connsiteY21" fmla="*/ 657079 h 1317225"/>
                    <a:gd name="connsiteX22" fmla="*/ 119472 w 1575407"/>
                    <a:gd name="connsiteY22" fmla="*/ 813988 h 1317225"/>
                    <a:gd name="connsiteX23" fmla="*/ 119472 w 1575407"/>
                    <a:gd name="connsiteY23" fmla="*/ 927612 h 1317225"/>
                    <a:gd name="connsiteX24" fmla="*/ 27491 w 1575407"/>
                    <a:gd name="connsiteY24" fmla="*/ 1046646 h 1317225"/>
                    <a:gd name="connsiteX25" fmla="*/ 16669 w 1575407"/>
                    <a:gd name="connsiteY25" fmla="*/ 1116984 h 1317225"/>
                    <a:gd name="connsiteX26" fmla="*/ 65365 w 1575407"/>
                    <a:gd name="connsiteY26" fmla="*/ 1198144 h 1317225"/>
                    <a:gd name="connsiteX27" fmla="*/ 38312 w 1575407"/>
                    <a:gd name="connsiteY27" fmla="*/ 1257661 h 1317225"/>
                    <a:gd name="connsiteX28" fmla="*/ 437 w 1575407"/>
                    <a:gd name="connsiteY28" fmla="*/ 1317178 h 1317225"/>
                    <a:gd name="connsiteX29" fmla="*/ 65365 w 1575407"/>
                    <a:gd name="connsiteY29" fmla="*/ 1268483 h 1317225"/>
                    <a:gd name="connsiteX30" fmla="*/ 97829 w 1575407"/>
                    <a:gd name="connsiteY30" fmla="*/ 1241429 h 1317225"/>
                    <a:gd name="connsiteX31" fmla="*/ 87008 w 1575407"/>
                    <a:gd name="connsiteY31" fmla="*/ 1154859 h 1317225"/>
                    <a:gd name="connsiteX32" fmla="*/ 59954 w 1575407"/>
                    <a:gd name="connsiteY32" fmla="*/ 1089931 h 1317225"/>
                    <a:gd name="connsiteX33" fmla="*/ 114061 w 1575407"/>
                    <a:gd name="connsiteY33" fmla="*/ 987129 h 1317225"/>
                    <a:gd name="connsiteX34" fmla="*/ 157346 w 1575407"/>
                    <a:gd name="connsiteY34" fmla="*/ 933022 h 1317225"/>
                    <a:gd name="connsiteX35" fmla="*/ 157346 w 1575407"/>
                    <a:gd name="connsiteY35" fmla="*/ 862684 h 1317225"/>
                    <a:gd name="connsiteX36" fmla="*/ 162757 w 1575407"/>
                    <a:gd name="connsiteY36" fmla="*/ 803167 h 1317225"/>
                    <a:gd name="connsiteX37" fmla="*/ 243917 w 1575407"/>
                    <a:gd name="connsiteY37" fmla="*/ 738239 h 1317225"/>
                    <a:gd name="connsiteX38" fmla="*/ 308844 w 1575407"/>
                    <a:gd name="connsiteY38" fmla="*/ 646258 h 1317225"/>
                    <a:gd name="connsiteX39" fmla="*/ 362951 w 1575407"/>
                    <a:gd name="connsiteY39" fmla="*/ 613794 h 1317225"/>
                    <a:gd name="connsiteX40" fmla="*/ 433289 w 1575407"/>
                    <a:gd name="connsiteY40" fmla="*/ 559687 h 1317225"/>
                    <a:gd name="connsiteX41" fmla="*/ 438700 w 1575407"/>
                    <a:gd name="connsiteY41" fmla="*/ 489349 h 1317225"/>
                    <a:gd name="connsiteX42" fmla="*/ 498217 w 1575407"/>
                    <a:gd name="connsiteY42" fmla="*/ 456885 h 1317225"/>
                    <a:gd name="connsiteX43" fmla="*/ 617252 w 1575407"/>
                    <a:gd name="connsiteY43" fmla="*/ 456885 h 1317225"/>
                    <a:gd name="connsiteX44" fmla="*/ 698411 w 1575407"/>
                    <a:gd name="connsiteY44" fmla="*/ 391957 h 1317225"/>
                    <a:gd name="connsiteX45" fmla="*/ 736286 w 1575407"/>
                    <a:gd name="connsiteY45" fmla="*/ 370314 h 1317225"/>
                    <a:gd name="connsiteX46" fmla="*/ 763339 w 1575407"/>
                    <a:gd name="connsiteY46" fmla="*/ 272923 h 1317225"/>
                    <a:gd name="connsiteX47" fmla="*/ 790392 w 1575407"/>
                    <a:gd name="connsiteY47" fmla="*/ 229638 h 1317225"/>
                    <a:gd name="connsiteX48" fmla="*/ 849909 w 1575407"/>
                    <a:gd name="connsiteY48" fmla="*/ 272923 h 1317225"/>
                    <a:gd name="connsiteX49" fmla="*/ 849909 w 1575407"/>
                    <a:gd name="connsiteY49" fmla="*/ 321619 h 1317225"/>
                    <a:gd name="connsiteX50" fmla="*/ 909427 w 1575407"/>
                    <a:gd name="connsiteY50" fmla="*/ 337851 h 1317225"/>
                    <a:gd name="connsiteX51" fmla="*/ 1017640 w 1575407"/>
                    <a:gd name="connsiteY51" fmla="*/ 332440 h 1317225"/>
                    <a:gd name="connsiteX52" fmla="*/ 1077157 w 1575407"/>
                    <a:gd name="connsiteY52" fmla="*/ 375725 h 1317225"/>
                    <a:gd name="connsiteX53" fmla="*/ 1104210 w 1575407"/>
                    <a:gd name="connsiteY53" fmla="*/ 429832 h 1317225"/>
                    <a:gd name="connsiteX54" fmla="*/ 1136674 w 1575407"/>
                    <a:gd name="connsiteY54" fmla="*/ 375725 h 1317225"/>
                    <a:gd name="connsiteX55" fmla="*/ 1228655 w 1575407"/>
                    <a:gd name="connsiteY55" fmla="*/ 375725 h 1317225"/>
                    <a:gd name="connsiteX56" fmla="*/ 1331457 w 1575407"/>
                    <a:gd name="connsiteY56" fmla="*/ 402778 h 1317225"/>
                    <a:gd name="connsiteX57" fmla="*/ 1336868 w 1575407"/>
                    <a:gd name="connsiteY57" fmla="*/ 478528 h 1317225"/>
                    <a:gd name="connsiteX58" fmla="*/ 1428849 w 1575407"/>
                    <a:gd name="connsiteY58" fmla="*/ 521813 h 1317225"/>
                    <a:gd name="connsiteX59" fmla="*/ 1574937 w 1575407"/>
                    <a:gd name="connsiteY59" fmla="*/ 597562 h 1317225"/>
                    <a:gd name="connsiteX60" fmla="*/ 1472134 w 1575407"/>
                    <a:gd name="connsiteY60" fmla="*/ 521813 h 1317225"/>
                    <a:gd name="connsiteX61" fmla="*/ 1380153 w 1575407"/>
                    <a:gd name="connsiteY61" fmla="*/ 462296 h 1317225"/>
                    <a:gd name="connsiteX62" fmla="*/ 1374743 w 1575407"/>
                    <a:gd name="connsiteY62" fmla="*/ 391957 h 1317225"/>
                    <a:gd name="connsiteX63" fmla="*/ 1304404 w 1575407"/>
                    <a:gd name="connsiteY63" fmla="*/ 332440 h 1317225"/>
                    <a:gd name="connsiteX64" fmla="*/ 1174549 w 1575407"/>
                    <a:gd name="connsiteY64" fmla="*/ 327029 h 1317225"/>
                    <a:gd name="connsiteX65" fmla="*/ 1098799 w 1575407"/>
                    <a:gd name="connsiteY65" fmla="*/ 343261 h 1317225"/>
                    <a:gd name="connsiteX66" fmla="*/ 1039282 w 1575407"/>
                    <a:gd name="connsiteY66" fmla="*/ 294565 h 1317225"/>
                    <a:gd name="connsiteX67" fmla="*/ 909427 w 1575407"/>
                    <a:gd name="connsiteY67" fmla="*/ 299976 h 1317225"/>
                    <a:gd name="connsiteX68" fmla="*/ 871552 w 1575407"/>
                    <a:gd name="connsiteY68" fmla="*/ 256691 h 1317225"/>
                    <a:gd name="connsiteX69" fmla="*/ 860731 w 1575407"/>
                    <a:gd name="connsiteY69" fmla="*/ 224227 h 1317225"/>
                    <a:gd name="connsiteX70" fmla="*/ 795803 w 1575407"/>
                    <a:gd name="connsiteY70" fmla="*/ 143067 h 1317225"/>
                    <a:gd name="connsiteX71" fmla="*/ 768750 w 1575407"/>
                    <a:gd name="connsiteY71" fmla="*/ 88961 h 1317225"/>
                    <a:gd name="connsiteX72" fmla="*/ 703822 w 1575407"/>
                    <a:gd name="connsiteY72" fmla="*/ 13212 h 1317225"/>
                    <a:gd name="connsiteX73" fmla="*/ 622662 w 1575407"/>
                    <a:gd name="connsiteY73" fmla="*/ 7801 h 1317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</a:cxnLst>
                  <a:rect l="l" t="t" r="r" b="b"/>
                  <a:pathLst>
                    <a:path w="1575407" h="1317225">
                      <a:moveTo>
                        <a:pt x="622662" y="7801"/>
                      </a:moveTo>
                      <a:cubicBezTo>
                        <a:pt x="612742" y="15015"/>
                        <a:pt x="634386" y="42971"/>
                        <a:pt x="644305" y="56497"/>
                      </a:cubicBezTo>
                      <a:cubicBezTo>
                        <a:pt x="654224" y="70023"/>
                        <a:pt x="671358" y="71827"/>
                        <a:pt x="682179" y="88961"/>
                      </a:cubicBezTo>
                      <a:cubicBezTo>
                        <a:pt x="693000" y="106095"/>
                        <a:pt x="703822" y="133148"/>
                        <a:pt x="709233" y="159299"/>
                      </a:cubicBezTo>
                      <a:cubicBezTo>
                        <a:pt x="714644" y="185451"/>
                        <a:pt x="713741" y="219719"/>
                        <a:pt x="714643" y="245870"/>
                      </a:cubicBezTo>
                      <a:cubicBezTo>
                        <a:pt x="715545" y="272021"/>
                        <a:pt x="714643" y="316208"/>
                        <a:pt x="714643" y="316208"/>
                      </a:cubicBezTo>
                      <a:cubicBezTo>
                        <a:pt x="713741" y="332440"/>
                        <a:pt x="728170" y="326127"/>
                        <a:pt x="709233" y="343261"/>
                      </a:cubicBezTo>
                      <a:cubicBezTo>
                        <a:pt x="690296" y="360395"/>
                        <a:pt x="637993" y="405483"/>
                        <a:pt x="601020" y="419010"/>
                      </a:cubicBezTo>
                      <a:cubicBezTo>
                        <a:pt x="564047" y="432537"/>
                        <a:pt x="518056" y="419010"/>
                        <a:pt x="487396" y="424421"/>
                      </a:cubicBezTo>
                      <a:cubicBezTo>
                        <a:pt x="456735" y="429832"/>
                        <a:pt x="432387" y="440653"/>
                        <a:pt x="417057" y="451474"/>
                      </a:cubicBezTo>
                      <a:cubicBezTo>
                        <a:pt x="401727" y="462295"/>
                        <a:pt x="410745" y="482135"/>
                        <a:pt x="395415" y="489349"/>
                      </a:cubicBezTo>
                      <a:cubicBezTo>
                        <a:pt x="380085" y="496563"/>
                        <a:pt x="348522" y="500170"/>
                        <a:pt x="325076" y="494759"/>
                      </a:cubicBezTo>
                      <a:cubicBezTo>
                        <a:pt x="301630" y="489348"/>
                        <a:pt x="275479" y="463197"/>
                        <a:pt x="254738" y="456885"/>
                      </a:cubicBezTo>
                      <a:cubicBezTo>
                        <a:pt x="233997" y="450573"/>
                        <a:pt x="221372" y="453278"/>
                        <a:pt x="200631" y="456885"/>
                      </a:cubicBezTo>
                      <a:cubicBezTo>
                        <a:pt x="179890" y="460492"/>
                        <a:pt x="130293" y="478528"/>
                        <a:pt x="130293" y="478528"/>
                      </a:cubicBezTo>
                      <a:cubicBezTo>
                        <a:pt x="116767" y="486644"/>
                        <a:pt x="110454" y="506483"/>
                        <a:pt x="119472" y="505581"/>
                      </a:cubicBezTo>
                      <a:cubicBezTo>
                        <a:pt x="128490" y="504679"/>
                        <a:pt x="160051" y="477626"/>
                        <a:pt x="184399" y="473117"/>
                      </a:cubicBezTo>
                      <a:cubicBezTo>
                        <a:pt x="208747" y="468608"/>
                        <a:pt x="241211" y="472216"/>
                        <a:pt x="265559" y="478528"/>
                      </a:cubicBezTo>
                      <a:cubicBezTo>
                        <a:pt x="289907" y="484840"/>
                        <a:pt x="313353" y="505581"/>
                        <a:pt x="330487" y="510991"/>
                      </a:cubicBezTo>
                      <a:cubicBezTo>
                        <a:pt x="347621" y="516401"/>
                        <a:pt x="362049" y="501973"/>
                        <a:pt x="368362" y="510991"/>
                      </a:cubicBezTo>
                      <a:cubicBezTo>
                        <a:pt x="374675" y="520009"/>
                        <a:pt x="387299" y="540750"/>
                        <a:pt x="368362" y="565098"/>
                      </a:cubicBezTo>
                      <a:cubicBezTo>
                        <a:pt x="349425" y="589446"/>
                        <a:pt x="296220" y="615597"/>
                        <a:pt x="254738" y="657079"/>
                      </a:cubicBezTo>
                      <a:cubicBezTo>
                        <a:pt x="213256" y="698561"/>
                        <a:pt x="142016" y="768899"/>
                        <a:pt x="119472" y="813988"/>
                      </a:cubicBezTo>
                      <a:cubicBezTo>
                        <a:pt x="96928" y="859077"/>
                        <a:pt x="134802" y="888836"/>
                        <a:pt x="119472" y="927612"/>
                      </a:cubicBezTo>
                      <a:cubicBezTo>
                        <a:pt x="104142" y="966388"/>
                        <a:pt x="44625" y="1015084"/>
                        <a:pt x="27491" y="1046646"/>
                      </a:cubicBezTo>
                      <a:cubicBezTo>
                        <a:pt x="10357" y="1078208"/>
                        <a:pt x="10357" y="1091734"/>
                        <a:pt x="16669" y="1116984"/>
                      </a:cubicBezTo>
                      <a:cubicBezTo>
                        <a:pt x="22981" y="1142234"/>
                        <a:pt x="61758" y="1174698"/>
                        <a:pt x="65365" y="1198144"/>
                      </a:cubicBezTo>
                      <a:cubicBezTo>
                        <a:pt x="68972" y="1221590"/>
                        <a:pt x="49133" y="1237822"/>
                        <a:pt x="38312" y="1257661"/>
                      </a:cubicBezTo>
                      <a:cubicBezTo>
                        <a:pt x="27491" y="1277500"/>
                        <a:pt x="-4072" y="1315374"/>
                        <a:pt x="437" y="1317178"/>
                      </a:cubicBezTo>
                      <a:cubicBezTo>
                        <a:pt x="4946" y="1318982"/>
                        <a:pt x="65365" y="1268483"/>
                        <a:pt x="65365" y="1268483"/>
                      </a:cubicBezTo>
                      <a:cubicBezTo>
                        <a:pt x="81597" y="1255858"/>
                        <a:pt x="94222" y="1260366"/>
                        <a:pt x="97829" y="1241429"/>
                      </a:cubicBezTo>
                      <a:cubicBezTo>
                        <a:pt x="101436" y="1222492"/>
                        <a:pt x="93320" y="1180109"/>
                        <a:pt x="87008" y="1154859"/>
                      </a:cubicBezTo>
                      <a:cubicBezTo>
                        <a:pt x="80696" y="1129609"/>
                        <a:pt x="55445" y="1117886"/>
                        <a:pt x="59954" y="1089931"/>
                      </a:cubicBezTo>
                      <a:cubicBezTo>
                        <a:pt x="64463" y="1061976"/>
                        <a:pt x="97829" y="1013280"/>
                        <a:pt x="114061" y="987129"/>
                      </a:cubicBezTo>
                      <a:cubicBezTo>
                        <a:pt x="130293" y="960978"/>
                        <a:pt x="150132" y="953763"/>
                        <a:pt x="157346" y="933022"/>
                      </a:cubicBezTo>
                      <a:cubicBezTo>
                        <a:pt x="164560" y="912281"/>
                        <a:pt x="156444" y="884326"/>
                        <a:pt x="157346" y="862684"/>
                      </a:cubicBezTo>
                      <a:cubicBezTo>
                        <a:pt x="158248" y="841042"/>
                        <a:pt x="148328" y="823908"/>
                        <a:pt x="162757" y="803167"/>
                      </a:cubicBezTo>
                      <a:cubicBezTo>
                        <a:pt x="177185" y="782426"/>
                        <a:pt x="219569" y="764390"/>
                        <a:pt x="243917" y="738239"/>
                      </a:cubicBezTo>
                      <a:cubicBezTo>
                        <a:pt x="268265" y="712088"/>
                        <a:pt x="289005" y="666999"/>
                        <a:pt x="308844" y="646258"/>
                      </a:cubicBezTo>
                      <a:cubicBezTo>
                        <a:pt x="328683" y="625517"/>
                        <a:pt x="342210" y="628223"/>
                        <a:pt x="362951" y="613794"/>
                      </a:cubicBezTo>
                      <a:cubicBezTo>
                        <a:pt x="383692" y="599366"/>
                        <a:pt x="420664" y="580428"/>
                        <a:pt x="433289" y="559687"/>
                      </a:cubicBezTo>
                      <a:cubicBezTo>
                        <a:pt x="445914" y="538946"/>
                        <a:pt x="427879" y="506483"/>
                        <a:pt x="438700" y="489349"/>
                      </a:cubicBezTo>
                      <a:cubicBezTo>
                        <a:pt x="449521" y="472215"/>
                        <a:pt x="468458" y="462296"/>
                        <a:pt x="498217" y="456885"/>
                      </a:cubicBezTo>
                      <a:cubicBezTo>
                        <a:pt x="527976" y="451474"/>
                        <a:pt x="583886" y="467706"/>
                        <a:pt x="617252" y="456885"/>
                      </a:cubicBezTo>
                      <a:cubicBezTo>
                        <a:pt x="650618" y="446064"/>
                        <a:pt x="678572" y="406386"/>
                        <a:pt x="698411" y="391957"/>
                      </a:cubicBezTo>
                      <a:cubicBezTo>
                        <a:pt x="718250" y="377529"/>
                        <a:pt x="725465" y="390153"/>
                        <a:pt x="736286" y="370314"/>
                      </a:cubicBezTo>
                      <a:cubicBezTo>
                        <a:pt x="747107" y="350475"/>
                        <a:pt x="754321" y="296369"/>
                        <a:pt x="763339" y="272923"/>
                      </a:cubicBezTo>
                      <a:cubicBezTo>
                        <a:pt x="772357" y="249477"/>
                        <a:pt x="775964" y="229638"/>
                        <a:pt x="790392" y="229638"/>
                      </a:cubicBezTo>
                      <a:cubicBezTo>
                        <a:pt x="804820" y="229638"/>
                        <a:pt x="839990" y="257593"/>
                        <a:pt x="849909" y="272923"/>
                      </a:cubicBezTo>
                      <a:cubicBezTo>
                        <a:pt x="859829" y="288253"/>
                        <a:pt x="839989" y="310798"/>
                        <a:pt x="849909" y="321619"/>
                      </a:cubicBezTo>
                      <a:cubicBezTo>
                        <a:pt x="859829" y="332440"/>
                        <a:pt x="881472" y="336048"/>
                        <a:pt x="909427" y="337851"/>
                      </a:cubicBezTo>
                      <a:cubicBezTo>
                        <a:pt x="937382" y="339655"/>
                        <a:pt x="989685" y="326128"/>
                        <a:pt x="1017640" y="332440"/>
                      </a:cubicBezTo>
                      <a:cubicBezTo>
                        <a:pt x="1045595" y="338752"/>
                        <a:pt x="1062729" y="359493"/>
                        <a:pt x="1077157" y="375725"/>
                      </a:cubicBezTo>
                      <a:cubicBezTo>
                        <a:pt x="1091585" y="391957"/>
                        <a:pt x="1094291" y="429832"/>
                        <a:pt x="1104210" y="429832"/>
                      </a:cubicBezTo>
                      <a:cubicBezTo>
                        <a:pt x="1114129" y="429832"/>
                        <a:pt x="1115933" y="384743"/>
                        <a:pt x="1136674" y="375725"/>
                      </a:cubicBezTo>
                      <a:cubicBezTo>
                        <a:pt x="1157415" y="366707"/>
                        <a:pt x="1196191" y="371216"/>
                        <a:pt x="1228655" y="375725"/>
                      </a:cubicBezTo>
                      <a:cubicBezTo>
                        <a:pt x="1261119" y="380234"/>
                        <a:pt x="1313422" y="385644"/>
                        <a:pt x="1331457" y="402778"/>
                      </a:cubicBezTo>
                      <a:cubicBezTo>
                        <a:pt x="1349492" y="419912"/>
                        <a:pt x="1320636" y="458689"/>
                        <a:pt x="1336868" y="478528"/>
                      </a:cubicBezTo>
                      <a:cubicBezTo>
                        <a:pt x="1353100" y="498367"/>
                        <a:pt x="1389171" y="501974"/>
                        <a:pt x="1428849" y="521813"/>
                      </a:cubicBezTo>
                      <a:cubicBezTo>
                        <a:pt x="1468527" y="541652"/>
                        <a:pt x="1567723" y="597562"/>
                        <a:pt x="1574937" y="597562"/>
                      </a:cubicBezTo>
                      <a:cubicBezTo>
                        <a:pt x="1582151" y="597562"/>
                        <a:pt x="1504598" y="544357"/>
                        <a:pt x="1472134" y="521813"/>
                      </a:cubicBezTo>
                      <a:cubicBezTo>
                        <a:pt x="1439670" y="499269"/>
                        <a:pt x="1396385" y="483939"/>
                        <a:pt x="1380153" y="462296"/>
                      </a:cubicBezTo>
                      <a:cubicBezTo>
                        <a:pt x="1363921" y="440653"/>
                        <a:pt x="1387368" y="413600"/>
                        <a:pt x="1374743" y="391957"/>
                      </a:cubicBezTo>
                      <a:cubicBezTo>
                        <a:pt x="1362118" y="370314"/>
                        <a:pt x="1337770" y="343261"/>
                        <a:pt x="1304404" y="332440"/>
                      </a:cubicBezTo>
                      <a:cubicBezTo>
                        <a:pt x="1271038" y="321619"/>
                        <a:pt x="1208816" y="325226"/>
                        <a:pt x="1174549" y="327029"/>
                      </a:cubicBezTo>
                      <a:cubicBezTo>
                        <a:pt x="1140282" y="328832"/>
                        <a:pt x="1121343" y="348672"/>
                        <a:pt x="1098799" y="343261"/>
                      </a:cubicBezTo>
                      <a:cubicBezTo>
                        <a:pt x="1076255" y="337850"/>
                        <a:pt x="1070844" y="301779"/>
                        <a:pt x="1039282" y="294565"/>
                      </a:cubicBezTo>
                      <a:cubicBezTo>
                        <a:pt x="1007720" y="287351"/>
                        <a:pt x="937382" y="306288"/>
                        <a:pt x="909427" y="299976"/>
                      </a:cubicBezTo>
                      <a:cubicBezTo>
                        <a:pt x="881472" y="293664"/>
                        <a:pt x="871552" y="256691"/>
                        <a:pt x="871552" y="256691"/>
                      </a:cubicBezTo>
                      <a:cubicBezTo>
                        <a:pt x="863436" y="244066"/>
                        <a:pt x="873356" y="243164"/>
                        <a:pt x="860731" y="224227"/>
                      </a:cubicBezTo>
                      <a:cubicBezTo>
                        <a:pt x="848106" y="205290"/>
                        <a:pt x="811133" y="165611"/>
                        <a:pt x="795803" y="143067"/>
                      </a:cubicBezTo>
                      <a:cubicBezTo>
                        <a:pt x="780473" y="120523"/>
                        <a:pt x="784080" y="110603"/>
                        <a:pt x="768750" y="88961"/>
                      </a:cubicBezTo>
                      <a:cubicBezTo>
                        <a:pt x="753420" y="67319"/>
                        <a:pt x="726366" y="33953"/>
                        <a:pt x="703822" y="13212"/>
                      </a:cubicBezTo>
                      <a:cubicBezTo>
                        <a:pt x="681278" y="-7529"/>
                        <a:pt x="632582" y="587"/>
                        <a:pt x="622662" y="7801"/>
                      </a:cubicBez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3" name="Freeform 142">
                  <a:extLst>
                    <a:ext uri="{FF2B5EF4-FFF2-40B4-BE49-F238E27FC236}">
                      <a16:creationId xmlns:a16="http://schemas.microsoft.com/office/drawing/2014/main" xmlns="" id="{9EABC840-5251-FF4D-A473-96789875DCD6}"/>
                    </a:ext>
                  </a:extLst>
                </p:cNvPr>
                <p:cNvSpPr/>
                <p:nvPr/>
              </p:nvSpPr>
              <p:spPr>
                <a:xfrm>
                  <a:off x="3199608" y="3603432"/>
                  <a:ext cx="627173" cy="606139"/>
                </a:xfrm>
                <a:custGeom>
                  <a:avLst/>
                  <a:gdLst>
                    <a:gd name="connsiteX0" fmla="*/ 230745 w 627173"/>
                    <a:gd name="connsiteY0" fmla="*/ 606054 h 606139"/>
                    <a:gd name="connsiteX1" fmla="*/ 317315 w 627173"/>
                    <a:gd name="connsiteY1" fmla="*/ 541127 h 606139"/>
                    <a:gd name="connsiteX2" fmla="*/ 371422 w 627173"/>
                    <a:gd name="connsiteY2" fmla="*/ 470788 h 606139"/>
                    <a:gd name="connsiteX3" fmla="*/ 409296 w 627173"/>
                    <a:gd name="connsiteY3" fmla="*/ 476199 h 606139"/>
                    <a:gd name="connsiteX4" fmla="*/ 463403 w 627173"/>
                    <a:gd name="connsiteY4" fmla="*/ 535716 h 606139"/>
                    <a:gd name="connsiteX5" fmla="*/ 560794 w 627173"/>
                    <a:gd name="connsiteY5" fmla="*/ 535716 h 606139"/>
                    <a:gd name="connsiteX6" fmla="*/ 625722 w 627173"/>
                    <a:gd name="connsiteY6" fmla="*/ 459967 h 606139"/>
                    <a:gd name="connsiteX7" fmla="*/ 604080 w 627173"/>
                    <a:gd name="connsiteY7" fmla="*/ 454556 h 606139"/>
                    <a:gd name="connsiteX8" fmla="*/ 582437 w 627173"/>
                    <a:gd name="connsiteY8" fmla="*/ 492431 h 606139"/>
                    <a:gd name="connsiteX9" fmla="*/ 512099 w 627173"/>
                    <a:gd name="connsiteY9" fmla="*/ 530305 h 606139"/>
                    <a:gd name="connsiteX10" fmla="*/ 441760 w 627173"/>
                    <a:gd name="connsiteY10" fmla="*/ 487020 h 606139"/>
                    <a:gd name="connsiteX11" fmla="*/ 441760 w 627173"/>
                    <a:gd name="connsiteY11" fmla="*/ 459967 h 606139"/>
                    <a:gd name="connsiteX12" fmla="*/ 495867 w 627173"/>
                    <a:gd name="connsiteY12" fmla="*/ 422092 h 606139"/>
                    <a:gd name="connsiteX13" fmla="*/ 506688 w 627173"/>
                    <a:gd name="connsiteY13" fmla="*/ 330111 h 606139"/>
                    <a:gd name="connsiteX14" fmla="*/ 409296 w 627173"/>
                    <a:gd name="connsiteY14" fmla="*/ 270594 h 606139"/>
                    <a:gd name="connsiteX15" fmla="*/ 360600 w 627173"/>
                    <a:gd name="connsiteY15" fmla="*/ 200256 h 606139"/>
                    <a:gd name="connsiteX16" fmla="*/ 360600 w 627173"/>
                    <a:gd name="connsiteY16" fmla="*/ 151560 h 606139"/>
                    <a:gd name="connsiteX17" fmla="*/ 420117 w 627173"/>
                    <a:gd name="connsiteY17" fmla="*/ 43347 h 606139"/>
                    <a:gd name="connsiteX18" fmla="*/ 485045 w 627173"/>
                    <a:gd name="connsiteY18" fmla="*/ 32525 h 606139"/>
                    <a:gd name="connsiteX19" fmla="*/ 452581 w 627173"/>
                    <a:gd name="connsiteY19" fmla="*/ 61 h 606139"/>
                    <a:gd name="connsiteX20" fmla="*/ 425528 w 627173"/>
                    <a:gd name="connsiteY20" fmla="*/ 27115 h 606139"/>
                    <a:gd name="connsiteX21" fmla="*/ 344368 w 627173"/>
                    <a:gd name="connsiteY21" fmla="*/ 113685 h 606139"/>
                    <a:gd name="connsiteX22" fmla="*/ 328136 w 627173"/>
                    <a:gd name="connsiteY22" fmla="*/ 129917 h 606139"/>
                    <a:gd name="connsiteX23" fmla="*/ 295672 w 627173"/>
                    <a:gd name="connsiteY23" fmla="*/ 97453 h 606139"/>
                    <a:gd name="connsiteX24" fmla="*/ 301083 w 627173"/>
                    <a:gd name="connsiteY24" fmla="*/ 64989 h 606139"/>
                    <a:gd name="connsiteX25" fmla="*/ 301083 w 627173"/>
                    <a:gd name="connsiteY25" fmla="*/ 43347 h 606139"/>
                    <a:gd name="connsiteX26" fmla="*/ 274030 w 627173"/>
                    <a:gd name="connsiteY26" fmla="*/ 64989 h 606139"/>
                    <a:gd name="connsiteX27" fmla="*/ 187459 w 627173"/>
                    <a:gd name="connsiteY27" fmla="*/ 48757 h 606139"/>
                    <a:gd name="connsiteX28" fmla="*/ 117121 w 627173"/>
                    <a:gd name="connsiteY28" fmla="*/ 27115 h 606139"/>
                    <a:gd name="connsiteX29" fmla="*/ 8908 w 627173"/>
                    <a:gd name="connsiteY29" fmla="*/ 135328 h 606139"/>
                    <a:gd name="connsiteX30" fmla="*/ 14319 w 627173"/>
                    <a:gd name="connsiteY30" fmla="*/ 140738 h 606139"/>
                    <a:gd name="connsiteX31" fmla="*/ 79246 w 627173"/>
                    <a:gd name="connsiteY31" fmla="*/ 113685 h 606139"/>
                    <a:gd name="connsiteX32" fmla="*/ 133353 w 627173"/>
                    <a:gd name="connsiteY32" fmla="*/ 64989 h 606139"/>
                    <a:gd name="connsiteX33" fmla="*/ 225334 w 627173"/>
                    <a:gd name="connsiteY33" fmla="*/ 97453 h 606139"/>
                    <a:gd name="connsiteX34" fmla="*/ 295672 w 627173"/>
                    <a:gd name="connsiteY34" fmla="*/ 124506 h 606139"/>
                    <a:gd name="connsiteX35" fmla="*/ 338958 w 627173"/>
                    <a:gd name="connsiteY35" fmla="*/ 248951 h 606139"/>
                    <a:gd name="connsiteX36" fmla="*/ 393064 w 627173"/>
                    <a:gd name="connsiteY36" fmla="*/ 297647 h 606139"/>
                    <a:gd name="connsiteX37" fmla="*/ 436349 w 627173"/>
                    <a:gd name="connsiteY37" fmla="*/ 340932 h 606139"/>
                    <a:gd name="connsiteX38" fmla="*/ 382243 w 627173"/>
                    <a:gd name="connsiteY38" fmla="*/ 411271 h 606139"/>
                    <a:gd name="connsiteX39" fmla="*/ 317315 w 627173"/>
                    <a:gd name="connsiteY39" fmla="*/ 443735 h 606139"/>
                    <a:gd name="connsiteX40" fmla="*/ 225334 w 627173"/>
                    <a:gd name="connsiteY40" fmla="*/ 551948 h 606139"/>
                    <a:gd name="connsiteX41" fmla="*/ 230745 w 627173"/>
                    <a:gd name="connsiteY41" fmla="*/ 606054 h 6061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627173" h="606139">
                      <a:moveTo>
                        <a:pt x="230745" y="606054"/>
                      </a:moveTo>
                      <a:cubicBezTo>
                        <a:pt x="246075" y="604250"/>
                        <a:pt x="293869" y="563671"/>
                        <a:pt x="317315" y="541127"/>
                      </a:cubicBezTo>
                      <a:cubicBezTo>
                        <a:pt x="340761" y="518583"/>
                        <a:pt x="356092" y="481609"/>
                        <a:pt x="371422" y="470788"/>
                      </a:cubicBezTo>
                      <a:cubicBezTo>
                        <a:pt x="386752" y="459967"/>
                        <a:pt x="393966" y="465378"/>
                        <a:pt x="409296" y="476199"/>
                      </a:cubicBezTo>
                      <a:cubicBezTo>
                        <a:pt x="424626" y="487020"/>
                        <a:pt x="438153" y="525797"/>
                        <a:pt x="463403" y="535716"/>
                      </a:cubicBezTo>
                      <a:cubicBezTo>
                        <a:pt x="488653" y="545635"/>
                        <a:pt x="533741" y="548341"/>
                        <a:pt x="560794" y="535716"/>
                      </a:cubicBezTo>
                      <a:cubicBezTo>
                        <a:pt x="587847" y="523091"/>
                        <a:pt x="625722" y="459967"/>
                        <a:pt x="625722" y="459967"/>
                      </a:cubicBezTo>
                      <a:cubicBezTo>
                        <a:pt x="632936" y="446440"/>
                        <a:pt x="611294" y="449145"/>
                        <a:pt x="604080" y="454556"/>
                      </a:cubicBezTo>
                      <a:cubicBezTo>
                        <a:pt x="596866" y="459967"/>
                        <a:pt x="597767" y="479806"/>
                        <a:pt x="582437" y="492431"/>
                      </a:cubicBezTo>
                      <a:cubicBezTo>
                        <a:pt x="567107" y="505056"/>
                        <a:pt x="535545" y="531207"/>
                        <a:pt x="512099" y="530305"/>
                      </a:cubicBezTo>
                      <a:cubicBezTo>
                        <a:pt x="488653" y="529403"/>
                        <a:pt x="441760" y="487020"/>
                        <a:pt x="441760" y="487020"/>
                      </a:cubicBezTo>
                      <a:cubicBezTo>
                        <a:pt x="430037" y="475297"/>
                        <a:pt x="432742" y="470788"/>
                        <a:pt x="441760" y="459967"/>
                      </a:cubicBezTo>
                      <a:cubicBezTo>
                        <a:pt x="450778" y="449146"/>
                        <a:pt x="485046" y="443735"/>
                        <a:pt x="495867" y="422092"/>
                      </a:cubicBezTo>
                      <a:cubicBezTo>
                        <a:pt x="506688" y="400449"/>
                        <a:pt x="521116" y="355361"/>
                        <a:pt x="506688" y="330111"/>
                      </a:cubicBezTo>
                      <a:cubicBezTo>
                        <a:pt x="492260" y="304861"/>
                        <a:pt x="433644" y="292236"/>
                        <a:pt x="409296" y="270594"/>
                      </a:cubicBezTo>
                      <a:cubicBezTo>
                        <a:pt x="384948" y="248952"/>
                        <a:pt x="368716" y="220095"/>
                        <a:pt x="360600" y="200256"/>
                      </a:cubicBezTo>
                      <a:cubicBezTo>
                        <a:pt x="352484" y="180417"/>
                        <a:pt x="350681" y="177711"/>
                        <a:pt x="360600" y="151560"/>
                      </a:cubicBezTo>
                      <a:cubicBezTo>
                        <a:pt x="370519" y="125409"/>
                        <a:pt x="399376" y="63186"/>
                        <a:pt x="420117" y="43347"/>
                      </a:cubicBezTo>
                      <a:cubicBezTo>
                        <a:pt x="440858" y="23508"/>
                        <a:pt x="485045" y="32525"/>
                        <a:pt x="485045" y="32525"/>
                      </a:cubicBezTo>
                      <a:cubicBezTo>
                        <a:pt x="490456" y="25311"/>
                        <a:pt x="452581" y="61"/>
                        <a:pt x="452581" y="61"/>
                      </a:cubicBezTo>
                      <a:cubicBezTo>
                        <a:pt x="442662" y="-841"/>
                        <a:pt x="443564" y="8178"/>
                        <a:pt x="425528" y="27115"/>
                      </a:cubicBezTo>
                      <a:cubicBezTo>
                        <a:pt x="407492" y="46052"/>
                        <a:pt x="344368" y="113685"/>
                        <a:pt x="344368" y="113685"/>
                      </a:cubicBezTo>
                      <a:cubicBezTo>
                        <a:pt x="328136" y="130818"/>
                        <a:pt x="328136" y="129917"/>
                        <a:pt x="328136" y="129917"/>
                      </a:cubicBezTo>
                      <a:cubicBezTo>
                        <a:pt x="320020" y="127212"/>
                        <a:pt x="295672" y="97453"/>
                        <a:pt x="295672" y="97453"/>
                      </a:cubicBezTo>
                      <a:cubicBezTo>
                        <a:pt x="291163" y="86632"/>
                        <a:pt x="301083" y="64989"/>
                        <a:pt x="301083" y="64989"/>
                      </a:cubicBezTo>
                      <a:cubicBezTo>
                        <a:pt x="301985" y="55971"/>
                        <a:pt x="301083" y="43347"/>
                        <a:pt x="301083" y="43347"/>
                      </a:cubicBezTo>
                      <a:cubicBezTo>
                        <a:pt x="296574" y="43347"/>
                        <a:pt x="292967" y="64087"/>
                        <a:pt x="274030" y="64989"/>
                      </a:cubicBezTo>
                      <a:cubicBezTo>
                        <a:pt x="255093" y="65891"/>
                        <a:pt x="213610" y="55069"/>
                        <a:pt x="187459" y="48757"/>
                      </a:cubicBezTo>
                      <a:cubicBezTo>
                        <a:pt x="161308" y="42445"/>
                        <a:pt x="146879" y="12686"/>
                        <a:pt x="117121" y="27115"/>
                      </a:cubicBezTo>
                      <a:cubicBezTo>
                        <a:pt x="87362" y="41543"/>
                        <a:pt x="8908" y="135328"/>
                        <a:pt x="8908" y="135328"/>
                      </a:cubicBezTo>
                      <a:cubicBezTo>
                        <a:pt x="-8226" y="154265"/>
                        <a:pt x="2596" y="144345"/>
                        <a:pt x="14319" y="140738"/>
                      </a:cubicBezTo>
                      <a:cubicBezTo>
                        <a:pt x="26042" y="137131"/>
                        <a:pt x="59407" y="126310"/>
                        <a:pt x="79246" y="113685"/>
                      </a:cubicBezTo>
                      <a:cubicBezTo>
                        <a:pt x="99085" y="101060"/>
                        <a:pt x="109005" y="67694"/>
                        <a:pt x="133353" y="64989"/>
                      </a:cubicBezTo>
                      <a:cubicBezTo>
                        <a:pt x="157701" y="62284"/>
                        <a:pt x="198281" y="87534"/>
                        <a:pt x="225334" y="97453"/>
                      </a:cubicBezTo>
                      <a:cubicBezTo>
                        <a:pt x="252387" y="107372"/>
                        <a:pt x="276735" y="99256"/>
                        <a:pt x="295672" y="124506"/>
                      </a:cubicBezTo>
                      <a:cubicBezTo>
                        <a:pt x="314609" y="149756"/>
                        <a:pt x="322726" y="220094"/>
                        <a:pt x="338958" y="248951"/>
                      </a:cubicBezTo>
                      <a:cubicBezTo>
                        <a:pt x="355190" y="277808"/>
                        <a:pt x="376832" y="282317"/>
                        <a:pt x="393064" y="297647"/>
                      </a:cubicBezTo>
                      <a:cubicBezTo>
                        <a:pt x="409296" y="312977"/>
                        <a:pt x="438152" y="321995"/>
                        <a:pt x="436349" y="340932"/>
                      </a:cubicBezTo>
                      <a:cubicBezTo>
                        <a:pt x="434546" y="359869"/>
                        <a:pt x="402082" y="394137"/>
                        <a:pt x="382243" y="411271"/>
                      </a:cubicBezTo>
                      <a:cubicBezTo>
                        <a:pt x="362404" y="428405"/>
                        <a:pt x="343466" y="420289"/>
                        <a:pt x="317315" y="443735"/>
                      </a:cubicBezTo>
                      <a:cubicBezTo>
                        <a:pt x="291164" y="467181"/>
                        <a:pt x="240664" y="523091"/>
                        <a:pt x="225334" y="551948"/>
                      </a:cubicBezTo>
                      <a:cubicBezTo>
                        <a:pt x="210004" y="580805"/>
                        <a:pt x="215415" y="607858"/>
                        <a:pt x="230745" y="606054"/>
                      </a:cubicBez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4" name="Freeform 143">
                  <a:extLst>
                    <a:ext uri="{FF2B5EF4-FFF2-40B4-BE49-F238E27FC236}">
                      <a16:creationId xmlns:a16="http://schemas.microsoft.com/office/drawing/2014/main" xmlns="" id="{24E1C078-3BC4-564B-94B9-A8AC291B9113}"/>
                    </a:ext>
                  </a:extLst>
                </p:cNvPr>
                <p:cNvSpPr/>
                <p:nvPr/>
              </p:nvSpPr>
              <p:spPr>
                <a:xfrm>
                  <a:off x="1909960" y="3370836"/>
                  <a:ext cx="340871" cy="660099"/>
                </a:xfrm>
                <a:custGeom>
                  <a:avLst/>
                  <a:gdLst>
                    <a:gd name="connsiteX0" fmla="*/ 340871 w 340871"/>
                    <a:gd name="connsiteY0" fmla="*/ 660099 h 660099"/>
                    <a:gd name="connsiteX1" fmla="*/ 302996 w 340871"/>
                    <a:gd name="connsiteY1" fmla="*/ 622224 h 660099"/>
                    <a:gd name="connsiteX2" fmla="*/ 270532 w 340871"/>
                    <a:gd name="connsiteY2" fmla="*/ 562707 h 660099"/>
                    <a:gd name="connsiteX3" fmla="*/ 275943 w 340871"/>
                    <a:gd name="connsiteY3" fmla="*/ 486958 h 660099"/>
                    <a:gd name="connsiteX4" fmla="*/ 292175 w 340871"/>
                    <a:gd name="connsiteY4" fmla="*/ 378745 h 660099"/>
                    <a:gd name="connsiteX5" fmla="*/ 243479 w 340871"/>
                    <a:gd name="connsiteY5" fmla="*/ 319228 h 660099"/>
                    <a:gd name="connsiteX6" fmla="*/ 194783 w 340871"/>
                    <a:gd name="connsiteY6" fmla="*/ 200194 h 660099"/>
                    <a:gd name="connsiteX7" fmla="*/ 102802 w 340871"/>
                    <a:gd name="connsiteY7" fmla="*/ 54106 h 660099"/>
                    <a:gd name="connsiteX8" fmla="*/ 0 w 340871"/>
                    <a:gd name="connsiteY8" fmla="*/ 0 h 660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40871" h="660099">
                      <a:moveTo>
                        <a:pt x="340871" y="660099"/>
                      </a:moveTo>
                      <a:cubicBezTo>
                        <a:pt x="327795" y="649277"/>
                        <a:pt x="314719" y="638456"/>
                        <a:pt x="302996" y="622224"/>
                      </a:cubicBezTo>
                      <a:cubicBezTo>
                        <a:pt x="291273" y="605992"/>
                        <a:pt x="275041" y="585251"/>
                        <a:pt x="270532" y="562707"/>
                      </a:cubicBezTo>
                      <a:cubicBezTo>
                        <a:pt x="266023" y="540163"/>
                        <a:pt x="272336" y="517618"/>
                        <a:pt x="275943" y="486958"/>
                      </a:cubicBezTo>
                      <a:cubicBezTo>
                        <a:pt x="279550" y="456298"/>
                        <a:pt x="297586" y="406700"/>
                        <a:pt x="292175" y="378745"/>
                      </a:cubicBezTo>
                      <a:cubicBezTo>
                        <a:pt x="286764" y="350790"/>
                        <a:pt x="259711" y="348986"/>
                        <a:pt x="243479" y="319228"/>
                      </a:cubicBezTo>
                      <a:cubicBezTo>
                        <a:pt x="227247" y="289470"/>
                        <a:pt x="218229" y="244381"/>
                        <a:pt x="194783" y="200194"/>
                      </a:cubicBezTo>
                      <a:cubicBezTo>
                        <a:pt x="171337" y="156007"/>
                        <a:pt x="135266" y="87472"/>
                        <a:pt x="102802" y="54106"/>
                      </a:cubicBezTo>
                      <a:cubicBezTo>
                        <a:pt x="70338" y="20740"/>
                        <a:pt x="35169" y="10370"/>
                        <a:pt x="0" y="0"/>
                      </a:cubicBezTo>
                    </a:path>
                  </a:pathLst>
                </a:custGeom>
                <a:noFill/>
                <a:ln w="6350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5" name="Freeform 144">
                  <a:extLst>
                    <a:ext uri="{FF2B5EF4-FFF2-40B4-BE49-F238E27FC236}">
                      <a16:creationId xmlns:a16="http://schemas.microsoft.com/office/drawing/2014/main" xmlns="" id="{3A91D2C6-8C01-114B-8B6B-3468C2C88F8C}"/>
                    </a:ext>
                  </a:extLst>
                </p:cNvPr>
                <p:cNvSpPr/>
                <p:nvPr/>
              </p:nvSpPr>
              <p:spPr>
                <a:xfrm>
                  <a:off x="3354604" y="4353583"/>
                  <a:ext cx="416620" cy="96619"/>
                </a:xfrm>
                <a:custGeom>
                  <a:avLst/>
                  <a:gdLst>
                    <a:gd name="connsiteX0" fmla="*/ 0 w 416620"/>
                    <a:gd name="connsiteY0" fmla="*/ 61508 h 96619"/>
                    <a:gd name="connsiteX1" fmla="*/ 97391 w 416620"/>
                    <a:gd name="connsiteY1" fmla="*/ 93972 h 96619"/>
                    <a:gd name="connsiteX2" fmla="*/ 167730 w 416620"/>
                    <a:gd name="connsiteY2" fmla="*/ 88561 h 96619"/>
                    <a:gd name="connsiteX3" fmla="*/ 200194 w 416620"/>
                    <a:gd name="connsiteY3" fmla="*/ 39866 h 96619"/>
                    <a:gd name="connsiteX4" fmla="*/ 232658 w 416620"/>
                    <a:gd name="connsiteY4" fmla="*/ 7402 h 96619"/>
                    <a:gd name="connsiteX5" fmla="*/ 346281 w 416620"/>
                    <a:gd name="connsiteY5" fmla="*/ 7402 h 96619"/>
                    <a:gd name="connsiteX6" fmla="*/ 416620 w 416620"/>
                    <a:gd name="connsiteY6" fmla="*/ 88561 h 96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6620" h="96619">
                      <a:moveTo>
                        <a:pt x="0" y="61508"/>
                      </a:moveTo>
                      <a:cubicBezTo>
                        <a:pt x="34718" y="75485"/>
                        <a:pt x="69436" y="89463"/>
                        <a:pt x="97391" y="93972"/>
                      </a:cubicBezTo>
                      <a:cubicBezTo>
                        <a:pt x="125346" y="98481"/>
                        <a:pt x="150596" y="97579"/>
                        <a:pt x="167730" y="88561"/>
                      </a:cubicBezTo>
                      <a:cubicBezTo>
                        <a:pt x="184864" y="79543"/>
                        <a:pt x="189373" y="53392"/>
                        <a:pt x="200194" y="39866"/>
                      </a:cubicBezTo>
                      <a:cubicBezTo>
                        <a:pt x="211015" y="26340"/>
                        <a:pt x="208310" y="12813"/>
                        <a:pt x="232658" y="7402"/>
                      </a:cubicBezTo>
                      <a:cubicBezTo>
                        <a:pt x="257006" y="1991"/>
                        <a:pt x="315621" y="-6125"/>
                        <a:pt x="346281" y="7402"/>
                      </a:cubicBezTo>
                      <a:cubicBezTo>
                        <a:pt x="376941" y="20929"/>
                        <a:pt x="396780" y="54745"/>
                        <a:pt x="416620" y="88561"/>
                      </a:cubicBezTo>
                    </a:path>
                  </a:pathLst>
                </a:custGeom>
                <a:noFill/>
                <a:ln w="6350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6" name="Freeform 145">
                  <a:extLst>
                    <a:ext uri="{FF2B5EF4-FFF2-40B4-BE49-F238E27FC236}">
                      <a16:creationId xmlns:a16="http://schemas.microsoft.com/office/drawing/2014/main" xmlns="" id="{B1A9C725-8914-D94D-84D1-D25FDAE9BAB3}"/>
                    </a:ext>
                  </a:extLst>
                </p:cNvPr>
                <p:cNvSpPr/>
                <p:nvPr/>
              </p:nvSpPr>
              <p:spPr>
                <a:xfrm>
                  <a:off x="3495224" y="3132767"/>
                  <a:ext cx="141136" cy="633046"/>
                </a:xfrm>
                <a:custGeom>
                  <a:avLst/>
                  <a:gdLst>
                    <a:gd name="connsiteX0" fmla="*/ 27110 w 141136"/>
                    <a:gd name="connsiteY0" fmla="*/ 633046 h 633046"/>
                    <a:gd name="connsiteX1" fmla="*/ 56 w 141136"/>
                    <a:gd name="connsiteY1" fmla="*/ 535654 h 633046"/>
                    <a:gd name="connsiteX2" fmla="*/ 21699 w 141136"/>
                    <a:gd name="connsiteY2" fmla="*/ 486958 h 633046"/>
                    <a:gd name="connsiteX3" fmla="*/ 75806 w 141136"/>
                    <a:gd name="connsiteY3" fmla="*/ 459905 h 633046"/>
                    <a:gd name="connsiteX4" fmla="*/ 97448 w 141136"/>
                    <a:gd name="connsiteY4" fmla="*/ 443673 h 633046"/>
                    <a:gd name="connsiteX5" fmla="*/ 140733 w 141136"/>
                    <a:gd name="connsiteY5" fmla="*/ 357103 h 633046"/>
                    <a:gd name="connsiteX6" fmla="*/ 119091 w 141136"/>
                    <a:gd name="connsiteY6" fmla="*/ 297586 h 633046"/>
                    <a:gd name="connsiteX7" fmla="*/ 119091 w 141136"/>
                    <a:gd name="connsiteY7" fmla="*/ 259711 h 633046"/>
                    <a:gd name="connsiteX8" fmla="*/ 124501 w 141136"/>
                    <a:gd name="connsiteY8" fmla="*/ 113624 h 633046"/>
                    <a:gd name="connsiteX9" fmla="*/ 64984 w 141136"/>
                    <a:gd name="connsiteY9" fmla="*/ 0 h 633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1136" h="633046">
                      <a:moveTo>
                        <a:pt x="27110" y="633046"/>
                      </a:moveTo>
                      <a:cubicBezTo>
                        <a:pt x="14034" y="596524"/>
                        <a:pt x="958" y="560002"/>
                        <a:pt x="56" y="535654"/>
                      </a:cubicBezTo>
                      <a:cubicBezTo>
                        <a:pt x="-846" y="511306"/>
                        <a:pt x="9074" y="499583"/>
                        <a:pt x="21699" y="486958"/>
                      </a:cubicBezTo>
                      <a:cubicBezTo>
                        <a:pt x="34324" y="474333"/>
                        <a:pt x="75806" y="459905"/>
                        <a:pt x="75806" y="459905"/>
                      </a:cubicBezTo>
                      <a:cubicBezTo>
                        <a:pt x="88431" y="452691"/>
                        <a:pt x="86627" y="460807"/>
                        <a:pt x="97448" y="443673"/>
                      </a:cubicBezTo>
                      <a:cubicBezTo>
                        <a:pt x="108269" y="426539"/>
                        <a:pt x="137126" y="381451"/>
                        <a:pt x="140733" y="357103"/>
                      </a:cubicBezTo>
                      <a:cubicBezTo>
                        <a:pt x="144340" y="332755"/>
                        <a:pt x="122698" y="313818"/>
                        <a:pt x="119091" y="297586"/>
                      </a:cubicBezTo>
                      <a:cubicBezTo>
                        <a:pt x="115484" y="281354"/>
                        <a:pt x="118189" y="290371"/>
                        <a:pt x="119091" y="259711"/>
                      </a:cubicBezTo>
                      <a:cubicBezTo>
                        <a:pt x="119993" y="229051"/>
                        <a:pt x="133519" y="156909"/>
                        <a:pt x="124501" y="113624"/>
                      </a:cubicBezTo>
                      <a:cubicBezTo>
                        <a:pt x="115483" y="70339"/>
                        <a:pt x="90233" y="35169"/>
                        <a:pt x="64984" y="0"/>
                      </a:cubicBezTo>
                    </a:path>
                  </a:pathLst>
                </a:custGeom>
                <a:noFill/>
                <a:ln w="6350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7" name="Freeform 146">
                  <a:extLst>
                    <a:ext uri="{FF2B5EF4-FFF2-40B4-BE49-F238E27FC236}">
                      <a16:creationId xmlns:a16="http://schemas.microsoft.com/office/drawing/2014/main" xmlns="" id="{EDA1D57F-830F-7D43-A652-7781AE8768D6}"/>
                    </a:ext>
                  </a:extLst>
                </p:cNvPr>
                <p:cNvSpPr/>
                <p:nvPr/>
              </p:nvSpPr>
              <p:spPr>
                <a:xfrm>
                  <a:off x="2356124" y="4420502"/>
                  <a:ext cx="300506" cy="508601"/>
                </a:xfrm>
                <a:custGeom>
                  <a:avLst/>
                  <a:gdLst>
                    <a:gd name="connsiteX0" fmla="*/ 300506 w 300506"/>
                    <a:gd name="connsiteY0" fmla="*/ 0 h 508601"/>
                    <a:gd name="connsiteX1" fmla="*/ 235578 w 300506"/>
                    <a:gd name="connsiteY1" fmla="*/ 21642 h 508601"/>
                    <a:gd name="connsiteX2" fmla="*/ 197703 w 300506"/>
                    <a:gd name="connsiteY2" fmla="*/ 102802 h 508601"/>
                    <a:gd name="connsiteX3" fmla="*/ 143597 w 300506"/>
                    <a:gd name="connsiteY3" fmla="*/ 194783 h 508601"/>
                    <a:gd name="connsiteX4" fmla="*/ 138186 w 300506"/>
                    <a:gd name="connsiteY4" fmla="*/ 259711 h 508601"/>
                    <a:gd name="connsiteX5" fmla="*/ 94901 w 300506"/>
                    <a:gd name="connsiteY5" fmla="*/ 340871 h 508601"/>
                    <a:gd name="connsiteX6" fmla="*/ 8330 w 300506"/>
                    <a:gd name="connsiteY6" fmla="*/ 422031 h 508601"/>
                    <a:gd name="connsiteX7" fmla="*/ 8330 w 300506"/>
                    <a:gd name="connsiteY7" fmla="*/ 508601 h 5086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0506" h="508601">
                      <a:moveTo>
                        <a:pt x="300506" y="0"/>
                      </a:moveTo>
                      <a:cubicBezTo>
                        <a:pt x="276609" y="2254"/>
                        <a:pt x="252712" y="4508"/>
                        <a:pt x="235578" y="21642"/>
                      </a:cubicBezTo>
                      <a:cubicBezTo>
                        <a:pt x="218444" y="38776"/>
                        <a:pt x="213033" y="73945"/>
                        <a:pt x="197703" y="102802"/>
                      </a:cubicBezTo>
                      <a:cubicBezTo>
                        <a:pt x="182373" y="131659"/>
                        <a:pt x="153516" y="168632"/>
                        <a:pt x="143597" y="194783"/>
                      </a:cubicBezTo>
                      <a:cubicBezTo>
                        <a:pt x="133678" y="220934"/>
                        <a:pt x="146302" y="235363"/>
                        <a:pt x="138186" y="259711"/>
                      </a:cubicBezTo>
                      <a:cubicBezTo>
                        <a:pt x="130070" y="284059"/>
                        <a:pt x="116544" y="313818"/>
                        <a:pt x="94901" y="340871"/>
                      </a:cubicBezTo>
                      <a:cubicBezTo>
                        <a:pt x="73258" y="367924"/>
                        <a:pt x="22758" y="394076"/>
                        <a:pt x="8330" y="422031"/>
                      </a:cubicBezTo>
                      <a:cubicBezTo>
                        <a:pt x="-6098" y="449986"/>
                        <a:pt x="1116" y="479293"/>
                        <a:pt x="8330" y="508601"/>
                      </a:cubicBezTo>
                    </a:path>
                  </a:pathLst>
                </a:custGeom>
                <a:noFill/>
                <a:ln w="6350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8" name="Freeform 147">
                  <a:extLst>
                    <a:ext uri="{FF2B5EF4-FFF2-40B4-BE49-F238E27FC236}">
                      <a16:creationId xmlns:a16="http://schemas.microsoft.com/office/drawing/2014/main" xmlns="" id="{6CCE1487-FBBA-5347-9BC5-0FC374ED14C4}"/>
                    </a:ext>
                  </a:extLst>
                </p:cNvPr>
                <p:cNvSpPr/>
                <p:nvPr/>
              </p:nvSpPr>
              <p:spPr>
                <a:xfrm>
                  <a:off x="3538566" y="4425912"/>
                  <a:ext cx="221836" cy="108213"/>
                </a:xfrm>
                <a:custGeom>
                  <a:avLst/>
                  <a:gdLst>
                    <a:gd name="connsiteX0" fmla="*/ 0 w 221836"/>
                    <a:gd name="connsiteY0" fmla="*/ 0 h 108213"/>
                    <a:gd name="connsiteX1" fmla="*/ 81159 w 221836"/>
                    <a:gd name="connsiteY1" fmla="*/ 16232 h 108213"/>
                    <a:gd name="connsiteX2" fmla="*/ 135266 w 221836"/>
                    <a:gd name="connsiteY2" fmla="*/ 70339 h 108213"/>
                    <a:gd name="connsiteX3" fmla="*/ 221836 w 221836"/>
                    <a:gd name="connsiteY3" fmla="*/ 108213 h 108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1836" h="108213">
                      <a:moveTo>
                        <a:pt x="0" y="0"/>
                      </a:moveTo>
                      <a:cubicBezTo>
                        <a:pt x="29307" y="2254"/>
                        <a:pt x="58615" y="4509"/>
                        <a:pt x="81159" y="16232"/>
                      </a:cubicBezTo>
                      <a:cubicBezTo>
                        <a:pt x="103703" y="27955"/>
                        <a:pt x="111820" y="55009"/>
                        <a:pt x="135266" y="70339"/>
                      </a:cubicBezTo>
                      <a:cubicBezTo>
                        <a:pt x="158712" y="85669"/>
                        <a:pt x="190274" y="96941"/>
                        <a:pt x="221836" y="108213"/>
                      </a:cubicBezTo>
                    </a:path>
                  </a:pathLst>
                </a:custGeom>
                <a:noFill/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9" name="Freeform 148">
                  <a:extLst>
                    <a:ext uri="{FF2B5EF4-FFF2-40B4-BE49-F238E27FC236}">
                      <a16:creationId xmlns:a16="http://schemas.microsoft.com/office/drawing/2014/main" xmlns="" id="{8A79B3F6-3222-DF4D-AB02-0EA8E7BD9508}"/>
                    </a:ext>
                  </a:extLst>
                </p:cNvPr>
                <p:cNvSpPr/>
                <p:nvPr/>
              </p:nvSpPr>
              <p:spPr>
                <a:xfrm>
                  <a:off x="3857794" y="4631517"/>
                  <a:ext cx="135266" cy="205605"/>
                </a:xfrm>
                <a:custGeom>
                  <a:avLst/>
                  <a:gdLst>
                    <a:gd name="connsiteX0" fmla="*/ 0 w 135266"/>
                    <a:gd name="connsiteY0" fmla="*/ 205605 h 205605"/>
                    <a:gd name="connsiteX1" fmla="*/ 75749 w 135266"/>
                    <a:gd name="connsiteY1" fmla="*/ 205605 h 205605"/>
                    <a:gd name="connsiteX2" fmla="*/ 108213 w 135266"/>
                    <a:gd name="connsiteY2" fmla="*/ 173141 h 205605"/>
                    <a:gd name="connsiteX3" fmla="*/ 102802 w 135266"/>
                    <a:gd name="connsiteY3" fmla="*/ 86571 h 205605"/>
                    <a:gd name="connsiteX4" fmla="*/ 135266 w 135266"/>
                    <a:gd name="connsiteY4" fmla="*/ 0 h 205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266" h="205605">
                      <a:moveTo>
                        <a:pt x="0" y="205605"/>
                      </a:moveTo>
                      <a:lnTo>
                        <a:pt x="75749" y="205605"/>
                      </a:lnTo>
                      <a:cubicBezTo>
                        <a:pt x="93784" y="200194"/>
                        <a:pt x="103704" y="192980"/>
                        <a:pt x="108213" y="173141"/>
                      </a:cubicBezTo>
                      <a:cubicBezTo>
                        <a:pt x="112722" y="153302"/>
                        <a:pt x="98293" y="115428"/>
                        <a:pt x="102802" y="86571"/>
                      </a:cubicBezTo>
                      <a:cubicBezTo>
                        <a:pt x="107311" y="57714"/>
                        <a:pt x="121288" y="28857"/>
                        <a:pt x="135266" y="0"/>
                      </a:cubicBezTo>
                    </a:path>
                  </a:pathLst>
                </a:custGeom>
                <a:noFill/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0" name="Freeform 149">
                  <a:extLst>
                    <a:ext uri="{FF2B5EF4-FFF2-40B4-BE49-F238E27FC236}">
                      <a16:creationId xmlns:a16="http://schemas.microsoft.com/office/drawing/2014/main" xmlns="" id="{F3D2A2AC-BB16-7D4B-816A-6D190327CB78}"/>
                    </a:ext>
                  </a:extLst>
                </p:cNvPr>
                <p:cNvSpPr/>
                <p:nvPr/>
              </p:nvSpPr>
              <p:spPr>
                <a:xfrm>
                  <a:off x="3614315" y="3438571"/>
                  <a:ext cx="173141" cy="94584"/>
                </a:xfrm>
                <a:custGeom>
                  <a:avLst/>
                  <a:gdLst>
                    <a:gd name="connsiteX0" fmla="*/ 0 w 173141"/>
                    <a:gd name="connsiteY0" fmla="*/ 94584 h 94584"/>
                    <a:gd name="connsiteX1" fmla="*/ 21642 w 173141"/>
                    <a:gd name="connsiteY1" fmla="*/ 29656 h 94584"/>
                    <a:gd name="connsiteX2" fmla="*/ 59517 w 173141"/>
                    <a:gd name="connsiteY2" fmla="*/ 2603 h 94584"/>
                    <a:gd name="connsiteX3" fmla="*/ 173141 w 173141"/>
                    <a:gd name="connsiteY3" fmla="*/ 2603 h 9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3141" h="94584">
                      <a:moveTo>
                        <a:pt x="0" y="94584"/>
                      </a:moveTo>
                      <a:cubicBezTo>
                        <a:pt x="5861" y="69785"/>
                        <a:pt x="11723" y="44986"/>
                        <a:pt x="21642" y="29656"/>
                      </a:cubicBezTo>
                      <a:cubicBezTo>
                        <a:pt x="31562" y="14326"/>
                        <a:pt x="34267" y="7112"/>
                        <a:pt x="59517" y="2603"/>
                      </a:cubicBezTo>
                      <a:cubicBezTo>
                        <a:pt x="84767" y="-1906"/>
                        <a:pt x="128954" y="348"/>
                        <a:pt x="173141" y="2603"/>
                      </a:cubicBezTo>
                    </a:path>
                  </a:pathLst>
                </a:custGeom>
                <a:noFill/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1" name="Freeform 150">
                  <a:extLst>
                    <a:ext uri="{FF2B5EF4-FFF2-40B4-BE49-F238E27FC236}">
                      <a16:creationId xmlns:a16="http://schemas.microsoft.com/office/drawing/2014/main" xmlns="" id="{022345F9-C77A-484D-B59C-01B548ECA54B}"/>
                    </a:ext>
                  </a:extLst>
                </p:cNvPr>
                <p:cNvSpPr/>
                <p:nvPr/>
              </p:nvSpPr>
              <p:spPr>
                <a:xfrm>
                  <a:off x="2526774" y="4528715"/>
                  <a:ext cx="32464" cy="129855"/>
                </a:xfrm>
                <a:custGeom>
                  <a:avLst/>
                  <a:gdLst>
                    <a:gd name="connsiteX0" fmla="*/ 16232 w 32464"/>
                    <a:gd name="connsiteY0" fmla="*/ 0 h 129855"/>
                    <a:gd name="connsiteX1" fmla="*/ 0 w 32464"/>
                    <a:gd name="connsiteY1" fmla="*/ 102802 h 129855"/>
                    <a:gd name="connsiteX2" fmla="*/ 32464 w 32464"/>
                    <a:gd name="connsiteY2" fmla="*/ 129855 h 129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2464" h="129855">
                      <a:moveTo>
                        <a:pt x="16232" y="0"/>
                      </a:moveTo>
                      <a:lnTo>
                        <a:pt x="0" y="102802"/>
                      </a:lnTo>
                      <a:cubicBezTo>
                        <a:pt x="2705" y="124445"/>
                        <a:pt x="17584" y="127150"/>
                        <a:pt x="32464" y="129855"/>
                      </a:cubicBezTo>
                    </a:path>
                  </a:pathLst>
                </a:custGeom>
                <a:noFill/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2" name="Freeform 151">
                  <a:extLst>
                    <a:ext uri="{FF2B5EF4-FFF2-40B4-BE49-F238E27FC236}">
                      <a16:creationId xmlns:a16="http://schemas.microsoft.com/office/drawing/2014/main" xmlns="" id="{1EB5EB42-FF0D-3442-8E53-906DF47F883F}"/>
                    </a:ext>
                  </a:extLst>
                </p:cNvPr>
                <p:cNvSpPr/>
                <p:nvPr/>
              </p:nvSpPr>
              <p:spPr>
                <a:xfrm>
                  <a:off x="3338372" y="5161761"/>
                  <a:ext cx="143482" cy="286764"/>
                </a:xfrm>
                <a:custGeom>
                  <a:avLst/>
                  <a:gdLst>
                    <a:gd name="connsiteX0" fmla="*/ 140677 w 143482"/>
                    <a:gd name="connsiteY0" fmla="*/ 0 h 286764"/>
                    <a:gd name="connsiteX1" fmla="*/ 140677 w 143482"/>
                    <a:gd name="connsiteY1" fmla="*/ 70338 h 286764"/>
                    <a:gd name="connsiteX2" fmla="*/ 140677 w 143482"/>
                    <a:gd name="connsiteY2" fmla="*/ 146088 h 286764"/>
                    <a:gd name="connsiteX3" fmla="*/ 102802 w 143482"/>
                    <a:gd name="connsiteY3" fmla="*/ 216426 h 286764"/>
                    <a:gd name="connsiteX4" fmla="*/ 0 w 143482"/>
                    <a:gd name="connsiteY4" fmla="*/ 286764 h 286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482" h="286764">
                      <a:moveTo>
                        <a:pt x="140677" y="0"/>
                      </a:moveTo>
                      <a:lnTo>
                        <a:pt x="140677" y="70338"/>
                      </a:lnTo>
                      <a:cubicBezTo>
                        <a:pt x="140677" y="94686"/>
                        <a:pt x="146990" y="121740"/>
                        <a:pt x="140677" y="146088"/>
                      </a:cubicBezTo>
                      <a:cubicBezTo>
                        <a:pt x="134364" y="170436"/>
                        <a:pt x="126248" y="192980"/>
                        <a:pt x="102802" y="216426"/>
                      </a:cubicBezTo>
                      <a:cubicBezTo>
                        <a:pt x="79356" y="239872"/>
                        <a:pt x="39678" y="263318"/>
                        <a:pt x="0" y="286764"/>
                      </a:cubicBezTo>
                    </a:path>
                  </a:pathLst>
                </a:custGeom>
                <a:noFill/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3" name="Freeform 152">
                  <a:extLst>
                    <a:ext uri="{FF2B5EF4-FFF2-40B4-BE49-F238E27FC236}">
                      <a16:creationId xmlns:a16="http://schemas.microsoft.com/office/drawing/2014/main" xmlns="" id="{F842A04A-910B-A44C-A81A-9DE043358D23}"/>
                    </a:ext>
                  </a:extLst>
                </p:cNvPr>
                <p:cNvSpPr/>
                <p:nvPr/>
              </p:nvSpPr>
              <p:spPr>
                <a:xfrm>
                  <a:off x="2107935" y="3240980"/>
                  <a:ext cx="45504" cy="400388"/>
                </a:xfrm>
                <a:custGeom>
                  <a:avLst/>
                  <a:gdLst>
                    <a:gd name="connsiteX0" fmla="*/ 29272 w 45504"/>
                    <a:gd name="connsiteY0" fmla="*/ 400388 h 400388"/>
                    <a:gd name="connsiteX1" fmla="*/ 2219 w 45504"/>
                    <a:gd name="connsiteY1" fmla="*/ 324639 h 400388"/>
                    <a:gd name="connsiteX2" fmla="*/ 2219 w 45504"/>
                    <a:gd name="connsiteY2" fmla="*/ 211015 h 400388"/>
                    <a:gd name="connsiteX3" fmla="*/ 7629 w 45504"/>
                    <a:gd name="connsiteY3" fmla="*/ 173141 h 400388"/>
                    <a:gd name="connsiteX4" fmla="*/ 34683 w 45504"/>
                    <a:gd name="connsiteY4" fmla="*/ 64928 h 400388"/>
                    <a:gd name="connsiteX5" fmla="*/ 45504 w 45504"/>
                    <a:gd name="connsiteY5" fmla="*/ 0 h 400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504" h="400388">
                      <a:moveTo>
                        <a:pt x="29272" y="400388"/>
                      </a:moveTo>
                      <a:cubicBezTo>
                        <a:pt x="18000" y="378294"/>
                        <a:pt x="6728" y="356201"/>
                        <a:pt x="2219" y="324639"/>
                      </a:cubicBezTo>
                      <a:cubicBezTo>
                        <a:pt x="-2290" y="293077"/>
                        <a:pt x="1317" y="236265"/>
                        <a:pt x="2219" y="211015"/>
                      </a:cubicBezTo>
                      <a:cubicBezTo>
                        <a:pt x="3121" y="185765"/>
                        <a:pt x="2218" y="197489"/>
                        <a:pt x="7629" y="173141"/>
                      </a:cubicBezTo>
                      <a:cubicBezTo>
                        <a:pt x="13040" y="148793"/>
                        <a:pt x="28370" y="93785"/>
                        <a:pt x="34683" y="64928"/>
                      </a:cubicBezTo>
                      <a:cubicBezTo>
                        <a:pt x="40996" y="36071"/>
                        <a:pt x="43250" y="18035"/>
                        <a:pt x="45504" y="0"/>
                      </a:cubicBezTo>
                    </a:path>
                  </a:pathLst>
                </a:custGeom>
                <a:noFill/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4" name="Freeform 153">
                  <a:extLst>
                    <a:ext uri="{FF2B5EF4-FFF2-40B4-BE49-F238E27FC236}">
                      <a16:creationId xmlns:a16="http://schemas.microsoft.com/office/drawing/2014/main" xmlns="" id="{43F216BA-D6AE-3D49-91E7-AABA00E1FFBC}"/>
                    </a:ext>
                  </a:extLst>
                </p:cNvPr>
                <p:cNvSpPr/>
                <p:nvPr/>
              </p:nvSpPr>
              <p:spPr>
                <a:xfrm>
                  <a:off x="4144559" y="3571030"/>
                  <a:ext cx="105925" cy="167730"/>
                </a:xfrm>
                <a:custGeom>
                  <a:avLst/>
                  <a:gdLst>
                    <a:gd name="connsiteX0" fmla="*/ 0 w 105925"/>
                    <a:gd name="connsiteY0" fmla="*/ 167730 h 167730"/>
                    <a:gd name="connsiteX1" fmla="*/ 70338 w 105925"/>
                    <a:gd name="connsiteY1" fmla="*/ 140677 h 167730"/>
                    <a:gd name="connsiteX2" fmla="*/ 102802 w 105925"/>
                    <a:gd name="connsiteY2" fmla="*/ 86570 h 167730"/>
                    <a:gd name="connsiteX3" fmla="*/ 102802 w 105925"/>
                    <a:gd name="connsiteY3" fmla="*/ 0 h 167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5925" h="167730">
                      <a:moveTo>
                        <a:pt x="0" y="167730"/>
                      </a:moveTo>
                      <a:cubicBezTo>
                        <a:pt x="26602" y="160967"/>
                        <a:pt x="53204" y="154204"/>
                        <a:pt x="70338" y="140677"/>
                      </a:cubicBezTo>
                      <a:cubicBezTo>
                        <a:pt x="87472" y="127150"/>
                        <a:pt x="97391" y="110016"/>
                        <a:pt x="102802" y="86570"/>
                      </a:cubicBezTo>
                      <a:cubicBezTo>
                        <a:pt x="108213" y="63124"/>
                        <a:pt x="105507" y="31562"/>
                        <a:pt x="102802" y="0"/>
                      </a:cubicBezTo>
                    </a:path>
                  </a:pathLst>
                </a:custGeom>
                <a:noFill/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5" name="Freeform 154">
                  <a:extLst>
                    <a:ext uri="{FF2B5EF4-FFF2-40B4-BE49-F238E27FC236}">
                      <a16:creationId xmlns:a16="http://schemas.microsoft.com/office/drawing/2014/main" xmlns="" id="{18EF87DC-EB6D-524A-BA5B-166C015AD568}"/>
                    </a:ext>
                  </a:extLst>
                </p:cNvPr>
                <p:cNvSpPr/>
                <p:nvPr/>
              </p:nvSpPr>
              <p:spPr>
                <a:xfrm>
                  <a:off x="2402329" y="4274414"/>
                  <a:ext cx="367924" cy="119836"/>
                </a:xfrm>
                <a:custGeom>
                  <a:avLst/>
                  <a:gdLst>
                    <a:gd name="connsiteX0" fmla="*/ 367924 w 367924"/>
                    <a:gd name="connsiteY0" fmla="*/ 108213 h 119836"/>
                    <a:gd name="connsiteX1" fmla="*/ 302996 w 367924"/>
                    <a:gd name="connsiteY1" fmla="*/ 119035 h 119836"/>
                    <a:gd name="connsiteX2" fmla="*/ 270533 w 367924"/>
                    <a:gd name="connsiteY2" fmla="*/ 119035 h 119836"/>
                    <a:gd name="connsiteX3" fmla="*/ 248890 w 367924"/>
                    <a:gd name="connsiteY3" fmla="*/ 108213 h 119836"/>
                    <a:gd name="connsiteX4" fmla="*/ 211015 w 367924"/>
                    <a:gd name="connsiteY4" fmla="*/ 48696 h 119836"/>
                    <a:gd name="connsiteX5" fmla="*/ 124445 w 367924"/>
                    <a:gd name="connsiteY5" fmla="*/ 10822 h 119836"/>
                    <a:gd name="connsiteX6" fmla="*/ 0 w 367924"/>
                    <a:gd name="connsiteY6" fmla="*/ 0 h 119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7924" h="119836">
                      <a:moveTo>
                        <a:pt x="367924" y="108213"/>
                      </a:moveTo>
                      <a:lnTo>
                        <a:pt x="302996" y="119035"/>
                      </a:lnTo>
                      <a:cubicBezTo>
                        <a:pt x="286764" y="120839"/>
                        <a:pt x="270533" y="119035"/>
                        <a:pt x="270533" y="119035"/>
                      </a:cubicBezTo>
                      <a:cubicBezTo>
                        <a:pt x="261515" y="117231"/>
                        <a:pt x="258810" y="119936"/>
                        <a:pt x="248890" y="108213"/>
                      </a:cubicBezTo>
                      <a:cubicBezTo>
                        <a:pt x="238970" y="96490"/>
                        <a:pt x="231756" y="64928"/>
                        <a:pt x="211015" y="48696"/>
                      </a:cubicBezTo>
                      <a:cubicBezTo>
                        <a:pt x="190274" y="32464"/>
                        <a:pt x="159614" y="18938"/>
                        <a:pt x="124445" y="10822"/>
                      </a:cubicBezTo>
                      <a:cubicBezTo>
                        <a:pt x="89276" y="2706"/>
                        <a:pt x="44638" y="1353"/>
                        <a:pt x="0" y="0"/>
                      </a:cubicBezTo>
                    </a:path>
                  </a:pathLst>
                </a:custGeom>
                <a:noFill/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6" name="Freeform 155">
                  <a:extLst>
                    <a:ext uri="{FF2B5EF4-FFF2-40B4-BE49-F238E27FC236}">
                      <a16:creationId xmlns:a16="http://schemas.microsoft.com/office/drawing/2014/main" xmlns="" id="{1D14EEF2-FA05-5849-AA7D-3846E34F8810}"/>
                    </a:ext>
                  </a:extLst>
                </p:cNvPr>
                <p:cNvSpPr/>
                <p:nvPr/>
              </p:nvSpPr>
              <p:spPr>
                <a:xfrm>
                  <a:off x="3040168" y="3678691"/>
                  <a:ext cx="1521011" cy="1867260"/>
                </a:xfrm>
                <a:custGeom>
                  <a:avLst/>
                  <a:gdLst>
                    <a:gd name="connsiteX0" fmla="*/ 1521011 w 1521011"/>
                    <a:gd name="connsiteY0" fmla="*/ 22194 h 1867260"/>
                    <a:gd name="connsiteX1" fmla="*/ 1407387 w 1521011"/>
                    <a:gd name="connsiteY1" fmla="*/ 552 h 1867260"/>
                    <a:gd name="connsiteX2" fmla="*/ 1309995 w 1521011"/>
                    <a:gd name="connsiteY2" fmla="*/ 5962 h 1867260"/>
                    <a:gd name="connsiteX3" fmla="*/ 1207193 w 1521011"/>
                    <a:gd name="connsiteY3" fmla="*/ 11373 h 1867260"/>
                    <a:gd name="connsiteX4" fmla="*/ 974535 w 1521011"/>
                    <a:gd name="connsiteY4" fmla="*/ 119586 h 1867260"/>
                    <a:gd name="connsiteX5" fmla="*/ 855501 w 1521011"/>
                    <a:gd name="connsiteY5" fmla="*/ 173692 h 1867260"/>
                    <a:gd name="connsiteX6" fmla="*/ 774341 w 1521011"/>
                    <a:gd name="connsiteY6" fmla="*/ 189924 h 1867260"/>
                    <a:gd name="connsiteX7" fmla="*/ 763520 w 1521011"/>
                    <a:gd name="connsiteY7" fmla="*/ 189924 h 1867260"/>
                    <a:gd name="connsiteX8" fmla="*/ 509219 w 1521011"/>
                    <a:gd name="connsiteY8" fmla="*/ 244031 h 1867260"/>
                    <a:gd name="connsiteX9" fmla="*/ 152116 w 1521011"/>
                    <a:gd name="connsiteY9" fmla="*/ 438814 h 1867260"/>
                    <a:gd name="connsiteX10" fmla="*/ 92599 w 1521011"/>
                    <a:gd name="connsiteY10" fmla="*/ 476689 h 1867260"/>
                    <a:gd name="connsiteX11" fmla="*/ 33082 w 1521011"/>
                    <a:gd name="connsiteY11" fmla="*/ 557849 h 1867260"/>
                    <a:gd name="connsiteX12" fmla="*/ 618 w 1521011"/>
                    <a:gd name="connsiteY12" fmla="*/ 639008 h 1867260"/>
                    <a:gd name="connsiteX13" fmla="*/ 16850 w 1521011"/>
                    <a:gd name="connsiteY13" fmla="*/ 730989 h 1867260"/>
                    <a:gd name="connsiteX14" fmla="*/ 76367 w 1521011"/>
                    <a:gd name="connsiteY14" fmla="*/ 839202 h 1867260"/>
                    <a:gd name="connsiteX15" fmla="*/ 179169 w 1521011"/>
                    <a:gd name="connsiteY15" fmla="*/ 947416 h 1867260"/>
                    <a:gd name="connsiteX16" fmla="*/ 271150 w 1521011"/>
                    <a:gd name="connsiteY16" fmla="*/ 996111 h 1867260"/>
                    <a:gd name="connsiteX17" fmla="*/ 352310 w 1521011"/>
                    <a:gd name="connsiteY17" fmla="*/ 1077271 h 1867260"/>
                    <a:gd name="connsiteX18" fmla="*/ 417238 w 1521011"/>
                    <a:gd name="connsiteY18" fmla="*/ 1277465 h 1867260"/>
                    <a:gd name="connsiteX19" fmla="*/ 422649 w 1521011"/>
                    <a:gd name="connsiteY19" fmla="*/ 1439785 h 1867260"/>
                    <a:gd name="connsiteX20" fmla="*/ 422649 w 1521011"/>
                    <a:gd name="connsiteY20" fmla="*/ 1564230 h 1867260"/>
                    <a:gd name="connsiteX21" fmla="*/ 433470 w 1521011"/>
                    <a:gd name="connsiteY21" fmla="*/ 1629158 h 1867260"/>
                    <a:gd name="connsiteX22" fmla="*/ 503808 w 1521011"/>
                    <a:gd name="connsiteY22" fmla="*/ 1710317 h 1867260"/>
                    <a:gd name="connsiteX23" fmla="*/ 639075 w 1521011"/>
                    <a:gd name="connsiteY23" fmla="*/ 1764424 h 1867260"/>
                    <a:gd name="connsiteX24" fmla="*/ 768930 w 1521011"/>
                    <a:gd name="connsiteY24" fmla="*/ 1867226 h 1867260"/>
                    <a:gd name="connsiteX25" fmla="*/ 682360 w 1521011"/>
                    <a:gd name="connsiteY25" fmla="*/ 1775245 h 1867260"/>
                    <a:gd name="connsiteX26" fmla="*/ 595789 w 1521011"/>
                    <a:gd name="connsiteY26" fmla="*/ 1721139 h 1867260"/>
                    <a:gd name="connsiteX27" fmla="*/ 476755 w 1521011"/>
                    <a:gd name="connsiteY27" fmla="*/ 1661621 h 1867260"/>
                    <a:gd name="connsiteX28" fmla="*/ 449702 w 1521011"/>
                    <a:gd name="connsiteY28" fmla="*/ 1542587 h 1867260"/>
                    <a:gd name="connsiteX29" fmla="*/ 449702 w 1521011"/>
                    <a:gd name="connsiteY29" fmla="*/ 1369446 h 1867260"/>
                    <a:gd name="connsiteX30" fmla="*/ 428059 w 1521011"/>
                    <a:gd name="connsiteY30" fmla="*/ 1174663 h 1867260"/>
                    <a:gd name="connsiteX31" fmla="*/ 368542 w 1521011"/>
                    <a:gd name="connsiteY31" fmla="*/ 1044807 h 1867260"/>
                    <a:gd name="connsiteX32" fmla="*/ 330668 w 1521011"/>
                    <a:gd name="connsiteY32" fmla="*/ 963647 h 1867260"/>
                    <a:gd name="connsiteX33" fmla="*/ 341489 w 1521011"/>
                    <a:gd name="connsiteY33" fmla="*/ 893309 h 1867260"/>
                    <a:gd name="connsiteX34" fmla="*/ 368542 w 1521011"/>
                    <a:gd name="connsiteY34" fmla="*/ 839202 h 1867260"/>
                    <a:gd name="connsiteX35" fmla="*/ 406417 w 1521011"/>
                    <a:gd name="connsiteY35" fmla="*/ 649830 h 1867260"/>
                    <a:gd name="connsiteX36" fmla="*/ 417238 w 1521011"/>
                    <a:gd name="connsiteY36" fmla="*/ 449636 h 1867260"/>
                    <a:gd name="connsiteX37" fmla="*/ 417238 w 1521011"/>
                    <a:gd name="connsiteY37" fmla="*/ 379297 h 1867260"/>
                    <a:gd name="connsiteX38" fmla="*/ 438881 w 1521011"/>
                    <a:gd name="connsiteY38" fmla="*/ 325191 h 1867260"/>
                    <a:gd name="connsiteX39" fmla="*/ 498398 w 1521011"/>
                    <a:gd name="connsiteY39" fmla="*/ 281905 h 1867260"/>
                    <a:gd name="connsiteX40" fmla="*/ 563325 w 1521011"/>
                    <a:gd name="connsiteY40" fmla="*/ 249442 h 1867260"/>
                    <a:gd name="connsiteX41" fmla="*/ 633664 w 1521011"/>
                    <a:gd name="connsiteY41" fmla="*/ 227799 h 1867260"/>
                    <a:gd name="connsiteX42" fmla="*/ 720234 w 1521011"/>
                    <a:gd name="connsiteY42" fmla="*/ 216978 h 1867260"/>
                    <a:gd name="connsiteX43" fmla="*/ 806805 w 1521011"/>
                    <a:gd name="connsiteY43" fmla="*/ 206156 h 1867260"/>
                    <a:gd name="connsiteX44" fmla="*/ 871733 w 1521011"/>
                    <a:gd name="connsiteY44" fmla="*/ 189924 h 1867260"/>
                    <a:gd name="connsiteX45" fmla="*/ 942071 w 1521011"/>
                    <a:gd name="connsiteY45" fmla="*/ 157460 h 1867260"/>
                    <a:gd name="connsiteX46" fmla="*/ 1034052 w 1521011"/>
                    <a:gd name="connsiteY46" fmla="*/ 108765 h 1867260"/>
                    <a:gd name="connsiteX47" fmla="*/ 1120623 w 1521011"/>
                    <a:gd name="connsiteY47" fmla="*/ 65479 h 1867260"/>
                    <a:gd name="connsiteX48" fmla="*/ 1212604 w 1521011"/>
                    <a:gd name="connsiteY48" fmla="*/ 33016 h 1867260"/>
                    <a:gd name="connsiteX49" fmla="*/ 1282942 w 1521011"/>
                    <a:gd name="connsiteY49" fmla="*/ 22194 h 1867260"/>
                    <a:gd name="connsiteX50" fmla="*/ 1353281 w 1521011"/>
                    <a:gd name="connsiteY50" fmla="*/ 16784 h 1867260"/>
                    <a:gd name="connsiteX51" fmla="*/ 1461494 w 1521011"/>
                    <a:gd name="connsiteY51" fmla="*/ 16784 h 1867260"/>
                    <a:gd name="connsiteX52" fmla="*/ 1521011 w 1521011"/>
                    <a:gd name="connsiteY52" fmla="*/ 22194 h 1867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521011" h="1867260">
                      <a:moveTo>
                        <a:pt x="1521011" y="22194"/>
                      </a:moveTo>
                      <a:cubicBezTo>
                        <a:pt x="1481783" y="12725"/>
                        <a:pt x="1442556" y="3257"/>
                        <a:pt x="1407387" y="552"/>
                      </a:cubicBezTo>
                      <a:cubicBezTo>
                        <a:pt x="1372218" y="-2153"/>
                        <a:pt x="1309995" y="5962"/>
                        <a:pt x="1309995" y="5962"/>
                      </a:cubicBezTo>
                      <a:cubicBezTo>
                        <a:pt x="1276629" y="7765"/>
                        <a:pt x="1263103" y="-7564"/>
                        <a:pt x="1207193" y="11373"/>
                      </a:cubicBezTo>
                      <a:cubicBezTo>
                        <a:pt x="1151283" y="30310"/>
                        <a:pt x="974535" y="119586"/>
                        <a:pt x="974535" y="119586"/>
                      </a:cubicBezTo>
                      <a:cubicBezTo>
                        <a:pt x="915920" y="146639"/>
                        <a:pt x="888867" y="161969"/>
                        <a:pt x="855501" y="173692"/>
                      </a:cubicBezTo>
                      <a:cubicBezTo>
                        <a:pt x="822135" y="185415"/>
                        <a:pt x="774341" y="189924"/>
                        <a:pt x="774341" y="189924"/>
                      </a:cubicBezTo>
                      <a:cubicBezTo>
                        <a:pt x="759011" y="192629"/>
                        <a:pt x="763520" y="189924"/>
                        <a:pt x="763520" y="189924"/>
                      </a:cubicBezTo>
                      <a:cubicBezTo>
                        <a:pt x="719333" y="198942"/>
                        <a:pt x="611119" y="202549"/>
                        <a:pt x="509219" y="244031"/>
                      </a:cubicBezTo>
                      <a:cubicBezTo>
                        <a:pt x="407319" y="285513"/>
                        <a:pt x="221553" y="400038"/>
                        <a:pt x="152116" y="438814"/>
                      </a:cubicBezTo>
                      <a:cubicBezTo>
                        <a:pt x="82679" y="477590"/>
                        <a:pt x="112438" y="456850"/>
                        <a:pt x="92599" y="476689"/>
                      </a:cubicBezTo>
                      <a:cubicBezTo>
                        <a:pt x="72760" y="496528"/>
                        <a:pt x="48412" y="530796"/>
                        <a:pt x="33082" y="557849"/>
                      </a:cubicBezTo>
                      <a:cubicBezTo>
                        <a:pt x="17752" y="584902"/>
                        <a:pt x="3323" y="610151"/>
                        <a:pt x="618" y="639008"/>
                      </a:cubicBezTo>
                      <a:cubicBezTo>
                        <a:pt x="-2087" y="667865"/>
                        <a:pt x="4225" y="697623"/>
                        <a:pt x="16850" y="730989"/>
                      </a:cubicBezTo>
                      <a:cubicBezTo>
                        <a:pt x="29475" y="764355"/>
                        <a:pt x="49314" y="803131"/>
                        <a:pt x="76367" y="839202"/>
                      </a:cubicBezTo>
                      <a:cubicBezTo>
                        <a:pt x="103420" y="875273"/>
                        <a:pt x="146705" y="921265"/>
                        <a:pt x="179169" y="947416"/>
                      </a:cubicBezTo>
                      <a:cubicBezTo>
                        <a:pt x="211633" y="973567"/>
                        <a:pt x="242293" y="974469"/>
                        <a:pt x="271150" y="996111"/>
                      </a:cubicBezTo>
                      <a:cubicBezTo>
                        <a:pt x="300007" y="1017753"/>
                        <a:pt x="327962" y="1030379"/>
                        <a:pt x="352310" y="1077271"/>
                      </a:cubicBezTo>
                      <a:cubicBezTo>
                        <a:pt x="376658" y="1124163"/>
                        <a:pt x="405515" y="1217046"/>
                        <a:pt x="417238" y="1277465"/>
                      </a:cubicBezTo>
                      <a:cubicBezTo>
                        <a:pt x="428961" y="1337884"/>
                        <a:pt x="421747" y="1391991"/>
                        <a:pt x="422649" y="1439785"/>
                      </a:cubicBezTo>
                      <a:cubicBezTo>
                        <a:pt x="423551" y="1487579"/>
                        <a:pt x="420846" y="1532668"/>
                        <a:pt x="422649" y="1564230"/>
                      </a:cubicBezTo>
                      <a:cubicBezTo>
                        <a:pt x="424452" y="1595792"/>
                        <a:pt x="419943" y="1604810"/>
                        <a:pt x="433470" y="1629158"/>
                      </a:cubicBezTo>
                      <a:cubicBezTo>
                        <a:pt x="446996" y="1653506"/>
                        <a:pt x="469541" y="1687773"/>
                        <a:pt x="503808" y="1710317"/>
                      </a:cubicBezTo>
                      <a:cubicBezTo>
                        <a:pt x="538075" y="1732861"/>
                        <a:pt x="594888" y="1738273"/>
                        <a:pt x="639075" y="1764424"/>
                      </a:cubicBezTo>
                      <a:cubicBezTo>
                        <a:pt x="683262" y="1790576"/>
                        <a:pt x="761716" y="1865423"/>
                        <a:pt x="768930" y="1867226"/>
                      </a:cubicBezTo>
                      <a:cubicBezTo>
                        <a:pt x="776144" y="1869029"/>
                        <a:pt x="711217" y="1799593"/>
                        <a:pt x="682360" y="1775245"/>
                      </a:cubicBezTo>
                      <a:cubicBezTo>
                        <a:pt x="653503" y="1750897"/>
                        <a:pt x="630056" y="1740076"/>
                        <a:pt x="595789" y="1721139"/>
                      </a:cubicBezTo>
                      <a:cubicBezTo>
                        <a:pt x="561522" y="1702202"/>
                        <a:pt x="501103" y="1691380"/>
                        <a:pt x="476755" y="1661621"/>
                      </a:cubicBezTo>
                      <a:cubicBezTo>
                        <a:pt x="452407" y="1631862"/>
                        <a:pt x="454211" y="1591283"/>
                        <a:pt x="449702" y="1542587"/>
                      </a:cubicBezTo>
                      <a:cubicBezTo>
                        <a:pt x="445193" y="1493891"/>
                        <a:pt x="453309" y="1430767"/>
                        <a:pt x="449702" y="1369446"/>
                      </a:cubicBezTo>
                      <a:cubicBezTo>
                        <a:pt x="446095" y="1308125"/>
                        <a:pt x="441586" y="1228769"/>
                        <a:pt x="428059" y="1174663"/>
                      </a:cubicBezTo>
                      <a:cubicBezTo>
                        <a:pt x="414532" y="1120557"/>
                        <a:pt x="384774" y="1079976"/>
                        <a:pt x="368542" y="1044807"/>
                      </a:cubicBezTo>
                      <a:cubicBezTo>
                        <a:pt x="352310" y="1009638"/>
                        <a:pt x="335177" y="988897"/>
                        <a:pt x="330668" y="963647"/>
                      </a:cubicBezTo>
                      <a:cubicBezTo>
                        <a:pt x="326159" y="938397"/>
                        <a:pt x="335177" y="914050"/>
                        <a:pt x="341489" y="893309"/>
                      </a:cubicBezTo>
                      <a:cubicBezTo>
                        <a:pt x="347801" y="872568"/>
                        <a:pt x="357721" y="879782"/>
                        <a:pt x="368542" y="839202"/>
                      </a:cubicBezTo>
                      <a:cubicBezTo>
                        <a:pt x="379363" y="798622"/>
                        <a:pt x="398301" y="714758"/>
                        <a:pt x="406417" y="649830"/>
                      </a:cubicBezTo>
                      <a:cubicBezTo>
                        <a:pt x="414533" y="584902"/>
                        <a:pt x="415435" y="494725"/>
                        <a:pt x="417238" y="449636"/>
                      </a:cubicBezTo>
                      <a:cubicBezTo>
                        <a:pt x="419041" y="404547"/>
                        <a:pt x="413631" y="400038"/>
                        <a:pt x="417238" y="379297"/>
                      </a:cubicBezTo>
                      <a:cubicBezTo>
                        <a:pt x="420845" y="358556"/>
                        <a:pt x="425354" y="341423"/>
                        <a:pt x="438881" y="325191"/>
                      </a:cubicBezTo>
                      <a:cubicBezTo>
                        <a:pt x="452408" y="308959"/>
                        <a:pt x="477657" y="294530"/>
                        <a:pt x="498398" y="281905"/>
                      </a:cubicBezTo>
                      <a:cubicBezTo>
                        <a:pt x="519139" y="269280"/>
                        <a:pt x="540781" y="258460"/>
                        <a:pt x="563325" y="249442"/>
                      </a:cubicBezTo>
                      <a:cubicBezTo>
                        <a:pt x="585869" y="240424"/>
                        <a:pt x="607512" y="233210"/>
                        <a:pt x="633664" y="227799"/>
                      </a:cubicBezTo>
                      <a:cubicBezTo>
                        <a:pt x="659815" y="222388"/>
                        <a:pt x="720234" y="216978"/>
                        <a:pt x="720234" y="216978"/>
                      </a:cubicBezTo>
                      <a:cubicBezTo>
                        <a:pt x="749091" y="213371"/>
                        <a:pt x="781555" y="210665"/>
                        <a:pt x="806805" y="206156"/>
                      </a:cubicBezTo>
                      <a:cubicBezTo>
                        <a:pt x="832055" y="201647"/>
                        <a:pt x="849189" y="198040"/>
                        <a:pt x="871733" y="189924"/>
                      </a:cubicBezTo>
                      <a:cubicBezTo>
                        <a:pt x="894277" y="181808"/>
                        <a:pt x="915018" y="170986"/>
                        <a:pt x="942071" y="157460"/>
                      </a:cubicBezTo>
                      <a:cubicBezTo>
                        <a:pt x="969124" y="143934"/>
                        <a:pt x="1004293" y="124095"/>
                        <a:pt x="1034052" y="108765"/>
                      </a:cubicBezTo>
                      <a:cubicBezTo>
                        <a:pt x="1063811" y="93435"/>
                        <a:pt x="1090864" y="78104"/>
                        <a:pt x="1120623" y="65479"/>
                      </a:cubicBezTo>
                      <a:cubicBezTo>
                        <a:pt x="1150382" y="52854"/>
                        <a:pt x="1185551" y="40230"/>
                        <a:pt x="1212604" y="33016"/>
                      </a:cubicBezTo>
                      <a:cubicBezTo>
                        <a:pt x="1239657" y="25802"/>
                        <a:pt x="1259496" y="24899"/>
                        <a:pt x="1282942" y="22194"/>
                      </a:cubicBezTo>
                      <a:cubicBezTo>
                        <a:pt x="1306388" y="19489"/>
                        <a:pt x="1323522" y="17686"/>
                        <a:pt x="1353281" y="16784"/>
                      </a:cubicBezTo>
                      <a:cubicBezTo>
                        <a:pt x="1383040" y="15882"/>
                        <a:pt x="1461494" y="16784"/>
                        <a:pt x="1461494" y="16784"/>
                      </a:cubicBezTo>
                      <a:lnTo>
                        <a:pt x="1521011" y="22194"/>
                      </a:ln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7" name="Freeform 156">
                  <a:extLst>
                    <a:ext uri="{FF2B5EF4-FFF2-40B4-BE49-F238E27FC236}">
                      <a16:creationId xmlns:a16="http://schemas.microsoft.com/office/drawing/2014/main" xmlns="" id="{52E517B4-0B5F-EB4A-9B1E-1DEC2FCAAB7A}"/>
                    </a:ext>
                  </a:extLst>
                </p:cNvPr>
                <p:cNvSpPr/>
                <p:nvPr/>
              </p:nvSpPr>
              <p:spPr>
                <a:xfrm>
                  <a:off x="3032125" y="4082879"/>
                  <a:ext cx="452989" cy="488815"/>
                </a:xfrm>
                <a:custGeom>
                  <a:avLst/>
                  <a:gdLst>
                    <a:gd name="connsiteX0" fmla="*/ 396875 w 452989"/>
                    <a:gd name="connsiteY0" fmla="*/ 171 h 488815"/>
                    <a:gd name="connsiteX1" fmla="*/ 444500 w 452989"/>
                    <a:gd name="connsiteY1" fmla="*/ 35096 h 488815"/>
                    <a:gd name="connsiteX2" fmla="*/ 450850 w 452989"/>
                    <a:gd name="connsiteY2" fmla="*/ 47796 h 488815"/>
                    <a:gd name="connsiteX3" fmla="*/ 450850 w 452989"/>
                    <a:gd name="connsiteY3" fmla="*/ 79546 h 488815"/>
                    <a:gd name="connsiteX4" fmla="*/ 425450 w 452989"/>
                    <a:gd name="connsiteY4" fmla="*/ 104946 h 488815"/>
                    <a:gd name="connsiteX5" fmla="*/ 387350 w 452989"/>
                    <a:gd name="connsiteY5" fmla="*/ 149396 h 488815"/>
                    <a:gd name="connsiteX6" fmla="*/ 361950 w 452989"/>
                    <a:gd name="connsiteY6" fmla="*/ 292271 h 488815"/>
                    <a:gd name="connsiteX7" fmla="*/ 368300 w 452989"/>
                    <a:gd name="connsiteY7" fmla="*/ 371646 h 488815"/>
                    <a:gd name="connsiteX8" fmla="*/ 390525 w 452989"/>
                    <a:gd name="connsiteY8" fmla="*/ 403396 h 488815"/>
                    <a:gd name="connsiteX9" fmla="*/ 412750 w 452989"/>
                    <a:gd name="connsiteY9" fmla="*/ 451021 h 488815"/>
                    <a:gd name="connsiteX10" fmla="*/ 355600 w 452989"/>
                    <a:gd name="connsiteY10" fmla="*/ 466896 h 488815"/>
                    <a:gd name="connsiteX11" fmla="*/ 301625 w 452989"/>
                    <a:gd name="connsiteY11" fmla="*/ 485946 h 488815"/>
                    <a:gd name="connsiteX12" fmla="*/ 152400 w 452989"/>
                    <a:gd name="connsiteY12" fmla="*/ 400221 h 488815"/>
                    <a:gd name="connsiteX13" fmla="*/ 73025 w 452989"/>
                    <a:gd name="connsiteY13" fmla="*/ 330371 h 488815"/>
                    <a:gd name="connsiteX14" fmla="*/ 60325 w 452989"/>
                    <a:gd name="connsiteY14" fmla="*/ 314496 h 488815"/>
                    <a:gd name="connsiteX15" fmla="*/ 12700 w 452989"/>
                    <a:gd name="connsiteY15" fmla="*/ 301796 h 488815"/>
                    <a:gd name="connsiteX16" fmla="*/ 9525 w 452989"/>
                    <a:gd name="connsiteY16" fmla="*/ 266871 h 488815"/>
                    <a:gd name="connsiteX17" fmla="*/ 0 w 452989"/>
                    <a:gd name="connsiteY17" fmla="*/ 244646 h 488815"/>
                    <a:gd name="connsiteX18" fmla="*/ 9525 w 452989"/>
                    <a:gd name="connsiteY18" fmla="*/ 228771 h 488815"/>
                    <a:gd name="connsiteX19" fmla="*/ 41275 w 452989"/>
                    <a:gd name="connsiteY19" fmla="*/ 209721 h 488815"/>
                    <a:gd name="connsiteX20" fmla="*/ 104775 w 452989"/>
                    <a:gd name="connsiteY20" fmla="*/ 162096 h 488815"/>
                    <a:gd name="connsiteX21" fmla="*/ 279400 w 452989"/>
                    <a:gd name="connsiteY21" fmla="*/ 28746 h 488815"/>
                    <a:gd name="connsiteX22" fmla="*/ 396875 w 452989"/>
                    <a:gd name="connsiteY22" fmla="*/ 171 h 488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452989" h="488815">
                      <a:moveTo>
                        <a:pt x="396875" y="171"/>
                      </a:moveTo>
                      <a:cubicBezTo>
                        <a:pt x="424392" y="1229"/>
                        <a:pt x="444500" y="35096"/>
                        <a:pt x="444500" y="35096"/>
                      </a:cubicBezTo>
                      <a:cubicBezTo>
                        <a:pt x="453496" y="43034"/>
                        <a:pt x="449792" y="40388"/>
                        <a:pt x="450850" y="47796"/>
                      </a:cubicBezTo>
                      <a:cubicBezTo>
                        <a:pt x="451908" y="55204"/>
                        <a:pt x="455083" y="70021"/>
                        <a:pt x="450850" y="79546"/>
                      </a:cubicBezTo>
                      <a:cubicBezTo>
                        <a:pt x="446617" y="89071"/>
                        <a:pt x="436033" y="93304"/>
                        <a:pt x="425450" y="104946"/>
                      </a:cubicBezTo>
                      <a:cubicBezTo>
                        <a:pt x="414867" y="116588"/>
                        <a:pt x="397933" y="118175"/>
                        <a:pt x="387350" y="149396"/>
                      </a:cubicBezTo>
                      <a:cubicBezTo>
                        <a:pt x="376767" y="180617"/>
                        <a:pt x="365125" y="255229"/>
                        <a:pt x="361950" y="292271"/>
                      </a:cubicBezTo>
                      <a:cubicBezTo>
                        <a:pt x="358775" y="329313"/>
                        <a:pt x="363537" y="353125"/>
                        <a:pt x="368300" y="371646"/>
                      </a:cubicBezTo>
                      <a:cubicBezTo>
                        <a:pt x="373063" y="390167"/>
                        <a:pt x="383117" y="390167"/>
                        <a:pt x="390525" y="403396"/>
                      </a:cubicBezTo>
                      <a:cubicBezTo>
                        <a:pt x="397933" y="416625"/>
                        <a:pt x="418571" y="440438"/>
                        <a:pt x="412750" y="451021"/>
                      </a:cubicBezTo>
                      <a:cubicBezTo>
                        <a:pt x="406929" y="461604"/>
                        <a:pt x="374121" y="461075"/>
                        <a:pt x="355600" y="466896"/>
                      </a:cubicBezTo>
                      <a:cubicBezTo>
                        <a:pt x="337079" y="472717"/>
                        <a:pt x="335492" y="497059"/>
                        <a:pt x="301625" y="485946"/>
                      </a:cubicBezTo>
                      <a:cubicBezTo>
                        <a:pt x="267758" y="474834"/>
                        <a:pt x="190500" y="426150"/>
                        <a:pt x="152400" y="400221"/>
                      </a:cubicBezTo>
                      <a:cubicBezTo>
                        <a:pt x="114300" y="374292"/>
                        <a:pt x="73025" y="330371"/>
                        <a:pt x="73025" y="330371"/>
                      </a:cubicBezTo>
                      <a:cubicBezTo>
                        <a:pt x="57679" y="316084"/>
                        <a:pt x="70379" y="319259"/>
                        <a:pt x="60325" y="314496"/>
                      </a:cubicBezTo>
                      <a:cubicBezTo>
                        <a:pt x="50271" y="309734"/>
                        <a:pt x="21167" y="309734"/>
                        <a:pt x="12700" y="301796"/>
                      </a:cubicBezTo>
                      <a:cubicBezTo>
                        <a:pt x="4233" y="293859"/>
                        <a:pt x="11642" y="276396"/>
                        <a:pt x="9525" y="266871"/>
                      </a:cubicBezTo>
                      <a:cubicBezTo>
                        <a:pt x="7408" y="257346"/>
                        <a:pt x="0" y="244646"/>
                        <a:pt x="0" y="244646"/>
                      </a:cubicBezTo>
                      <a:cubicBezTo>
                        <a:pt x="0" y="238296"/>
                        <a:pt x="2646" y="234592"/>
                        <a:pt x="9525" y="228771"/>
                      </a:cubicBezTo>
                      <a:cubicBezTo>
                        <a:pt x="16404" y="222950"/>
                        <a:pt x="25400" y="220834"/>
                        <a:pt x="41275" y="209721"/>
                      </a:cubicBezTo>
                      <a:cubicBezTo>
                        <a:pt x="57150" y="198609"/>
                        <a:pt x="104775" y="162096"/>
                        <a:pt x="104775" y="162096"/>
                      </a:cubicBezTo>
                      <a:cubicBezTo>
                        <a:pt x="144462" y="131934"/>
                        <a:pt x="231246" y="55204"/>
                        <a:pt x="279400" y="28746"/>
                      </a:cubicBezTo>
                      <a:cubicBezTo>
                        <a:pt x="327554" y="2288"/>
                        <a:pt x="369358" y="-887"/>
                        <a:pt x="396875" y="171"/>
                      </a:cubicBez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 w="3175">
                  <a:noFill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39" name="Freeform 138">
                <a:extLst>
                  <a:ext uri="{FF2B5EF4-FFF2-40B4-BE49-F238E27FC236}">
                    <a16:creationId xmlns:a16="http://schemas.microsoft.com/office/drawing/2014/main" xmlns="" id="{A53C025E-CF50-AF48-B468-7A8E0922A3D9}"/>
                  </a:ext>
                </a:extLst>
              </p:cNvPr>
              <p:cNvSpPr/>
              <p:nvPr/>
            </p:nvSpPr>
            <p:spPr>
              <a:xfrm>
                <a:off x="4289481" y="7407122"/>
                <a:ext cx="415627" cy="500364"/>
              </a:xfrm>
              <a:custGeom>
                <a:avLst/>
                <a:gdLst>
                  <a:gd name="connsiteX0" fmla="*/ 266903 w 370415"/>
                  <a:gd name="connsiteY0" fmla="*/ 2328 h 660098"/>
                  <a:gd name="connsiteX1" fmla="*/ 126226 w 370415"/>
                  <a:gd name="connsiteY1" fmla="*/ 69149 h 660098"/>
                  <a:gd name="connsiteX2" fmla="*/ 41820 w 370415"/>
                  <a:gd name="connsiteY2" fmla="*/ 195758 h 660098"/>
                  <a:gd name="connsiteX3" fmla="*/ 10167 w 370415"/>
                  <a:gd name="connsiteY3" fmla="*/ 266097 h 660098"/>
                  <a:gd name="connsiteX4" fmla="*/ 6650 w 370415"/>
                  <a:gd name="connsiteY4" fmla="*/ 350503 h 660098"/>
                  <a:gd name="connsiteX5" fmla="*/ 94573 w 370415"/>
                  <a:gd name="connsiteY5" fmla="*/ 536900 h 660098"/>
                  <a:gd name="connsiteX6" fmla="*/ 214149 w 370415"/>
                  <a:gd name="connsiteY6" fmla="*/ 659992 h 660098"/>
                  <a:gd name="connsiteX7" fmla="*/ 333724 w 370415"/>
                  <a:gd name="connsiteY7" fmla="*/ 554484 h 660098"/>
                  <a:gd name="connsiteX8" fmla="*/ 368893 w 370415"/>
                  <a:gd name="connsiteY8" fmla="*/ 357537 h 660098"/>
                  <a:gd name="connsiteX9" fmla="*/ 354826 w 370415"/>
                  <a:gd name="connsiteY9" fmla="*/ 150038 h 660098"/>
                  <a:gd name="connsiteX10" fmla="*/ 266903 w 370415"/>
                  <a:gd name="connsiteY10" fmla="*/ 2328 h 660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70415" h="660098">
                    <a:moveTo>
                      <a:pt x="266903" y="2328"/>
                    </a:moveTo>
                    <a:cubicBezTo>
                      <a:pt x="228803" y="-11153"/>
                      <a:pt x="163740" y="36911"/>
                      <a:pt x="126226" y="69149"/>
                    </a:cubicBezTo>
                    <a:cubicBezTo>
                      <a:pt x="88712" y="101387"/>
                      <a:pt x="61163" y="162933"/>
                      <a:pt x="41820" y="195758"/>
                    </a:cubicBezTo>
                    <a:cubicBezTo>
                      <a:pt x="22477" y="228583"/>
                      <a:pt x="16029" y="240306"/>
                      <a:pt x="10167" y="266097"/>
                    </a:cubicBezTo>
                    <a:cubicBezTo>
                      <a:pt x="4305" y="291888"/>
                      <a:pt x="-7418" y="305369"/>
                      <a:pt x="6650" y="350503"/>
                    </a:cubicBezTo>
                    <a:cubicBezTo>
                      <a:pt x="20718" y="395637"/>
                      <a:pt x="59990" y="485319"/>
                      <a:pt x="94573" y="536900"/>
                    </a:cubicBezTo>
                    <a:cubicBezTo>
                      <a:pt x="129156" y="588481"/>
                      <a:pt x="174290" y="657061"/>
                      <a:pt x="214149" y="659992"/>
                    </a:cubicBezTo>
                    <a:cubicBezTo>
                      <a:pt x="254007" y="662923"/>
                      <a:pt x="307933" y="604893"/>
                      <a:pt x="333724" y="554484"/>
                    </a:cubicBezTo>
                    <a:cubicBezTo>
                      <a:pt x="359515" y="504075"/>
                      <a:pt x="365376" y="424945"/>
                      <a:pt x="368893" y="357537"/>
                    </a:cubicBezTo>
                    <a:cubicBezTo>
                      <a:pt x="372410" y="290129"/>
                      <a:pt x="370652" y="207481"/>
                      <a:pt x="354826" y="150038"/>
                    </a:cubicBezTo>
                    <a:cubicBezTo>
                      <a:pt x="339000" y="92595"/>
                      <a:pt x="305003" y="15809"/>
                      <a:pt x="266903" y="232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20000"/>
                      <a:lumOff val="80000"/>
                    </a:schemeClr>
                  </a:gs>
                  <a:gs pos="54000">
                    <a:schemeClr val="accent6">
                      <a:lumMod val="60000"/>
                      <a:lumOff val="4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600000" scaled="0"/>
                <a:tileRect/>
              </a:gradFill>
              <a:ln w="3175"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8" name="Group 157">
              <a:extLst>
                <a:ext uri="{FF2B5EF4-FFF2-40B4-BE49-F238E27FC236}">
                  <a16:creationId xmlns:a16="http://schemas.microsoft.com/office/drawing/2014/main" xmlns="" id="{7B19D9C1-0648-1F43-B227-53EAE503FF8A}"/>
                </a:ext>
              </a:extLst>
            </p:cNvPr>
            <p:cNvGrpSpPr/>
            <p:nvPr/>
          </p:nvGrpSpPr>
          <p:grpSpPr>
            <a:xfrm rot="4053319">
              <a:off x="2857702" y="3293587"/>
              <a:ext cx="559147" cy="798494"/>
              <a:chOff x="4723578" y="2619849"/>
              <a:chExt cx="1061673" cy="1516126"/>
            </a:xfrm>
          </p:grpSpPr>
          <p:sp>
            <p:nvSpPr>
              <p:cNvPr id="159" name="Freeform 158">
                <a:extLst>
                  <a:ext uri="{FF2B5EF4-FFF2-40B4-BE49-F238E27FC236}">
                    <a16:creationId xmlns:a16="http://schemas.microsoft.com/office/drawing/2014/main" xmlns="" id="{929C2C67-53DC-0D49-B355-03D7DCAAA32C}"/>
                  </a:ext>
                </a:extLst>
              </p:cNvPr>
              <p:cNvSpPr/>
              <p:nvPr/>
            </p:nvSpPr>
            <p:spPr>
              <a:xfrm flipH="1">
                <a:off x="5343083" y="3607298"/>
                <a:ext cx="307975" cy="266602"/>
              </a:xfrm>
              <a:custGeom>
                <a:avLst/>
                <a:gdLst>
                  <a:gd name="connsiteX0" fmla="*/ 0 w 307975"/>
                  <a:gd name="connsiteY0" fmla="*/ 163481 h 266602"/>
                  <a:gd name="connsiteX1" fmla="*/ 50800 w 307975"/>
                  <a:gd name="connsiteY1" fmla="*/ 128556 h 266602"/>
                  <a:gd name="connsiteX2" fmla="*/ 50800 w 307975"/>
                  <a:gd name="connsiteY2" fmla="*/ 74581 h 266602"/>
                  <a:gd name="connsiteX3" fmla="*/ 66675 w 307975"/>
                  <a:gd name="connsiteY3" fmla="*/ 58706 h 266602"/>
                  <a:gd name="connsiteX4" fmla="*/ 127000 w 307975"/>
                  <a:gd name="connsiteY4" fmla="*/ 58706 h 266602"/>
                  <a:gd name="connsiteX5" fmla="*/ 168275 w 307975"/>
                  <a:gd name="connsiteY5" fmla="*/ 42831 h 266602"/>
                  <a:gd name="connsiteX6" fmla="*/ 206375 w 307975"/>
                  <a:gd name="connsiteY6" fmla="*/ 11081 h 266602"/>
                  <a:gd name="connsiteX7" fmla="*/ 250825 w 307975"/>
                  <a:gd name="connsiteY7" fmla="*/ 4731 h 266602"/>
                  <a:gd name="connsiteX8" fmla="*/ 231775 w 307975"/>
                  <a:gd name="connsiteY8" fmla="*/ 77756 h 266602"/>
                  <a:gd name="connsiteX9" fmla="*/ 231775 w 307975"/>
                  <a:gd name="connsiteY9" fmla="*/ 122206 h 266602"/>
                  <a:gd name="connsiteX10" fmla="*/ 238125 w 307975"/>
                  <a:gd name="connsiteY10" fmla="*/ 153956 h 266602"/>
                  <a:gd name="connsiteX11" fmla="*/ 174625 w 307975"/>
                  <a:gd name="connsiteY11" fmla="*/ 153956 h 266602"/>
                  <a:gd name="connsiteX12" fmla="*/ 174625 w 307975"/>
                  <a:gd name="connsiteY12" fmla="*/ 157131 h 266602"/>
                  <a:gd name="connsiteX13" fmla="*/ 200025 w 307975"/>
                  <a:gd name="connsiteY13" fmla="*/ 185706 h 266602"/>
                  <a:gd name="connsiteX14" fmla="*/ 200025 w 307975"/>
                  <a:gd name="connsiteY14" fmla="*/ 211106 h 266602"/>
                  <a:gd name="connsiteX15" fmla="*/ 180975 w 307975"/>
                  <a:gd name="connsiteY15" fmla="*/ 233331 h 266602"/>
                  <a:gd name="connsiteX16" fmla="*/ 276225 w 307975"/>
                  <a:gd name="connsiteY16" fmla="*/ 265081 h 266602"/>
                  <a:gd name="connsiteX17" fmla="*/ 307975 w 307975"/>
                  <a:gd name="connsiteY17" fmla="*/ 261906 h 266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07975" h="266602">
                    <a:moveTo>
                      <a:pt x="0" y="163481"/>
                    </a:moveTo>
                    <a:cubicBezTo>
                      <a:pt x="21166" y="153427"/>
                      <a:pt x="42333" y="143373"/>
                      <a:pt x="50800" y="128556"/>
                    </a:cubicBezTo>
                    <a:cubicBezTo>
                      <a:pt x="59267" y="113739"/>
                      <a:pt x="48154" y="86223"/>
                      <a:pt x="50800" y="74581"/>
                    </a:cubicBezTo>
                    <a:cubicBezTo>
                      <a:pt x="53446" y="62939"/>
                      <a:pt x="53975" y="61352"/>
                      <a:pt x="66675" y="58706"/>
                    </a:cubicBezTo>
                    <a:cubicBezTo>
                      <a:pt x="79375" y="56060"/>
                      <a:pt x="110067" y="61352"/>
                      <a:pt x="127000" y="58706"/>
                    </a:cubicBezTo>
                    <a:cubicBezTo>
                      <a:pt x="143933" y="56060"/>
                      <a:pt x="155046" y="50768"/>
                      <a:pt x="168275" y="42831"/>
                    </a:cubicBezTo>
                    <a:cubicBezTo>
                      <a:pt x="181504" y="34894"/>
                      <a:pt x="192617" y="17431"/>
                      <a:pt x="206375" y="11081"/>
                    </a:cubicBezTo>
                    <a:cubicBezTo>
                      <a:pt x="220133" y="4731"/>
                      <a:pt x="246592" y="-6382"/>
                      <a:pt x="250825" y="4731"/>
                    </a:cubicBezTo>
                    <a:cubicBezTo>
                      <a:pt x="255058" y="15843"/>
                      <a:pt x="234950" y="58177"/>
                      <a:pt x="231775" y="77756"/>
                    </a:cubicBezTo>
                    <a:cubicBezTo>
                      <a:pt x="228600" y="97335"/>
                      <a:pt x="230717" y="109506"/>
                      <a:pt x="231775" y="122206"/>
                    </a:cubicBezTo>
                    <a:cubicBezTo>
                      <a:pt x="232833" y="134906"/>
                      <a:pt x="247650" y="148664"/>
                      <a:pt x="238125" y="153956"/>
                    </a:cubicBezTo>
                    <a:cubicBezTo>
                      <a:pt x="228600" y="159248"/>
                      <a:pt x="185208" y="153427"/>
                      <a:pt x="174625" y="153956"/>
                    </a:cubicBezTo>
                    <a:cubicBezTo>
                      <a:pt x="164042" y="154485"/>
                      <a:pt x="170392" y="151839"/>
                      <a:pt x="174625" y="157131"/>
                    </a:cubicBezTo>
                    <a:cubicBezTo>
                      <a:pt x="178858" y="162423"/>
                      <a:pt x="195792" y="176710"/>
                      <a:pt x="200025" y="185706"/>
                    </a:cubicBezTo>
                    <a:cubicBezTo>
                      <a:pt x="204258" y="194702"/>
                      <a:pt x="203200" y="203168"/>
                      <a:pt x="200025" y="211106"/>
                    </a:cubicBezTo>
                    <a:cubicBezTo>
                      <a:pt x="196850" y="219044"/>
                      <a:pt x="168275" y="224335"/>
                      <a:pt x="180975" y="233331"/>
                    </a:cubicBezTo>
                    <a:cubicBezTo>
                      <a:pt x="193675" y="242327"/>
                      <a:pt x="255058" y="260319"/>
                      <a:pt x="276225" y="265081"/>
                    </a:cubicBezTo>
                    <a:cubicBezTo>
                      <a:pt x="297392" y="269843"/>
                      <a:pt x="307975" y="261906"/>
                      <a:pt x="307975" y="261906"/>
                    </a:cubicBezTo>
                  </a:path>
                </a:pathLst>
              </a:custGeom>
              <a:ln w="12700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0" name="Freeform 159">
                <a:extLst>
                  <a:ext uri="{FF2B5EF4-FFF2-40B4-BE49-F238E27FC236}">
                    <a16:creationId xmlns:a16="http://schemas.microsoft.com/office/drawing/2014/main" xmlns="" id="{82C23A9B-ABF9-C240-8998-36524BE70D94}"/>
                  </a:ext>
                </a:extLst>
              </p:cNvPr>
              <p:cNvSpPr/>
              <p:nvPr/>
            </p:nvSpPr>
            <p:spPr>
              <a:xfrm flipH="1">
                <a:off x="5065979" y="3192929"/>
                <a:ext cx="302542" cy="650976"/>
              </a:xfrm>
              <a:custGeom>
                <a:avLst/>
                <a:gdLst>
                  <a:gd name="connsiteX0" fmla="*/ 111163 w 302542"/>
                  <a:gd name="connsiteY0" fmla="*/ 47625 h 650976"/>
                  <a:gd name="connsiteX1" fmla="*/ 85763 w 302542"/>
                  <a:gd name="connsiteY1" fmla="*/ 98425 h 650976"/>
                  <a:gd name="connsiteX2" fmla="*/ 73063 w 302542"/>
                  <a:gd name="connsiteY2" fmla="*/ 155575 h 650976"/>
                  <a:gd name="connsiteX3" fmla="*/ 47663 w 302542"/>
                  <a:gd name="connsiteY3" fmla="*/ 247650 h 650976"/>
                  <a:gd name="connsiteX4" fmla="*/ 12738 w 302542"/>
                  <a:gd name="connsiteY4" fmla="*/ 352425 h 650976"/>
                  <a:gd name="connsiteX5" fmla="*/ 38138 w 302542"/>
                  <a:gd name="connsiteY5" fmla="*/ 457200 h 650976"/>
                  <a:gd name="connsiteX6" fmla="*/ 57188 w 302542"/>
                  <a:gd name="connsiteY6" fmla="*/ 498475 h 650976"/>
                  <a:gd name="connsiteX7" fmla="*/ 31788 w 302542"/>
                  <a:gd name="connsiteY7" fmla="*/ 568325 h 650976"/>
                  <a:gd name="connsiteX8" fmla="*/ 25438 w 302542"/>
                  <a:gd name="connsiteY8" fmla="*/ 584200 h 650976"/>
                  <a:gd name="connsiteX9" fmla="*/ 38 w 302542"/>
                  <a:gd name="connsiteY9" fmla="*/ 631825 h 650976"/>
                  <a:gd name="connsiteX10" fmla="*/ 31788 w 302542"/>
                  <a:gd name="connsiteY10" fmla="*/ 631825 h 650976"/>
                  <a:gd name="connsiteX11" fmla="*/ 133388 w 302542"/>
                  <a:gd name="connsiteY11" fmla="*/ 650875 h 650976"/>
                  <a:gd name="connsiteX12" fmla="*/ 184188 w 302542"/>
                  <a:gd name="connsiteY12" fmla="*/ 622300 h 650976"/>
                  <a:gd name="connsiteX13" fmla="*/ 219113 w 302542"/>
                  <a:gd name="connsiteY13" fmla="*/ 581025 h 650976"/>
                  <a:gd name="connsiteX14" fmla="*/ 184188 w 302542"/>
                  <a:gd name="connsiteY14" fmla="*/ 555625 h 650976"/>
                  <a:gd name="connsiteX15" fmla="*/ 190538 w 302542"/>
                  <a:gd name="connsiteY15" fmla="*/ 482600 h 650976"/>
                  <a:gd name="connsiteX16" fmla="*/ 161963 w 302542"/>
                  <a:gd name="connsiteY16" fmla="*/ 428625 h 650976"/>
                  <a:gd name="connsiteX17" fmla="*/ 222288 w 302542"/>
                  <a:gd name="connsiteY17" fmla="*/ 422275 h 650976"/>
                  <a:gd name="connsiteX18" fmla="*/ 215938 w 302542"/>
                  <a:gd name="connsiteY18" fmla="*/ 358775 h 650976"/>
                  <a:gd name="connsiteX19" fmla="*/ 225463 w 302542"/>
                  <a:gd name="connsiteY19" fmla="*/ 323850 h 650976"/>
                  <a:gd name="connsiteX20" fmla="*/ 301663 w 302542"/>
                  <a:gd name="connsiteY20" fmla="*/ 301625 h 650976"/>
                  <a:gd name="connsiteX21" fmla="*/ 263563 w 302542"/>
                  <a:gd name="connsiteY21" fmla="*/ 282575 h 650976"/>
                  <a:gd name="connsiteX22" fmla="*/ 212763 w 302542"/>
                  <a:gd name="connsiteY22" fmla="*/ 234950 h 650976"/>
                  <a:gd name="connsiteX23" fmla="*/ 161963 w 302542"/>
                  <a:gd name="connsiteY23" fmla="*/ 152400 h 650976"/>
                  <a:gd name="connsiteX24" fmla="*/ 155613 w 302542"/>
                  <a:gd name="connsiteY24" fmla="*/ 82550 h 650976"/>
                  <a:gd name="connsiteX25" fmla="*/ 190538 w 302542"/>
                  <a:gd name="connsiteY25" fmla="*/ 22225 h 650976"/>
                  <a:gd name="connsiteX26" fmla="*/ 250863 w 302542"/>
                  <a:gd name="connsiteY26" fmla="*/ 0 h 650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02542" h="650976">
                    <a:moveTo>
                      <a:pt x="111163" y="47625"/>
                    </a:moveTo>
                    <a:cubicBezTo>
                      <a:pt x="101638" y="64029"/>
                      <a:pt x="92113" y="80433"/>
                      <a:pt x="85763" y="98425"/>
                    </a:cubicBezTo>
                    <a:cubicBezTo>
                      <a:pt x="79413" y="116417"/>
                      <a:pt x="79413" y="130704"/>
                      <a:pt x="73063" y="155575"/>
                    </a:cubicBezTo>
                    <a:cubicBezTo>
                      <a:pt x="66713" y="180446"/>
                      <a:pt x="57717" y="214842"/>
                      <a:pt x="47663" y="247650"/>
                    </a:cubicBezTo>
                    <a:cubicBezTo>
                      <a:pt x="37609" y="280458"/>
                      <a:pt x="14326" y="317500"/>
                      <a:pt x="12738" y="352425"/>
                    </a:cubicBezTo>
                    <a:cubicBezTo>
                      <a:pt x="11150" y="387350"/>
                      <a:pt x="30730" y="432858"/>
                      <a:pt x="38138" y="457200"/>
                    </a:cubicBezTo>
                    <a:cubicBezTo>
                      <a:pt x="45546" y="481542"/>
                      <a:pt x="58246" y="479954"/>
                      <a:pt x="57188" y="498475"/>
                    </a:cubicBezTo>
                    <a:cubicBezTo>
                      <a:pt x="56130" y="516996"/>
                      <a:pt x="37080" y="554038"/>
                      <a:pt x="31788" y="568325"/>
                    </a:cubicBezTo>
                    <a:cubicBezTo>
                      <a:pt x="26496" y="582612"/>
                      <a:pt x="30730" y="573617"/>
                      <a:pt x="25438" y="584200"/>
                    </a:cubicBezTo>
                    <a:cubicBezTo>
                      <a:pt x="20146" y="594783"/>
                      <a:pt x="-1020" y="623888"/>
                      <a:pt x="38" y="631825"/>
                    </a:cubicBezTo>
                    <a:cubicBezTo>
                      <a:pt x="1096" y="639762"/>
                      <a:pt x="9563" y="628650"/>
                      <a:pt x="31788" y="631825"/>
                    </a:cubicBezTo>
                    <a:cubicBezTo>
                      <a:pt x="54013" y="635000"/>
                      <a:pt x="107988" y="652463"/>
                      <a:pt x="133388" y="650875"/>
                    </a:cubicBezTo>
                    <a:cubicBezTo>
                      <a:pt x="158788" y="649288"/>
                      <a:pt x="169901" y="633942"/>
                      <a:pt x="184188" y="622300"/>
                    </a:cubicBezTo>
                    <a:cubicBezTo>
                      <a:pt x="198475" y="610658"/>
                      <a:pt x="219113" y="592137"/>
                      <a:pt x="219113" y="581025"/>
                    </a:cubicBezTo>
                    <a:cubicBezTo>
                      <a:pt x="219113" y="569913"/>
                      <a:pt x="188951" y="572029"/>
                      <a:pt x="184188" y="555625"/>
                    </a:cubicBezTo>
                    <a:cubicBezTo>
                      <a:pt x="179425" y="539221"/>
                      <a:pt x="194242" y="503767"/>
                      <a:pt x="190538" y="482600"/>
                    </a:cubicBezTo>
                    <a:cubicBezTo>
                      <a:pt x="186834" y="461433"/>
                      <a:pt x="156671" y="438679"/>
                      <a:pt x="161963" y="428625"/>
                    </a:cubicBezTo>
                    <a:cubicBezTo>
                      <a:pt x="167255" y="418571"/>
                      <a:pt x="213292" y="433917"/>
                      <a:pt x="222288" y="422275"/>
                    </a:cubicBezTo>
                    <a:cubicBezTo>
                      <a:pt x="231284" y="410633"/>
                      <a:pt x="215409" y="375179"/>
                      <a:pt x="215938" y="358775"/>
                    </a:cubicBezTo>
                    <a:cubicBezTo>
                      <a:pt x="216467" y="342371"/>
                      <a:pt x="211176" y="333375"/>
                      <a:pt x="225463" y="323850"/>
                    </a:cubicBezTo>
                    <a:cubicBezTo>
                      <a:pt x="239750" y="314325"/>
                      <a:pt x="295313" y="308504"/>
                      <a:pt x="301663" y="301625"/>
                    </a:cubicBezTo>
                    <a:cubicBezTo>
                      <a:pt x="308013" y="294746"/>
                      <a:pt x="278379" y="293687"/>
                      <a:pt x="263563" y="282575"/>
                    </a:cubicBezTo>
                    <a:cubicBezTo>
                      <a:pt x="248747" y="271463"/>
                      <a:pt x="229696" y="256646"/>
                      <a:pt x="212763" y="234950"/>
                    </a:cubicBezTo>
                    <a:cubicBezTo>
                      <a:pt x="195830" y="213254"/>
                      <a:pt x="171488" y="177800"/>
                      <a:pt x="161963" y="152400"/>
                    </a:cubicBezTo>
                    <a:cubicBezTo>
                      <a:pt x="152438" y="127000"/>
                      <a:pt x="150851" y="104246"/>
                      <a:pt x="155613" y="82550"/>
                    </a:cubicBezTo>
                    <a:cubicBezTo>
                      <a:pt x="160375" y="60854"/>
                      <a:pt x="174663" y="35983"/>
                      <a:pt x="190538" y="22225"/>
                    </a:cubicBezTo>
                    <a:cubicBezTo>
                      <a:pt x="206413" y="8467"/>
                      <a:pt x="250863" y="0"/>
                      <a:pt x="250863" y="0"/>
                    </a:cubicBezTo>
                  </a:path>
                </a:pathLst>
              </a:custGeom>
              <a:ln w="3175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1" name="Freeform 160">
                <a:extLst>
                  <a:ext uri="{FF2B5EF4-FFF2-40B4-BE49-F238E27FC236}">
                    <a16:creationId xmlns:a16="http://schemas.microsoft.com/office/drawing/2014/main" xmlns="" id="{AE57A9A4-0AD7-FF46-87BA-AF6475ABC53C}"/>
                  </a:ext>
                </a:extLst>
              </p:cNvPr>
              <p:cNvSpPr/>
              <p:nvPr/>
            </p:nvSpPr>
            <p:spPr>
              <a:xfrm flipH="1">
                <a:off x="4904933" y="3088154"/>
                <a:ext cx="747453" cy="660715"/>
              </a:xfrm>
              <a:custGeom>
                <a:avLst/>
                <a:gdLst>
                  <a:gd name="connsiteX0" fmla="*/ 306128 w 747453"/>
                  <a:gd name="connsiteY0" fmla="*/ 0 h 660715"/>
                  <a:gd name="connsiteX1" fmla="*/ 283903 w 747453"/>
                  <a:gd name="connsiteY1" fmla="*/ 73025 h 660715"/>
                  <a:gd name="connsiteX2" fmla="*/ 233103 w 747453"/>
                  <a:gd name="connsiteY2" fmla="*/ 104775 h 660715"/>
                  <a:gd name="connsiteX3" fmla="*/ 268028 w 747453"/>
                  <a:gd name="connsiteY3" fmla="*/ 130175 h 660715"/>
                  <a:gd name="connsiteX4" fmla="*/ 156903 w 747453"/>
                  <a:gd name="connsiteY4" fmla="*/ 177800 h 660715"/>
                  <a:gd name="connsiteX5" fmla="*/ 93403 w 747453"/>
                  <a:gd name="connsiteY5" fmla="*/ 244475 h 660715"/>
                  <a:gd name="connsiteX6" fmla="*/ 121978 w 747453"/>
                  <a:gd name="connsiteY6" fmla="*/ 330200 h 660715"/>
                  <a:gd name="connsiteX7" fmla="*/ 153728 w 747453"/>
                  <a:gd name="connsiteY7" fmla="*/ 374650 h 660715"/>
                  <a:gd name="connsiteX8" fmla="*/ 80703 w 747453"/>
                  <a:gd name="connsiteY8" fmla="*/ 466725 h 660715"/>
                  <a:gd name="connsiteX9" fmla="*/ 39428 w 747453"/>
                  <a:gd name="connsiteY9" fmla="*/ 511175 h 660715"/>
                  <a:gd name="connsiteX10" fmla="*/ 1328 w 747453"/>
                  <a:gd name="connsiteY10" fmla="*/ 561975 h 660715"/>
                  <a:gd name="connsiteX11" fmla="*/ 29903 w 747453"/>
                  <a:gd name="connsiteY11" fmla="*/ 660400 h 660715"/>
                  <a:gd name="connsiteX12" fmla="*/ 217228 w 747453"/>
                  <a:gd name="connsiteY12" fmla="*/ 584200 h 660715"/>
                  <a:gd name="connsiteX13" fmla="*/ 261678 w 747453"/>
                  <a:gd name="connsiteY13" fmla="*/ 355600 h 660715"/>
                  <a:gd name="connsiteX14" fmla="*/ 347403 w 747453"/>
                  <a:gd name="connsiteY14" fmla="*/ 244475 h 660715"/>
                  <a:gd name="connsiteX15" fmla="*/ 471228 w 747453"/>
                  <a:gd name="connsiteY15" fmla="*/ 215900 h 660715"/>
                  <a:gd name="connsiteX16" fmla="*/ 585528 w 747453"/>
                  <a:gd name="connsiteY16" fmla="*/ 184150 h 660715"/>
                  <a:gd name="connsiteX17" fmla="*/ 496628 w 747453"/>
                  <a:gd name="connsiteY17" fmla="*/ 250825 h 660715"/>
                  <a:gd name="connsiteX18" fmla="*/ 496628 w 747453"/>
                  <a:gd name="connsiteY18" fmla="*/ 238125 h 660715"/>
                  <a:gd name="connsiteX19" fmla="*/ 576003 w 747453"/>
                  <a:gd name="connsiteY19" fmla="*/ 276225 h 660715"/>
                  <a:gd name="connsiteX20" fmla="*/ 585528 w 747453"/>
                  <a:gd name="connsiteY20" fmla="*/ 330200 h 660715"/>
                  <a:gd name="connsiteX21" fmla="*/ 576003 w 747453"/>
                  <a:gd name="connsiteY21" fmla="*/ 409575 h 660715"/>
                  <a:gd name="connsiteX22" fmla="*/ 645853 w 747453"/>
                  <a:gd name="connsiteY22" fmla="*/ 476250 h 660715"/>
                  <a:gd name="connsiteX23" fmla="*/ 595053 w 747453"/>
                  <a:gd name="connsiteY23" fmla="*/ 492125 h 660715"/>
                  <a:gd name="connsiteX24" fmla="*/ 544253 w 747453"/>
                  <a:gd name="connsiteY24" fmla="*/ 498475 h 660715"/>
                  <a:gd name="connsiteX25" fmla="*/ 534728 w 747453"/>
                  <a:gd name="connsiteY25" fmla="*/ 568325 h 660715"/>
                  <a:gd name="connsiteX26" fmla="*/ 601403 w 747453"/>
                  <a:gd name="connsiteY26" fmla="*/ 596900 h 660715"/>
                  <a:gd name="connsiteX27" fmla="*/ 636328 w 747453"/>
                  <a:gd name="connsiteY27" fmla="*/ 574675 h 660715"/>
                  <a:gd name="connsiteX28" fmla="*/ 747453 w 747453"/>
                  <a:gd name="connsiteY28" fmla="*/ 444500 h 660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47453" h="660715">
                    <a:moveTo>
                      <a:pt x="306128" y="0"/>
                    </a:moveTo>
                    <a:cubicBezTo>
                      <a:pt x="301101" y="27781"/>
                      <a:pt x="296074" y="55563"/>
                      <a:pt x="283903" y="73025"/>
                    </a:cubicBezTo>
                    <a:cubicBezTo>
                      <a:pt x="271732" y="90487"/>
                      <a:pt x="235749" y="95250"/>
                      <a:pt x="233103" y="104775"/>
                    </a:cubicBezTo>
                    <a:cubicBezTo>
                      <a:pt x="230457" y="114300"/>
                      <a:pt x="280728" y="118004"/>
                      <a:pt x="268028" y="130175"/>
                    </a:cubicBezTo>
                    <a:cubicBezTo>
                      <a:pt x="255328" y="142346"/>
                      <a:pt x="186007" y="158750"/>
                      <a:pt x="156903" y="177800"/>
                    </a:cubicBezTo>
                    <a:cubicBezTo>
                      <a:pt x="127799" y="196850"/>
                      <a:pt x="99224" y="219075"/>
                      <a:pt x="93403" y="244475"/>
                    </a:cubicBezTo>
                    <a:cubicBezTo>
                      <a:pt x="87582" y="269875"/>
                      <a:pt x="111924" y="308504"/>
                      <a:pt x="121978" y="330200"/>
                    </a:cubicBezTo>
                    <a:cubicBezTo>
                      <a:pt x="132032" y="351896"/>
                      <a:pt x="160607" y="351896"/>
                      <a:pt x="153728" y="374650"/>
                    </a:cubicBezTo>
                    <a:cubicBezTo>
                      <a:pt x="146849" y="397404"/>
                      <a:pt x="99753" y="443971"/>
                      <a:pt x="80703" y="466725"/>
                    </a:cubicBezTo>
                    <a:cubicBezTo>
                      <a:pt x="61653" y="489479"/>
                      <a:pt x="52657" y="495300"/>
                      <a:pt x="39428" y="511175"/>
                    </a:cubicBezTo>
                    <a:cubicBezTo>
                      <a:pt x="26199" y="527050"/>
                      <a:pt x="2915" y="537104"/>
                      <a:pt x="1328" y="561975"/>
                    </a:cubicBezTo>
                    <a:cubicBezTo>
                      <a:pt x="-260" y="586846"/>
                      <a:pt x="-6080" y="656696"/>
                      <a:pt x="29903" y="660400"/>
                    </a:cubicBezTo>
                    <a:cubicBezTo>
                      <a:pt x="65886" y="664104"/>
                      <a:pt x="178599" y="635000"/>
                      <a:pt x="217228" y="584200"/>
                    </a:cubicBezTo>
                    <a:cubicBezTo>
                      <a:pt x="255857" y="533400"/>
                      <a:pt x="239982" y="412221"/>
                      <a:pt x="261678" y="355600"/>
                    </a:cubicBezTo>
                    <a:cubicBezTo>
                      <a:pt x="283374" y="298979"/>
                      <a:pt x="312478" y="267758"/>
                      <a:pt x="347403" y="244475"/>
                    </a:cubicBezTo>
                    <a:cubicBezTo>
                      <a:pt x="382328" y="221192"/>
                      <a:pt x="431541" y="225954"/>
                      <a:pt x="471228" y="215900"/>
                    </a:cubicBezTo>
                    <a:cubicBezTo>
                      <a:pt x="510915" y="205846"/>
                      <a:pt x="581295" y="178329"/>
                      <a:pt x="585528" y="184150"/>
                    </a:cubicBezTo>
                    <a:cubicBezTo>
                      <a:pt x="589761" y="189971"/>
                      <a:pt x="511445" y="241829"/>
                      <a:pt x="496628" y="250825"/>
                    </a:cubicBezTo>
                    <a:cubicBezTo>
                      <a:pt x="481811" y="259821"/>
                      <a:pt x="483399" y="233892"/>
                      <a:pt x="496628" y="238125"/>
                    </a:cubicBezTo>
                    <a:cubicBezTo>
                      <a:pt x="509857" y="242358"/>
                      <a:pt x="561186" y="260879"/>
                      <a:pt x="576003" y="276225"/>
                    </a:cubicBezTo>
                    <a:cubicBezTo>
                      <a:pt x="590820" y="291571"/>
                      <a:pt x="585528" y="307975"/>
                      <a:pt x="585528" y="330200"/>
                    </a:cubicBezTo>
                    <a:cubicBezTo>
                      <a:pt x="585528" y="352425"/>
                      <a:pt x="565949" y="385233"/>
                      <a:pt x="576003" y="409575"/>
                    </a:cubicBezTo>
                    <a:cubicBezTo>
                      <a:pt x="586057" y="433917"/>
                      <a:pt x="642678" y="462492"/>
                      <a:pt x="645853" y="476250"/>
                    </a:cubicBezTo>
                    <a:cubicBezTo>
                      <a:pt x="649028" y="490008"/>
                      <a:pt x="611986" y="488421"/>
                      <a:pt x="595053" y="492125"/>
                    </a:cubicBezTo>
                    <a:cubicBezTo>
                      <a:pt x="578120" y="495829"/>
                      <a:pt x="554307" y="485775"/>
                      <a:pt x="544253" y="498475"/>
                    </a:cubicBezTo>
                    <a:cubicBezTo>
                      <a:pt x="534199" y="511175"/>
                      <a:pt x="525203" y="551921"/>
                      <a:pt x="534728" y="568325"/>
                    </a:cubicBezTo>
                    <a:cubicBezTo>
                      <a:pt x="544253" y="584729"/>
                      <a:pt x="584470" y="595842"/>
                      <a:pt x="601403" y="596900"/>
                    </a:cubicBezTo>
                    <a:cubicBezTo>
                      <a:pt x="618336" y="597958"/>
                      <a:pt x="611986" y="600075"/>
                      <a:pt x="636328" y="574675"/>
                    </a:cubicBezTo>
                    <a:cubicBezTo>
                      <a:pt x="660670" y="549275"/>
                      <a:pt x="747453" y="444500"/>
                      <a:pt x="747453" y="444500"/>
                    </a:cubicBezTo>
                  </a:path>
                </a:pathLst>
              </a:custGeom>
              <a:ln w="12700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2" name="Freeform 161">
                <a:extLst>
                  <a:ext uri="{FF2B5EF4-FFF2-40B4-BE49-F238E27FC236}">
                    <a16:creationId xmlns:a16="http://schemas.microsoft.com/office/drawing/2014/main" xmlns="" id="{9BB1AE7E-4D74-464C-BCD3-3254E3A7E8BF}"/>
                  </a:ext>
                </a:extLst>
              </p:cNvPr>
              <p:cNvSpPr/>
              <p:nvPr/>
            </p:nvSpPr>
            <p:spPr>
              <a:xfrm flipH="1">
                <a:off x="4782541" y="2619849"/>
                <a:ext cx="174801" cy="1516126"/>
              </a:xfrm>
              <a:custGeom>
                <a:avLst/>
                <a:gdLst>
                  <a:gd name="connsiteX0" fmla="*/ 128848 w 174801"/>
                  <a:gd name="connsiteY0" fmla="*/ 0 h 1516126"/>
                  <a:gd name="connsiteX1" fmla="*/ 128848 w 174801"/>
                  <a:gd name="connsiteY1" fmla="*/ 105469 h 1516126"/>
                  <a:gd name="connsiteX2" fmla="*/ 120059 w 174801"/>
                  <a:gd name="connsiteY2" fmla="*/ 237307 h 1516126"/>
                  <a:gd name="connsiteX3" fmla="*/ 159608 w 174801"/>
                  <a:gd name="connsiteY3" fmla="*/ 421878 h 1516126"/>
                  <a:gd name="connsiteX4" fmla="*/ 172791 w 174801"/>
                  <a:gd name="connsiteY4" fmla="*/ 558110 h 1516126"/>
                  <a:gd name="connsiteX5" fmla="*/ 120059 w 174801"/>
                  <a:gd name="connsiteY5" fmla="*/ 707525 h 1516126"/>
                  <a:gd name="connsiteX6" fmla="*/ 102481 w 174801"/>
                  <a:gd name="connsiteY6" fmla="*/ 808601 h 1516126"/>
                  <a:gd name="connsiteX7" fmla="*/ 80509 w 174801"/>
                  <a:gd name="connsiteY7" fmla="*/ 1063486 h 1516126"/>
                  <a:gd name="connsiteX8" fmla="*/ 67326 w 174801"/>
                  <a:gd name="connsiteY8" fmla="*/ 1168955 h 1516126"/>
                  <a:gd name="connsiteX9" fmla="*/ 80509 w 174801"/>
                  <a:gd name="connsiteY9" fmla="*/ 1309581 h 1516126"/>
                  <a:gd name="connsiteX10" fmla="*/ 1410 w 174801"/>
                  <a:gd name="connsiteY10" fmla="*/ 1480970 h 1516126"/>
                  <a:gd name="connsiteX11" fmla="*/ 27777 w 174801"/>
                  <a:gd name="connsiteY11" fmla="*/ 1516126 h 1516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74801" h="1516126">
                    <a:moveTo>
                      <a:pt x="128848" y="0"/>
                    </a:moveTo>
                    <a:cubicBezTo>
                      <a:pt x="129580" y="32959"/>
                      <a:pt x="130313" y="65918"/>
                      <a:pt x="128848" y="105469"/>
                    </a:cubicBezTo>
                    <a:cubicBezTo>
                      <a:pt x="127383" y="145020"/>
                      <a:pt x="114932" y="184572"/>
                      <a:pt x="120059" y="237307"/>
                    </a:cubicBezTo>
                    <a:cubicBezTo>
                      <a:pt x="125186" y="290042"/>
                      <a:pt x="150819" y="368411"/>
                      <a:pt x="159608" y="421878"/>
                    </a:cubicBezTo>
                    <a:cubicBezTo>
                      <a:pt x="168397" y="475345"/>
                      <a:pt x="179383" y="510502"/>
                      <a:pt x="172791" y="558110"/>
                    </a:cubicBezTo>
                    <a:cubicBezTo>
                      <a:pt x="166199" y="605718"/>
                      <a:pt x="131777" y="665777"/>
                      <a:pt x="120059" y="707525"/>
                    </a:cubicBezTo>
                    <a:cubicBezTo>
                      <a:pt x="108341" y="749273"/>
                      <a:pt x="109073" y="749274"/>
                      <a:pt x="102481" y="808601"/>
                    </a:cubicBezTo>
                    <a:cubicBezTo>
                      <a:pt x="95889" y="867928"/>
                      <a:pt x="86368" y="1003427"/>
                      <a:pt x="80509" y="1063486"/>
                    </a:cubicBezTo>
                    <a:cubicBezTo>
                      <a:pt x="74650" y="1123545"/>
                      <a:pt x="67326" y="1127939"/>
                      <a:pt x="67326" y="1168955"/>
                    </a:cubicBezTo>
                    <a:cubicBezTo>
                      <a:pt x="67326" y="1209971"/>
                      <a:pt x="91495" y="1257579"/>
                      <a:pt x="80509" y="1309581"/>
                    </a:cubicBezTo>
                    <a:cubicBezTo>
                      <a:pt x="69523" y="1361584"/>
                      <a:pt x="10199" y="1446546"/>
                      <a:pt x="1410" y="1480970"/>
                    </a:cubicBezTo>
                    <a:cubicBezTo>
                      <a:pt x="-7379" y="1515394"/>
                      <a:pt x="27777" y="1516126"/>
                      <a:pt x="27777" y="1516126"/>
                    </a:cubicBezTo>
                  </a:path>
                </a:pathLst>
              </a:cu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3" name="Group 162">
                <a:extLst>
                  <a:ext uri="{FF2B5EF4-FFF2-40B4-BE49-F238E27FC236}">
                    <a16:creationId xmlns:a16="http://schemas.microsoft.com/office/drawing/2014/main" xmlns="" id="{4DB19CE9-999F-8B45-B46F-00653B2AD170}"/>
                  </a:ext>
                </a:extLst>
              </p:cNvPr>
              <p:cNvGrpSpPr/>
              <p:nvPr/>
            </p:nvGrpSpPr>
            <p:grpSpPr>
              <a:xfrm flipH="1">
                <a:off x="4723578" y="2832069"/>
                <a:ext cx="1061673" cy="1108536"/>
                <a:chOff x="3625850" y="1914143"/>
                <a:chExt cx="1061673" cy="1108536"/>
              </a:xfrm>
            </p:grpSpPr>
            <p:sp>
              <p:nvSpPr>
                <p:cNvPr id="165" name="Freeform 164">
                  <a:extLst>
                    <a:ext uri="{FF2B5EF4-FFF2-40B4-BE49-F238E27FC236}">
                      <a16:creationId xmlns:a16="http://schemas.microsoft.com/office/drawing/2014/main" xmlns="" id="{DB8BE740-E778-8B46-8A41-AB65A88BB4DC}"/>
                    </a:ext>
                  </a:extLst>
                </p:cNvPr>
                <p:cNvSpPr/>
                <p:nvPr/>
              </p:nvSpPr>
              <p:spPr>
                <a:xfrm>
                  <a:off x="3709392" y="2336750"/>
                  <a:ext cx="555675" cy="422325"/>
                </a:xfrm>
                <a:custGeom>
                  <a:avLst/>
                  <a:gdLst>
                    <a:gd name="connsiteX0" fmla="*/ 367308 w 555675"/>
                    <a:gd name="connsiteY0" fmla="*/ 209600 h 422325"/>
                    <a:gd name="connsiteX1" fmla="*/ 345083 w 555675"/>
                    <a:gd name="connsiteY1" fmla="*/ 104825 h 422325"/>
                    <a:gd name="connsiteX2" fmla="*/ 373658 w 555675"/>
                    <a:gd name="connsiteY2" fmla="*/ 60375 h 422325"/>
                    <a:gd name="connsiteX3" fmla="*/ 392708 w 555675"/>
                    <a:gd name="connsiteY3" fmla="*/ 44500 h 422325"/>
                    <a:gd name="connsiteX4" fmla="*/ 345083 w 555675"/>
                    <a:gd name="connsiteY4" fmla="*/ 22275 h 422325"/>
                    <a:gd name="connsiteX5" fmla="*/ 284758 w 555675"/>
                    <a:gd name="connsiteY5" fmla="*/ 50 h 422325"/>
                    <a:gd name="connsiteX6" fmla="*/ 281583 w 555675"/>
                    <a:gd name="connsiteY6" fmla="*/ 28625 h 422325"/>
                    <a:gd name="connsiteX7" fmla="*/ 227608 w 555675"/>
                    <a:gd name="connsiteY7" fmla="*/ 47675 h 422325"/>
                    <a:gd name="connsiteX8" fmla="*/ 189508 w 555675"/>
                    <a:gd name="connsiteY8" fmla="*/ 34975 h 422325"/>
                    <a:gd name="connsiteX9" fmla="*/ 233958 w 555675"/>
                    <a:gd name="connsiteY9" fmla="*/ 66725 h 422325"/>
                    <a:gd name="connsiteX10" fmla="*/ 313333 w 555675"/>
                    <a:gd name="connsiteY10" fmla="*/ 63550 h 422325"/>
                    <a:gd name="connsiteX11" fmla="*/ 306983 w 555675"/>
                    <a:gd name="connsiteY11" fmla="*/ 152450 h 422325"/>
                    <a:gd name="connsiteX12" fmla="*/ 262533 w 555675"/>
                    <a:gd name="connsiteY12" fmla="*/ 158800 h 422325"/>
                    <a:gd name="connsiteX13" fmla="*/ 227608 w 555675"/>
                    <a:gd name="connsiteY13" fmla="*/ 127050 h 422325"/>
                    <a:gd name="connsiteX14" fmla="*/ 202208 w 555675"/>
                    <a:gd name="connsiteY14" fmla="*/ 127050 h 422325"/>
                    <a:gd name="connsiteX15" fmla="*/ 202208 w 555675"/>
                    <a:gd name="connsiteY15" fmla="*/ 181025 h 422325"/>
                    <a:gd name="connsiteX16" fmla="*/ 145058 w 555675"/>
                    <a:gd name="connsiteY16" fmla="*/ 152450 h 422325"/>
                    <a:gd name="connsiteX17" fmla="*/ 189508 w 555675"/>
                    <a:gd name="connsiteY17" fmla="*/ 209600 h 422325"/>
                    <a:gd name="connsiteX18" fmla="*/ 211733 w 555675"/>
                    <a:gd name="connsiteY18" fmla="*/ 231825 h 422325"/>
                    <a:gd name="connsiteX19" fmla="*/ 246658 w 555675"/>
                    <a:gd name="connsiteY19" fmla="*/ 187375 h 422325"/>
                    <a:gd name="connsiteX20" fmla="*/ 319683 w 555675"/>
                    <a:gd name="connsiteY20" fmla="*/ 193725 h 422325"/>
                    <a:gd name="connsiteX21" fmla="*/ 319683 w 555675"/>
                    <a:gd name="connsiteY21" fmla="*/ 254050 h 422325"/>
                    <a:gd name="connsiteX22" fmla="*/ 306983 w 555675"/>
                    <a:gd name="connsiteY22" fmla="*/ 304850 h 422325"/>
                    <a:gd name="connsiteX23" fmla="*/ 249833 w 555675"/>
                    <a:gd name="connsiteY23" fmla="*/ 314375 h 422325"/>
                    <a:gd name="connsiteX24" fmla="*/ 186333 w 555675"/>
                    <a:gd name="connsiteY24" fmla="*/ 323900 h 422325"/>
                    <a:gd name="connsiteX25" fmla="*/ 132358 w 555675"/>
                    <a:gd name="connsiteY25" fmla="*/ 250875 h 422325"/>
                    <a:gd name="connsiteX26" fmla="*/ 59333 w 555675"/>
                    <a:gd name="connsiteY26" fmla="*/ 241350 h 422325"/>
                    <a:gd name="connsiteX27" fmla="*/ 75208 w 555675"/>
                    <a:gd name="connsiteY27" fmla="*/ 260400 h 422325"/>
                    <a:gd name="connsiteX28" fmla="*/ 8533 w 555675"/>
                    <a:gd name="connsiteY28" fmla="*/ 342950 h 422325"/>
                    <a:gd name="connsiteX29" fmla="*/ 8533 w 555675"/>
                    <a:gd name="connsiteY29" fmla="*/ 368350 h 422325"/>
                    <a:gd name="connsiteX30" fmla="*/ 78383 w 555675"/>
                    <a:gd name="connsiteY30" fmla="*/ 288975 h 422325"/>
                    <a:gd name="connsiteX31" fmla="*/ 132358 w 555675"/>
                    <a:gd name="connsiteY31" fmla="*/ 323900 h 422325"/>
                    <a:gd name="connsiteX32" fmla="*/ 151408 w 555675"/>
                    <a:gd name="connsiteY32" fmla="*/ 358825 h 422325"/>
                    <a:gd name="connsiteX33" fmla="*/ 103783 w 555675"/>
                    <a:gd name="connsiteY33" fmla="*/ 422325 h 422325"/>
                    <a:gd name="connsiteX34" fmla="*/ 176808 w 555675"/>
                    <a:gd name="connsiteY34" fmla="*/ 358825 h 422325"/>
                    <a:gd name="connsiteX35" fmla="*/ 262533 w 555675"/>
                    <a:gd name="connsiteY35" fmla="*/ 358825 h 422325"/>
                    <a:gd name="connsiteX36" fmla="*/ 287933 w 555675"/>
                    <a:gd name="connsiteY36" fmla="*/ 365175 h 422325"/>
                    <a:gd name="connsiteX37" fmla="*/ 316508 w 555675"/>
                    <a:gd name="connsiteY37" fmla="*/ 415975 h 422325"/>
                    <a:gd name="connsiteX38" fmla="*/ 370483 w 555675"/>
                    <a:gd name="connsiteY38" fmla="*/ 396925 h 422325"/>
                    <a:gd name="connsiteX39" fmla="*/ 427633 w 555675"/>
                    <a:gd name="connsiteY39" fmla="*/ 362000 h 422325"/>
                    <a:gd name="connsiteX40" fmla="*/ 513358 w 555675"/>
                    <a:gd name="connsiteY40" fmla="*/ 371525 h 422325"/>
                    <a:gd name="connsiteX41" fmla="*/ 554633 w 555675"/>
                    <a:gd name="connsiteY41" fmla="*/ 384225 h 422325"/>
                    <a:gd name="connsiteX42" fmla="*/ 532408 w 555675"/>
                    <a:gd name="connsiteY42" fmla="*/ 333425 h 422325"/>
                    <a:gd name="connsiteX43" fmla="*/ 421283 w 555675"/>
                    <a:gd name="connsiteY43" fmla="*/ 323900 h 422325"/>
                    <a:gd name="connsiteX44" fmla="*/ 399058 w 555675"/>
                    <a:gd name="connsiteY44" fmla="*/ 304850 h 422325"/>
                    <a:gd name="connsiteX45" fmla="*/ 500658 w 555675"/>
                    <a:gd name="connsiteY45" fmla="*/ 238175 h 422325"/>
                    <a:gd name="connsiteX46" fmla="*/ 513358 w 555675"/>
                    <a:gd name="connsiteY46" fmla="*/ 206425 h 422325"/>
                    <a:gd name="connsiteX47" fmla="*/ 472083 w 555675"/>
                    <a:gd name="connsiteY47" fmla="*/ 187375 h 422325"/>
                    <a:gd name="connsiteX48" fmla="*/ 430808 w 555675"/>
                    <a:gd name="connsiteY48" fmla="*/ 247700 h 422325"/>
                    <a:gd name="connsiteX49" fmla="*/ 386358 w 555675"/>
                    <a:gd name="connsiteY49" fmla="*/ 260400 h 422325"/>
                    <a:gd name="connsiteX50" fmla="*/ 367308 w 555675"/>
                    <a:gd name="connsiteY50" fmla="*/ 209600 h 422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555675" h="422325">
                      <a:moveTo>
                        <a:pt x="367308" y="209600"/>
                      </a:moveTo>
                      <a:cubicBezTo>
                        <a:pt x="360429" y="183671"/>
                        <a:pt x="344025" y="129696"/>
                        <a:pt x="345083" y="104825"/>
                      </a:cubicBezTo>
                      <a:cubicBezTo>
                        <a:pt x="346141" y="79954"/>
                        <a:pt x="365721" y="70429"/>
                        <a:pt x="373658" y="60375"/>
                      </a:cubicBezTo>
                      <a:cubicBezTo>
                        <a:pt x="381595" y="50321"/>
                        <a:pt x="397470" y="50850"/>
                        <a:pt x="392708" y="44500"/>
                      </a:cubicBezTo>
                      <a:cubicBezTo>
                        <a:pt x="387946" y="38150"/>
                        <a:pt x="363075" y="29683"/>
                        <a:pt x="345083" y="22275"/>
                      </a:cubicBezTo>
                      <a:cubicBezTo>
                        <a:pt x="327091" y="14867"/>
                        <a:pt x="295341" y="-1008"/>
                        <a:pt x="284758" y="50"/>
                      </a:cubicBezTo>
                      <a:cubicBezTo>
                        <a:pt x="274175" y="1108"/>
                        <a:pt x="291108" y="20688"/>
                        <a:pt x="281583" y="28625"/>
                      </a:cubicBezTo>
                      <a:cubicBezTo>
                        <a:pt x="272058" y="36562"/>
                        <a:pt x="242954" y="46617"/>
                        <a:pt x="227608" y="47675"/>
                      </a:cubicBezTo>
                      <a:cubicBezTo>
                        <a:pt x="212262" y="48733"/>
                        <a:pt x="188450" y="31800"/>
                        <a:pt x="189508" y="34975"/>
                      </a:cubicBezTo>
                      <a:cubicBezTo>
                        <a:pt x="190566" y="38150"/>
                        <a:pt x="213321" y="61963"/>
                        <a:pt x="233958" y="66725"/>
                      </a:cubicBezTo>
                      <a:cubicBezTo>
                        <a:pt x="254595" y="71487"/>
                        <a:pt x="301162" y="49263"/>
                        <a:pt x="313333" y="63550"/>
                      </a:cubicBezTo>
                      <a:cubicBezTo>
                        <a:pt x="325504" y="77837"/>
                        <a:pt x="315450" y="136575"/>
                        <a:pt x="306983" y="152450"/>
                      </a:cubicBezTo>
                      <a:cubicBezTo>
                        <a:pt x="298516" y="168325"/>
                        <a:pt x="275762" y="163033"/>
                        <a:pt x="262533" y="158800"/>
                      </a:cubicBezTo>
                      <a:cubicBezTo>
                        <a:pt x="249304" y="154567"/>
                        <a:pt x="237662" y="132342"/>
                        <a:pt x="227608" y="127050"/>
                      </a:cubicBezTo>
                      <a:cubicBezTo>
                        <a:pt x="217554" y="121758"/>
                        <a:pt x="206441" y="118054"/>
                        <a:pt x="202208" y="127050"/>
                      </a:cubicBezTo>
                      <a:cubicBezTo>
                        <a:pt x="197975" y="136046"/>
                        <a:pt x="211733" y="176792"/>
                        <a:pt x="202208" y="181025"/>
                      </a:cubicBezTo>
                      <a:cubicBezTo>
                        <a:pt x="192683" y="185258"/>
                        <a:pt x="147175" y="147688"/>
                        <a:pt x="145058" y="152450"/>
                      </a:cubicBezTo>
                      <a:cubicBezTo>
                        <a:pt x="142941" y="157212"/>
                        <a:pt x="178396" y="196371"/>
                        <a:pt x="189508" y="209600"/>
                      </a:cubicBezTo>
                      <a:cubicBezTo>
                        <a:pt x="200620" y="222829"/>
                        <a:pt x="202208" y="235529"/>
                        <a:pt x="211733" y="231825"/>
                      </a:cubicBezTo>
                      <a:cubicBezTo>
                        <a:pt x="221258" y="228121"/>
                        <a:pt x="228666" y="193725"/>
                        <a:pt x="246658" y="187375"/>
                      </a:cubicBezTo>
                      <a:cubicBezTo>
                        <a:pt x="264650" y="181025"/>
                        <a:pt x="307512" y="182612"/>
                        <a:pt x="319683" y="193725"/>
                      </a:cubicBezTo>
                      <a:cubicBezTo>
                        <a:pt x="331854" y="204838"/>
                        <a:pt x="321800" y="235529"/>
                        <a:pt x="319683" y="254050"/>
                      </a:cubicBezTo>
                      <a:cubicBezTo>
                        <a:pt x="317566" y="272571"/>
                        <a:pt x="318625" y="294796"/>
                        <a:pt x="306983" y="304850"/>
                      </a:cubicBezTo>
                      <a:cubicBezTo>
                        <a:pt x="295341" y="314904"/>
                        <a:pt x="249833" y="314375"/>
                        <a:pt x="249833" y="314375"/>
                      </a:cubicBezTo>
                      <a:cubicBezTo>
                        <a:pt x="229725" y="317550"/>
                        <a:pt x="205912" y="334483"/>
                        <a:pt x="186333" y="323900"/>
                      </a:cubicBezTo>
                      <a:cubicBezTo>
                        <a:pt x="166754" y="313317"/>
                        <a:pt x="153525" y="264633"/>
                        <a:pt x="132358" y="250875"/>
                      </a:cubicBezTo>
                      <a:cubicBezTo>
                        <a:pt x="111191" y="237117"/>
                        <a:pt x="68858" y="239763"/>
                        <a:pt x="59333" y="241350"/>
                      </a:cubicBezTo>
                      <a:cubicBezTo>
                        <a:pt x="49808" y="242938"/>
                        <a:pt x="83675" y="243467"/>
                        <a:pt x="75208" y="260400"/>
                      </a:cubicBezTo>
                      <a:cubicBezTo>
                        <a:pt x="66741" y="277333"/>
                        <a:pt x="19645" y="324959"/>
                        <a:pt x="8533" y="342950"/>
                      </a:cubicBezTo>
                      <a:cubicBezTo>
                        <a:pt x="-2579" y="360941"/>
                        <a:pt x="-3109" y="377346"/>
                        <a:pt x="8533" y="368350"/>
                      </a:cubicBezTo>
                      <a:cubicBezTo>
                        <a:pt x="20175" y="359354"/>
                        <a:pt x="57746" y="296383"/>
                        <a:pt x="78383" y="288975"/>
                      </a:cubicBezTo>
                      <a:cubicBezTo>
                        <a:pt x="99020" y="281567"/>
                        <a:pt x="120187" y="312258"/>
                        <a:pt x="132358" y="323900"/>
                      </a:cubicBezTo>
                      <a:cubicBezTo>
                        <a:pt x="144529" y="335542"/>
                        <a:pt x="156171" y="342421"/>
                        <a:pt x="151408" y="358825"/>
                      </a:cubicBezTo>
                      <a:cubicBezTo>
                        <a:pt x="146645" y="375229"/>
                        <a:pt x="99550" y="422325"/>
                        <a:pt x="103783" y="422325"/>
                      </a:cubicBezTo>
                      <a:cubicBezTo>
                        <a:pt x="108016" y="422325"/>
                        <a:pt x="150350" y="369408"/>
                        <a:pt x="176808" y="358825"/>
                      </a:cubicBezTo>
                      <a:cubicBezTo>
                        <a:pt x="203266" y="348242"/>
                        <a:pt x="244012" y="357767"/>
                        <a:pt x="262533" y="358825"/>
                      </a:cubicBezTo>
                      <a:cubicBezTo>
                        <a:pt x="281054" y="359883"/>
                        <a:pt x="278937" y="355650"/>
                        <a:pt x="287933" y="365175"/>
                      </a:cubicBezTo>
                      <a:cubicBezTo>
                        <a:pt x="296929" y="374700"/>
                        <a:pt x="302750" y="410683"/>
                        <a:pt x="316508" y="415975"/>
                      </a:cubicBezTo>
                      <a:cubicBezTo>
                        <a:pt x="330266" y="421267"/>
                        <a:pt x="351962" y="405921"/>
                        <a:pt x="370483" y="396925"/>
                      </a:cubicBezTo>
                      <a:cubicBezTo>
                        <a:pt x="389004" y="387929"/>
                        <a:pt x="403821" y="366233"/>
                        <a:pt x="427633" y="362000"/>
                      </a:cubicBezTo>
                      <a:cubicBezTo>
                        <a:pt x="451445" y="357767"/>
                        <a:pt x="492191" y="367821"/>
                        <a:pt x="513358" y="371525"/>
                      </a:cubicBezTo>
                      <a:cubicBezTo>
                        <a:pt x="534525" y="375229"/>
                        <a:pt x="551458" y="390575"/>
                        <a:pt x="554633" y="384225"/>
                      </a:cubicBezTo>
                      <a:cubicBezTo>
                        <a:pt x="557808" y="377875"/>
                        <a:pt x="554633" y="343479"/>
                        <a:pt x="532408" y="333425"/>
                      </a:cubicBezTo>
                      <a:cubicBezTo>
                        <a:pt x="510183" y="323371"/>
                        <a:pt x="443508" y="328663"/>
                        <a:pt x="421283" y="323900"/>
                      </a:cubicBezTo>
                      <a:cubicBezTo>
                        <a:pt x="399058" y="319138"/>
                        <a:pt x="385829" y="319138"/>
                        <a:pt x="399058" y="304850"/>
                      </a:cubicBezTo>
                      <a:cubicBezTo>
                        <a:pt x="412287" y="290563"/>
                        <a:pt x="481608" y="254579"/>
                        <a:pt x="500658" y="238175"/>
                      </a:cubicBezTo>
                      <a:cubicBezTo>
                        <a:pt x="519708" y="221771"/>
                        <a:pt x="518121" y="214892"/>
                        <a:pt x="513358" y="206425"/>
                      </a:cubicBezTo>
                      <a:cubicBezTo>
                        <a:pt x="508595" y="197958"/>
                        <a:pt x="485841" y="180496"/>
                        <a:pt x="472083" y="187375"/>
                      </a:cubicBezTo>
                      <a:cubicBezTo>
                        <a:pt x="458325" y="194254"/>
                        <a:pt x="445095" y="235529"/>
                        <a:pt x="430808" y="247700"/>
                      </a:cubicBezTo>
                      <a:cubicBezTo>
                        <a:pt x="416521" y="259871"/>
                        <a:pt x="395354" y="266750"/>
                        <a:pt x="386358" y="260400"/>
                      </a:cubicBezTo>
                      <a:cubicBezTo>
                        <a:pt x="377362" y="254050"/>
                        <a:pt x="374187" y="235529"/>
                        <a:pt x="367308" y="209600"/>
                      </a:cubicBez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</a:schemeClr>
                </a:solidFill>
                <a:ln w="6350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6" name="Freeform 165">
                  <a:extLst>
                    <a:ext uri="{FF2B5EF4-FFF2-40B4-BE49-F238E27FC236}">
                      <a16:creationId xmlns:a16="http://schemas.microsoft.com/office/drawing/2014/main" xmlns="" id="{3B7C6F6E-DE09-5D46-9500-DFEB4E5FF4D5}"/>
                    </a:ext>
                  </a:extLst>
                </p:cNvPr>
                <p:cNvSpPr/>
                <p:nvPr/>
              </p:nvSpPr>
              <p:spPr>
                <a:xfrm>
                  <a:off x="3984625" y="2165350"/>
                  <a:ext cx="257175" cy="79690"/>
                </a:xfrm>
                <a:custGeom>
                  <a:avLst/>
                  <a:gdLst>
                    <a:gd name="connsiteX0" fmla="*/ 0 w 257175"/>
                    <a:gd name="connsiteY0" fmla="*/ 0 h 79690"/>
                    <a:gd name="connsiteX1" fmla="*/ 95250 w 257175"/>
                    <a:gd name="connsiteY1" fmla="*/ 12700 h 79690"/>
                    <a:gd name="connsiteX2" fmla="*/ 111125 w 257175"/>
                    <a:gd name="connsiteY2" fmla="*/ 57150 h 79690"/>
                    <a:gd name="connsiteX3" fmla="*/ 142875 w 257175"/>
                    <a:gd name="connsiteY3" fmla="*/ 63500 h 79690"/>
                    <a:gd name="connsiteX4" fmla="*/ 184150 w 257175"/>
                    <a:gd name="connsiteY4" fmla="*/ 79375 h 79690"/>
                    <a:gd name="connsiteX5" fmla="*/ 231775 w 257175"/>
                    <a:gd name="connsiteY5" fmla="*/ 73025 h 79690"/>
                    <a:gd name="connsiteX6" fmla="*/ 257175 w 257175"/>
                    <a:gd name="connsiteY6" fmla="*/ 60325 h 796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7175" h="79690">
                      <a:moveTo>
                        <a:pt x="0" y="0"/>
                      </a:moveTo>
                      <a:cubicBezTo>
                        <a:pt x="38364" y="1587"/>
                        <a:pt x="76729" y="3175"/>
                        <a:pt x="95250" y="12700"/>
                      </a:cubicBezTo>
                      <a:cubicBezTo>
                        <a:pt x="113771" y="22225"/>
                        <a:pt x="103188" y="48683"/>
                        <a:pt x="111125" y="57150"/>
                      </a:cubicBezTo>
                      <a:cubicBezTo>
                        <a:pt x="119063" y="65617"/>
                        <a:pt x="130704" y="59796"/>
                        <a:pt x="142875" y="63500"/>
                      </a:cubicBezTo>
                      <a:cubicBezTo>
                        <a:pt x="155046" y="67204"/>
                        <a:pt x="169333" y="77788"/>
                        <a:pt x="184150" y="79375"/>
                      </a:cubicBezTo>
                      <a:cubicBezTo>
                        <a:pt x="198967" y="80962"/>
                        <a:pt x="219604" y="76200"/>
                        <a:pt x="231775" y="73025"/>
                      </a:cubicBezTo>
                      <a:cubicBezTo>
                        <a:pt x="243946" y="69850"/>
                        <a:pt x="257175" y="60325"/>
                        <a:pt x="257175" y="60325"/>
                      </a:cubicBezTo>
                    </a:path>
                  </a:pathLst>
                </a:custGeom>
                <a:ln w="6350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7" name="Freeform 166">
                  <a:extLst>
                    <a:ext uri="{FF2B5EF4-FFF2-40B4-BE49-F238E27FC236}">
                      <a16:creationId xmlns:a16="http://schemas.microsoft.com/office/drawing/2014/main" xmlns="" id="{E88BE9D1-FB75-3441-9176-584EF6902A76}"/>
                    </a:ext>
                  </a:extLst>
                </p:cNvPr>
                <p:cNvSpPr/>
                <p:nvPr/>
              </p:nvSpPr>
              <p:spPr>
                <a:xfrm>
                  <a:off x="3848100" y="2222500"/>
                  <a:ext cx="190552" cy="117475"/>
                </a:xfrm>
                <a:custGeom>
                  <a:avLst/>
                  <a:gdLst>
                    <a:gd name="connsiteX0" fmla="*/ 0 w 190552"/>
                    <a:gd name="connsiteY0" fmla="*/ 0 h 117475"/>
                    <a:gd name="connsiteX1" fmla="*/ 47625 w 190552"/>
                    <a:gd name="connsiteY1" fmla="*/ 41275 h 117475"/>
                    <a:gd name="connsiteX2" fmla="*/ 69850 w 190552"/>
                    <a:gd name="connsiteY2" fmla="*/ 95250 h 117475"/>
                    <a:gd name="connsiteX3" fmla="*/ 117475 w 190552"/>
                    <a:gd name="connsiteY3" fmla="*/ 117475 h 117475"/>
                    <a:gd name="connsiteX4" fmla="*/ 184150 w 190552"/>
                    <a:gd name="connsiteY4" fmla="*/ 95250 h 117475"/>
                    <a:gd name="connsiteX5" fmla="*/ 171450 w 190552"/>
                    <a:gd name="connsiteY5" fmla="*/ 76200 h 117475"/>
                    <a:gd name="connsiteX6" fmla="*/ 123825 w 190552"/>
                    <a:gd name="connsiteY6" fmla="*/ 73025 h 117475"/>
                    <a:gd name="connsiteX7" fmla="*/ 146050 w 190552"/>
                    <a:gd name="connsiteY7" fmla="*/ 34925 h 117475"/>
                    <a:gd name="connsiteX8" fmla="*/ 184150 w 190552"/>
                    <a:gd name="connsiteY8" fmla="*/ 15875 h 117475"/>
                    <a:gd name="connsiteX9" fmla="*/ 190500 w 190552"/>
                    <a:gd name="connsiteY9" fmla="*/ 0 h 117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0552" h="117475">
                      <a:moveTo>
                        <a:pt x="0" y="0"/>
                      </a:moveTo>
                      <a:cubicBezTo>
                        <a:pt x="17991" y="12700"/>
                        <a:pt x="35983" y="25400"/>
                        <a:pt x="47625" y="41275"/>
                      </a:cubicBezTo>
                      <a:cubicBezTo>
                        <a:pt x="59267" y="57150"/>
                        <a:pt x="58208" y="82550"/>
                        <a:pt x="69850" y="95250"/>
                      </a:cubicBezTo>
                      <a:cubicBezTo>
                        <a:pt x="81492" y="107950"/>
                        <a:pt x="98425" y="117475"/>
                        <a:pt x="117475" y="117475"/>
                      </a:cubicBezTo>
                      <a:cubicBezTo>
                        <a:pt x="136525" y="117475"/>
                        <a:pt x="175154" y="102129"/>
                        <a:pt x="184150" y="95250"/>
                      </a:cubicBezTo>
                      <a:cubicBezTo>
                        <a:pt x="193146" y="88371"/>
                        <a:pt x="181504" y="79904"/>
                        <a:pt x="171450" y="76200"/>
                      </a:cubicBezTo>
                      <a:cubicBezTo>
                        <a:pt x="161396" y="72496"/>
                        <a:pt x="128058" y="79904"/>
                        <a:pt x="123825" y="73025"/>
                      </a:cubicBezTo>
                      <a:cubicBezTo>
                        <a:pt x="119592" y="66146"/>
                        <a:pt x="135996" y="44450"/>
                        <a:pt x="146050" y="34925"/>
                      </a:cubicBezTo>
                      <a:cubicBezTo>
                        <a:pt x="156104" y="25400"/>
                        <a:pt x="176742" y="21696"/>
                        <a:pt x="184150" y="15875"/>
                      </a:cubicBezTo>
                      <a:cubicBezTo>
                        <a:pt x="191558" y="10054"/>
                        <a:pt x="190500" y="0"/>
                        <a:pt x="190500" y="0"/>
                      </a:cubicBezTo>
                    </a:path>
                  </a:pathLst>
                </a:custGeom>
                <a:ln w="6350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8" name="Freeform 167">
                  <a:extLst>
                    <a:ext uri="{FF2B5EF4-FFF2-40B4-BE49-F238E27FC236}">
                      <a16:creationId xmlns:a16="http://schemas.microsoft.com/office/drawing/2014/main" xmlns="" id="{EBF2DB6C-92C1-F048-ADFA-131E180F5186}"/>
                    </a:ext>
                  </a:extLst>
                </p:cNvPr>
                <p:cNvSpPr/>
                <p:nvPr/>
              </p:nvSpPr>
              <p:spPr>
                <a:xfrm>
                  <a:off x="3879850" y="2870200"/>
                  <a:ext cx="76102" cy="60325"/>
                </a:xfrm>
                <a:custGeom>
                  <a:avLst/>
                  <a:gdLst>
                    <a:gd name="connsiteX0" fmla="*/ 0 w 76102"/>
                    <a:gd name="connsiteY0" fmla="*/ 60325 h 60325"/>
                    <a:gd name="connsiteX1" fmla="*/ 73025 w 76102"/>
                    <a:gd name="connsiteY1" fmla="*/ 34925 h 60325"/>
                    <a:gd name="connsiteX2" fmla="*/ 63500 w 76102"/>
                    <a:gd name="connsiteY2" fmla="*/ 0 h 60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6102" h="60325">
                      <a:moveTo>
                        <a:pt x="0" y="60325"/>
                      </a:moveTo>
                      <a:cubicBezTo>
                        <a:pt x="31221" y="52652"/>
                        <a:pt x="62442" y="44979"/>
                        <a:pt x="73025" y="34925"/>
                      </a:cubicBezTo>
                      <a:cubicBezTo>
                        <a:pt x="83608" y="24871"/>
                        <a:pt x="63500" y="0"/>
                        <a:pt x="63500" y="0"/>
                      </a:cubicBezTo>
                    </a:path>
                  </a:pathLst>
                </a:custGeom>
                <a:ln w="6350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9" name="Freeform 168">
                  <a:extLst>
                    <a:ext uri="{FF2B5EF4-FFF2-40B4-BE49-F238E27FC236}">
                      <a16:creationId xmlns:a16="http://schemas.microsoft.com/office/drawing/2014/main" xmlns="" id="{076757E4-D34B-244D-8782-41F3CACFAA1A}"/>
                    </a:ext>
                  </a:extLst>
                </p:cNvPr>
                <p:cNvSpPr/>
                <p:nvPr/>
              </p:nvSpPr>
              <p:spPr>
                <a:xfrm>
                  <a:off x="3756025" y="2794000"/>
                  <a:ext cx="54563" cy="60325"/>
                </a:xfrm>
                <a:custGeom>
                  <a:avLst/>
                  <a:gdLst>
                    <a:gd name="connsiteX0" fmla="*/ 0 w 54563"/>
                    <a:gd name="connsiteY0" fmla="*/ 60325 h 60325"/>
                    <a:gd name="connsiteX1" fmla="*/ 50800 w 54563"/>
                    <a:gd name="connsiteY1" fmla="*/ 15875 h 60325"/>
                    <a:gd name="connsiteX2" fmla="*/ 50800 w 54563"/>
                    <a:gd name="connsiteY2" fmla="*/ 0 h 60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4563" h="60325">
                      <a:moveTo>
                        <a:pt x="0" y="60325"/>
                      </a:moveTo>
                      <a:cubicBezTo>
                        <a:pt x="21166" y="43127"/>
                        <a:pt x="42333" y="25929"/>
                        <a:pt x="50800" y="15875"/>
                      </a:cubicBezTo>
                      <a:cubicBezTo>
                        <a:pt x="59267" y="5821"/>
                        <a:pt x="50800" y="0"/>
                        <a:pt x="50800" y="0"/>
                      </a:cubicBezTo>
                    </a:path>
                  </a:pathLst>
                </a:custGeom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0" name="Freeform 169">
                  <a:extLst>
                    <a:ext uri="{FF2B5EF4-FFF2-40B4-BE49-F238E27FC236}">
                      <a16:creationId xmlns:a16="http://schemas.microsoft.com/office/drawing/2014/main" xmlns="" id="{277A5B1D-1061-AC42-9129-5BE748948E4F}"/>
                    </a:ext>
                  </a:extLst>
                </p:cNvPr>
                <p:cNvSpPr/>
                <p:nvPr/>
              </p:nvSpPr>
              <p:spPr>
                <a:xfrm>
                  <a:off x="3791984" y="2315988"/>
                  <a:ext cx="125966" cy="97012"/>
                </a:xfrm>
                <a:custGeom>
                  <a:avLst/>
                  <a:gdLst>
                    <a:gd name="connsiteX0" fmla="*/ 68816 w 125966"/>
                    <a:gd name="connsiteY0" fmla="*/ 97012 h 97012"/>
                    <a:gd name="connsiteX1" fmla="*/ 2141 w 125966"/>
                    <a:gd name="connsiteY1" fmla="*/ 81137 h 97012"/>
                    <a:gd name="connsiteX2" fmla="*/ 21191 w 125966"/>
                    <a:gd name="connsiteY2" fmla="*/ 1762 h 97012"/>
                    <a:gd name="connsiteX3" fmla="*/ 68816 w 125966"/>
                    <a:gd name="connsiteY3" fmla="*/ 27162 h 97012"/>
                    <a:gd name="connsiteX4" fmla="*/ 125966 w 125966"/>
                    <a:gd name="connsiteY4" fmla="*/ 39862 h 97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5966" h="97012">
                      <a:moveTo>
                        <a:pt x="68816" y="97012"/>
                      </a:moveTo>
                      <a:cubicBezTo>
                        <a:pt x="39447" y="97012"/>
                        <a:pt x="10078" y="97012"/>
                        <a:pt x="2141" y="81137"/>
                      </a:cubicBezTo>
                      <a:cubicBezTo>
                        <a:pt x="-5796" y="65262"/>
                        <a:pt x="10079" y="10758"/>
                        <a:pt x="21191" y="1762"/>
                      </a:cubicBezTo>
                      <a:cubicBezTo>
                        <a:pt x="32303" y="-7234"/>
                        <a:pt x="51354" y="20812"/>
                        <a:pt x="68816" y="27162"/>
                      </a:cubicBezTo>
                      <a:cubicBezTo>
                        <a:pt x="86278" y="33512"/>
                        <a:pt x="125966" y="39862"/>
                        <a:pt x="125966" y="39862"/>
                      </a:cubicBezTo>
                    </a:path>
                  </a:pathLst>
                </a:custGeom>
                <a:ln w="6350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1" name="Freeform 170">
                  <a:extLst>
                    <a:ext uri="{FF2B5EF4-FFF2-40B4-BE49-F238E27FC236}">
                      <a16:creationId xmlns:a16="http://schemas.microsoft.com/office/drawing/2014/main" xmlns="" id="{F6F5116D-49A2-BF4E-B2E8-31686C0ABD5F}"/>
                    </a:ext>
                  </a:extLst>
                </p:cNvPr>
                <p:cNvSpPr/>
                <p:nvPr/>
              </p:nvSpPr>
              <p:spPr>
                <a:xfrm>
                  <a:off x="4251325" y="2410296"/>
                  <a:ext cx="85725" cy="85254"/>
                </a:xfrm>
                <a:custGeom>
                  <a:avLst/>
                  <a:gdLst>
                    <a:gd name="connsiteX0" fmla="*/ 85725 w 85725"/>
                    <a:gd name="connsiteY0" fmla="*/ 85254 h 85254"/>
                    <a:gd name="connsiteX1" fmla="*/ 69850 w 85725"/>
                    <a:gd name="connsiteY1" fmla="*/ 5879 h 85254"/>
                    <a:gd name="connsiteX2" fmla="*/ 25400 w 85725"/>
                    <a:gd name="connsiteY2" fmla="*/ 5879 h 85254"/>
                    <a:gd name="connsiteX3" fmla="*/ 0 w 85725"/>
                    <a:gd name="connsiteY3" fmla="*/ 5879 h 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5725" h="85254">
                      <a:moveTo>
                        <a:pt x="85725" y="85254"/>
                      </a:moveTo>
                      <a:cubicBezTo>
                        <a:pt x="82814" y="52181"/>
                        <a:pt x="79904" y="19108"/>
                        <a:pt x="69850" y="5879"/>
                      </a:cubicBezTo>
                      <a:cubicBezTo>
                        <a:pt x="59796" y="-7350"/>
                        <a:pt x="25400" y="5879"/>
                        <a:pt x="25400" y="5879"/>
                      </a:cubicBezTo>
                      <a:lnTo>
                        <a:pt x="0" y="5879"/>
                      </a:lnTo>
                    </a:path>
                  </a:pathLst>
                </a:custGeom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2" name="Freeform 171">
                  <a:extLst>
                    <a:ext uri="{FF2B5EF4-FFF2-40B4-BE49-F238E27FC236}">
                      <a16:creationId xmlns:a16="http://schemas.microsoft.com/office/drawing/2014/main" xmlns="" id="{F970B5B8-CC1B-4644-9AC6-A1652E7B85A4}"/>
                    </a:ext>
                  </a:extLst>
                </p:cNvPr>
                <p:cNvSpPr/>
                <p:nvPr/>
              </p:nvSpPr>
              <p:spPr>
                <a:xfrm>
                  <a:off x="4193439" y="2266950"/>
                  <a:ext cx="102336" cy="115882"/>
                </a:xfrm>
                <a:custGeom>
                  <a:avLst/>
                  <a:gdLst>
                    <a:gd name="connsiteX0" fmla="*/ 102336 w 102336"/>
                    <a:gd name="connsiteY0" fmla="*/ 0 h 115882"/>
                    <a:gd name="connsiteX1" fmla="*/ 32486 w 102336"/>
                    <a:gd name="connsiteY1" fmla="*/ 41275 h 115882"/>
                    <a:gd name="connsiteX2" fmla="*/ 3911 w 102336"/>
                    <a:gd name="connsiteY2" fmla="*/ 79375 h 115882"/>
                    <a:gd name="connsiteX3" fmla="*/ 3911 w 102336"/>
                    <a:gd name="connsiteY3" fmla="*/ 114300 h 115882"/>
                    <a:gd name="connsiteX4" fmla="*/ 736 w 102336"/>
                    <a:gd name="connsiteY4" fmla="*/ 25400 h 115882"/>
                    <a:gd name="connsiteX5" fmla="*/ 19786 w 102336"/>
                    <a:gd name="connsiteY5" fmla="*/ 3175 h 1158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2336" h="115882">
                      <a:moveTo>
                        <a:pt x="102336" y="0"/>
                      </a:moveTo>
                      <a:cubicBezTo>
                        <a:pt x="75613" y="14023"/>
                        <a:pt x="48890" y="28046"/>
                        <a:pt x="32486" y="41275"/>
                      </a:cubicBezTo>
                      <a:cubicBezTo>
                        <a:pt x="16082" y="54504"/>
                        <a:pt x="8673" y="67204"/>
                        <a:pt x="3911" y="79375"/>
                      </a:cubicBezTo>
                      <a:cubicBezTo>
                        <a:pt x="-851" y="91546"/>
                        <a:pt x="4440" y="123296"/>
                        <a:pt x="3911" y="114300"/>
                      </a:cubicBezTo>
                      <a:cubicBezTo>
                        <a:pt x="3382" y="105304"/>
                        <a:pt x="-1910" y="43921"/>
                        <a:pt x="736" y="25400"/>
                      </a:cubicBezTo>
                      <a:cubicBezTo>
                        <a:pt x="3382" y="6879"/>
                        <a:pt x="19786" y="3175"/>
                        <a:pt x="19786" y="3175"/>
                      </a:cubicBezTo>
                    </a:path>
                  </a:pathLst>
                </a:custGeom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3" name="Freeform 172">
                  <a:extLst>
                    <a:ext uri="{FF2B5EF4-FFF2-40B4-BE49-F238E27FC236}">
                      <a16:creationId xmlns:a16="http://schemas.microsoft.com/office/drawing/2014/main" xmlns="" id="{F1893143-B81F-E44B-937F-4DAE2F06160F}"/>
                    </a:ext>
                  </a:extLst>
                </p:cNvPr>
                <p:cNvSpPr/>
                <p:nvPr/>
              </p:nvSpPr>
              <p:spPr>
                <a:xfrm>
                  <a:off x="4248145" y="2637761"/>
                  <a:ext cx="152405" cy="121314"/>
                </a:xfrm>
                <a:custGeom>
                  <a:avLst/>
                  <a:gdLst>
                    <a:gd name="connsiteX0" fmla="*/ 152405 w 152405"/>
                    <a:gd name="connsiteY0" fmla="*/ 29239 h 121314"/>
                    <a:gd name="connsiteX1" fmla="*/ 95255 w 152405"/>
                    <a:gd name="connsiteY1" fmla="*/ 29239 h 121314"/>
                    <a:gd name="connsiteX2" fmla="*/ 44455 w 152405"/>
                    <a:gd name="connsiteY2" fmla="*/ 22889 h 121314"/>
                    <a:gd name="connsiteX3" fmla="*/ 5 w 152405"/>
                    <a:gd name="connsiteY3" fmla="*/ 664 h 121314"/>
                    <a:gd name="connsiteX4" fmla="*/ 41280 w 152405"/>
                    <a:gd name="connsiteY4" fmla="*/ 51464 h 121314"/>
                    <a:gd name="connsiteX5" fmla="*/ 41280 w 152405"/>
                    <a:gd name="connsiteY5" fmla="*/ 95914 h 121314"/>
                    <a:gd name="connsiteX6" fmla="*/ 41280 w 152405"/>
                    <a:gd name="connsiteY6" fmla="*/ 121314 h 121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2405" h="121314">
                      <a:moveTo>
                        <a:pt x="152405" y="29239"/>
                      </a:moveTo>
                      <a:cubicBezTo>
                        <a:pt x="132825" y="29768"/>
                        <a:pt x="113246" y="30297"/>
                        <a:pt x="95255" y="29239"/>
                      </a:cubicBezTo>
                      <a:cubicBezTo>
                        <a:pt x="77264" y="28181"/>
                        <a:pt x="60330" y="27651"/>
                        <a:pt x="44455" y="22889"/>
                      </a:cubicBezTo>
                      <a:cubicBezTo>
                        <a:pt x="28580" y="18127"/>
                        <a:pt x="534" y="-4099"/>
                        <a:pt x="5" y="664"/>
                      </a:cubicBezTo>
                      <a:cubicBezTo>
                        <a:pt x="-524" y="5426"/>
                        <a:pt x="34401" y="35589"/>
                        <a:pt x="41280" y="51464"/>
                      </a:cubicBezTo>
                      <a:cubicBezTo>
                        <a:pt x="48159" y="67339"/>
                        <a:pt x="41280" y="95914"/>
                        <a:pt x="41280" y="95914"/>
                      </a:cubicBezTo>
                      <a:lnTo>
                        <a:pt x="41280" y="121314"/>
                      </a:lnTo>
                    </a:path>
                  </a:pathLst>
                </a:custGeom>
                <a:ln w="6350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4" name="Freeform 173">
                  <a:extLst>
                    <a:ext uri="{FF2B5EF4-FFF2-40B4-BE49-F238E27FC236}">
                      <a16:creationId xmlns:a16="http://schemas.microsoft.com/office/drawing/2014/main" xmlns="" id="{4E5786EE-08AF-3047-A35A-B12FD543579D}"/>
                    </a:ext>
                  </a:extLst>
                </p:cNvPr>
                <p:cNvSpPr/>
                <p:nvPr/>
              </p:nvSpPr>
              <p:spPr>
                <a:xfrm>
                  <a:off x="4029260" y="2857500"/>
                  <a:ext cx="225240" cy="165179"/>
                </a:xfrm>
                <a:custGeom>
                  <a:avLst/>
                  <a:gdLst>
                    <a:gd name="connsiteX0" fmla="*/ 225240 w 225240"/>
                    <a:gd name="connsiteY0" fmla="*/ 0 h 165179"/>
                    <a:gd name="connsiteX1" fmla="*/ 164915 w 225240"/>
                    <a:gd name="connsiteY1" fmla="*/ 50800 h 165179"/>
                    <a:gd name="connsiteX2" fmla="*/ 152215 w 225240"/>
                    <a:gd name="connsiteY2" fmla="*/ 73025 h 165179"/>
                    <a:gd name="connsiteX3" fmla="*/ 88715 w 225240"/>
                    <a:gd name="connsiteY3" fmla="*/ 57150 h 165179"/>
                    <a:gd name="connsiteX4" fmla="*/ 60140 w 225240"/>
                    <a:gd name="connsiteY4" fmla="*/ 57150 h 165179"/>
                    <a:gd name="connsiteX5" fmla="*/ 6165 w 225240"/>
                    <a:gd name="connsiteY5" fmla="*/ 73025 h 165179"/>
                    <a:gd name="connsiteX6" fmla="*/ 6165 w 225240"/>
                    <a:gd name="connsiteY6" fmla="*/ 101600 h 165179"/>
                    <a:gd name="connsiteX7" fmla="*/ 50615 w 225240"/>
                    <a:gd name="connsiteY7" fmla="*/ 88900 h 165179"/>
                    <a:gd name="connsiteX8" fmla="*/ 34740 w 225240"/>
                    <a:gd name="connsiteY8" fmla="*/ 155575 h 165179"/>
                    <a:gd name="connsiteX9" fmla="*/ 56965 w 225240"/>
                    <a:gd name="connsiteY9" fmla="*/ 158750 h 165179"/>
                    <a:gd name="connsiteX10" fmla="*/ 126815 w 225240"/>
                    <a:gd name="connsiteY10" fmla="*/ 98425 h 165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5240" h="165179">
                      <a:moveTo>
                        <a:pt x="225240" y="0"/>
                      </a:moveTo>
                      <a:cubicBezTo>
                        <a:pt x="201163" y="19314"/>
                        <a:pt x="177086" y="38629"/>
                        <a:pt x="164915" y="50800"/>
                      </a:cubicBezTo>
                      <a:cubicBezTo>
                        <a:pt x="152744" y="62971"/>
                        <a:pt x="164915" y="71967"/>
                        <a:pt x="152215" y="73025"/>
                      </a:cubicBezTo>
                      <a:cubicBezTo>
                        <a:pt x="139515" y="74083"/>
                        <a:pt x="104061" y="59796"/>
                        <a:pt x="88715" y="57150"/>
                      </a:cubicBezTo>
                      <a:cubicBezTo>
                        <a:pt x="73369" y="54504"/>
                        <a:pt x="73898" y="54504"/>
                        <a:pt x="60140" y="57150"/>
                      </a:cubicBezTo>
                      <a:cubicBezTo>
                        <a:pt x="46382" y="59796"/>
                        <a:pt x="15161" y="65617"/>
                        <a:pt x="6165" y="73025"/>
                      </a:cubicBezTo>
                      <a:cubicBezTo>
                        <a:pt x="-2831" y="80433"/>
                        <a:pt x="-1243" y="98954"/>
                        <a:pt x="6165" y="101600"/>
                      </a:cubicBezTo>
                      <a:cubicBezTo>
                        <a:pt x="13573" y="104246"/>
                        <a:pt x="45853" y="79904"/>
                        <a:pt x="50615" y="88900"/>
                      </a:cubicBezTo>
                      <a:cubicBezTo>
                        <a:pt x="55377" y="97896"/>
                        <a:pt x="33682" y="143933"/>
                        <a:pt x="34740" y="155575"/>
                      </a:cubicBezTo>
                      <a:cubicBezTo>
                        <a:pt x="35798" y="167217"/>
                        <a:pt x="41619" y="168275"/>
                        <a:pt x="56965" y="158750"/>
                      </a:cubicBezTo>
                      <a:cubicBezTo>
                        <a:pt x="72311" y="149225"/>
                        <a:pt x="99563" y="123825"/>
                        <a:pt x="126815" y="98425"/>
                      </a:cubicBezTo>
                    </a:path>
                  </a:pathLst>
                </a:custGeom>
                <a:ln w="6350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5" name="Freeform 174">
                  <a:extLst>
                    <a:ext uri="{FF2B5EF4-FFF2-40B4-BE49-F238E27FC236}">
                      <a16:creationId xmlns:a16="http://schemas.microsoft.com/office/drawing/2014/main" xmlns="" id="{1665F0B2-AE93-A54B-BF75-0FE16B37D941}"/>
                    </a:ext>
                  </a:extLst>
                </p:cNvPr>
                <p:cNvSpPr/>
                <p:nvPr/>
              </p:nvSpPr>
              <p:spPr>
                <a:xfrm>
                  <a:off x="4096029" y="2437281"/>
                  <a:ext cx="15596" cy="112329"/>
                </a:xfrm>
                <a:custGeom>
                  <a:avLst/>
                  <a:gdLst>
                    <a:gd name="connsiteX0" fmla="*/ 15596 w 15596"/>
                    <a:gd name="connsiteY0" fmla="*/ 1119 h 112329"/>
                    <a:gd name="connsiteX1" fmla="*/ 2896 w 15596"/>
                    <a:gd name="connsiteY1" fmla="*/ 58269 h 112329"/>
                    <a:gd name="connsiteX2" fmla="*/ 2896 w 15596"/>
                    <a:gd name="connsiteY2" fmla="*/ 112244 h 112329"/>
                    <a:gd name="connsiteX3" fmla="*/ 15596 w 15596"/>
                    <a:gd name="connsiteY3" fmla="*/ 1119 h 112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596" h="112329">
                      <a:moveTo>
                        <a:pt x="15596" y="1119"/>
                      </a:moveTo>
                      <a:cubicBezTo>
                        <a:pt x="15596" y="-7877"/>
                        <a:pt x="5013" y="39748"/>
                        <a:pt x="2896" y="58269"/>
                      </a:cubicBezTo>
                      <a:cubicBezTo>
                        <a:pt x="779" y="76790"/>
                        <a:pt x="-2396" y="114361"/>
                        <a:pt x="2896" y="112244"/>
                      </a:cubicBezTo>
                      <a:cubicBezTo>
                        <a:pt x="8188" y="110127"/>
                        <a:pt x="15596" y="10115"/>
                        <a:pt x="15596" y="1119"/>
                      </a:cubicBezTo>
                      <a:close/>
                    </a:path>
                  </a:pathLst>
                </a:custGeom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6" name="Freeform 175">
                  <a:extLst>
                    <a:ext uri="{FF2B5EF4-FFF2-40B4-BE49-F238E27FC236}">
                      <a16:creationId xmlns:a16="http://schemas.microsoft.com/office/drawing/2014/main" xmlns="" id="{36CAB139-CE01-4B40-9001-4BBC2FAE53A6}"/>
                    </a:ext>
                  </a:extLst>
                </p:cNvPr>
                <p:cNvSpPr/>
                <p:nvPr/>
              </p:nvSpPr>
              <p:spPr>
                <a:xfrm>
                  <a:off x="4146498" y="2431808"/>
                  <a:ext cx="111177" cy="105017"/>
                </a:xfrm>
                <a:custGeom>
                  <a:avLst/>
                  <a:gdLst>
                    <a:gd name="connsiteX0" fmla="*/ 111177 w 111177"/>
                    <a:gd name="connsiteY0" fmla="*/ 85967 h 105017"/>
                    <a:gd name="connsiteX1" fmla="*/ 79427 w 111177"/>
                    <a:gd name="connsiteY1" fmla="*/ 31992 h 105017"/>
                    <a:gd name="connsiteX2" fmla="*/ 41327 w 111177"/>
                    <a:gd name="connsiteY2" fmla="*/ 242 h 105017"/>
                    <a:gd name="connsiteX3" fmla="*/ 6402 w 111177"/>
                    <a:gd name="connsiteY3" fmla="*/ 19292 h 105017"/>
                    <a:gd name="connsiteX4" fmla="*/ 44502 w 111177"/>
                    <a:gd name="connsiteY4" fmla="*/ 54217 h 105017"/>
                    <a:gd name="connsiteX5" fmla="*/ 6402 w 111177"/>
                    <a:gd name="connsiteY5" fmla="*/ 70092 h 105017"/>
                    <a:gd name="connsiteX6" fmla="*/ 52 w 111177"/>
                    <a:gd name="connsiteY6" fmla="*/ 105017 h 105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1177" h="105017">
                      <a:moveTo>
                        <a:pt x="111177" y="85967"/>
                      </a:moveTo>
                      <a:cubicBezTo>
                        <a:pt x="101123" y="66123"/>
                        <a:pt x="91069" y="46279"/>
                        <a:pt x="79427" y="31992"/>
                      </a:cubicBezTo>
                      <a:cubicBezTo>
                        <a:pt x="67785" y="17705"/>
                        <a:pt x="53498" y="2359"/>
                        <a:pt x="41327" y="242"/>
                      </a:cubicBezTo>
                      <a:cubicBezTo>
                        <a:pt x="29156" y="-1875"/>
                        <a:pt x="5873" y="10296"/>
                        <a:pt x="6402" y="19292"/>
                      </a:cubicBezTo>
                      <a:cubicBezTo>
                        <a:pt x="6931" y="28288"/>
                        <a:pt x="44502" y="45750"/>
                        <a:pt x="44502" y="54217"/>
                      </a:cubicBezTo>
                      <a:cubicBezTo>
                        <a:pt x="44502" y="62684"/>
                        <a:pt x="13810" y="61625"/>
                        <a:pt x="6402" y="70092"/>
                      </a:cubicBezTo>
                      <a:cubicBezTo>
                        <a:pt x="-1006" y="78559"/>
                        <a:pt x="52" y="105017"/>
                        <a:pt x="52" y="105017"/>
                      </a:cubicBezTo>
                    </a:path>
                  </a:pathLst>
                </a:custGeom>
                <a:ln w="6350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7" name="Freeform 176">
                  <a:extLst>
                    <a:ext uri="{FF2B5EF4-FFF2-40B4-BE49-F238E27FC236}">
                      <a16:creationId xmlns:a16="http://schemas.microsoft.com/office/drawing/2014/main" xmlns="" id="{5B807761-64A6-CC41-9967-382A75A5B72E}"/>
                    </a:ext>
                  </a:extLst>
                </p:cNvPr>
                <p:cNvSpPr/>
                <p:nvPr/>
              </p:nvSpPr>
              <p:spPr>
                <a:xfrm>
                  <a:off x="4076700" y="2257425"/>
                  <a:ext cx="82550" cy="110289"/>
                </a:xfrm>
                <a:custGeom>
                  <a:avLst/>
                  <a:gdLst>
                    <a:gd name="connsiteX0" fmla="*/ 0 w 82550"/>
                    <a:gd name="connsiteY0" fmla="*/ 0 h 110289"/>
                    <a:gd name="connsiteX1" fmla="*/ 19050 w 82550"/>
                    <a:gd name="connsiteY1" fmla="*/ 69850 h 110289"/>
                    <a:gd name="connsiteX2" fmla="*/ 60325 w 82550"/>
                    <a:gd name="connsiteY2" fmla="*/ 95250 h 110289"/>
                    <a:gd name="connsiteX3" fmla="*/ 60325 w 82550"/>
                    <a:gd name="connsiteY3" fmla="*/ 107950 h 110289"/>
                    <a:gd name="connsiteX4" fmla="*/ 82550 w 82550"/>
                    <a:gd name="connsiteY4" fmla="*/ 47625 h 110289"/>
                    <a:gd name="connsiteX5" fmla="*/ 60325 w 82550"/>
                    <a:gd name="connsiteY5" fmla="*/ 25400 h 110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2550" h="110289">
                      <a:moveTo>
                        <a:pt x="0" y="0"/>
                      </a:moveTo>
                      <a:cubicBezTo>
                        <a:pt x="4498" y="26987"/>
                        <a:pt x="8996" y="53975"/>
                        <a:pt x="19050" y="69850"/>
                      </a:cubicBezTo>
                      <a:cubicBezTo>
                        <a:pt x="29104" y="85725"/>
                        <a:pt x="53446" y="88900"/>
                        <a:pt x="60325" y="95250"/>
                      </a:cubicBezTo>
                      <a:cubicBezTo>
                        <a:pt x="67204" y="101600"/>
                        <a:pt x="56621" y="115887"/>
                        <a:pt x="60325" y="107950"/>
                      </a:cubicBezTo>
                      <a:cubicBezTo>
                        <a:pt x="64029" y="100013"/>
                        <a:pt x="82550" y="61383"/>
                        <a:pt x="82550" y="47625"/>
                      </a:cubicBezTo>
                      <a:lnTo>
                        <a:pt x="60325" y="25400"/>
                      </a:lnTo>
                    </a:path>
                  </a:pathLst>
                </a:custGeom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8" name="Freeform 177">
                  <a:extLst>
                    <a:ext uri="{FF2B5EF4-FFF2-40B4-BE49-F238E27FC236}">
                      <a16:creationId xmlns:a16="http://schemas.microsoft.com/office/drawing/2014/main" xmlns="" id="{1FE19FE9-0D67-1B4C-B874-92BF6218FC8D}"/>
                    </a:ext>
                  </a:extLst>
                </p:cNvPr>
                <p:cNvSpPr/>
                <p:nvPr/>
              </p:nvSpPr>
              <p:spPr>
                <a:xfrm>
                  <a:off x="3625850" y="2667000"/>
                  <a:ext cx="174625" cy="157535"/>
                </a:xfrm>
                <a:custGeom>
                  <a:avLst/>
                  <a:gdLst>
                    <a:gd name="connsiteX0" fmla="*/ 174625 w 174625"/>
                    <a:gd name="connsiteY0" fmla="*/ 0 h 157535"/>
                    <a:gd name="connsiteX1" fmla="*/ 142875 w 174625"/>
                    <a:gd name="connsiteY1" fmla="*/ 44450 h 157535"/>
                    <a:gd name="connsiteX2" fmla="*/ 133350 w 174625"/>
                    <a:gd name="connsiteY2" fmla="*/ 44450 h 157535"/>
                    <a:gd name="connsiteX3" fmla="*/ 133350 w 174625"/>
                    <a:gd name="connsiteY3" fmla="*/ 82550 h 157535"/>
                    <a:gd name="connsiteX4" fmla="*/ 107950 w 174625"/>
                    <a:gd name="connsiteY4" fmla="*/ 82550 h 157535"/>
                    <a:gd name="connsiteX5" fmla="*/ 82550 w 174625"/>
                    <a:gd name="connsiteY5" fmla="*/ 117475 h 157535"/>
                    <a:gd name="connsiteX6" fmla="*/ 76200 w 174625"/>
                    <a:gd name="connsiteY6" fmla="*/ 155575 h 157535"/>
                    <a:gd name="connsiteX7" fmla="*/ 0 w 174625"/>
                    <a:gd name="connsiteY7" fmla="*/ 152400 h 1575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4625" h="157535">
                      <a:moveTo>
                        <a:pt x="174625" y="0"/>
                      </a:moveTo>
                      <a:cubicBezTo>
                        <a:pt x="162189" y="18521"/>
                        <a:pt x="149754" y="37042"/>
                        <a:pt x="142875" y="44450"/>
                      </a:cubicBezTo>
                      <a:cubicBezTo>
                        <a:pt x="135996" y="51858"/>
                        <a:pt x="134937" y="38100"/>
                        <a:pt x="133350" y="44450"/>
                      </a:cubicBezTo>
                      <a:cubicBezTo>
                        <a:pt x="131762" y="50800"/>
                        <a:pt x="137583" y="76200"/>
                        <a:pt x="133350" y="82550"/>
                      </a:cubicBezTo>
                      <a:cubicBezTo>
                        <a:pt x="129117" y="88900"/>
                        <a:pt x="116417" y="76729"/>
                        <a:pt x="107950" y="82550"/>
                      </a:cubicBezTo>
                      <a:cubicBezTo>
                        <a:pt x="99483" y="88371"/>
                        <a:pt x="87842" y="105304"/>
                        <a:pt x="82550" y="117475"/>
                      </a:cubicBezTo>
                      <a:cubicBezTo>
                        <a:pt x="77258" y="129646"/>
                        <a:pt x="89958" y="149754"/>
                        <a:pt x="76200" y="155575"/>
                      </a:cubicBezTo>
                      <a:cubicBezTo>
                        <a:pt x="62442" y="161396"/>
                        <a:pt x="0" y="152400"/>
                        <a:pt x="0" y="152400"/>
                      </a:cubicBezTo>
                    </a:path>
                  </a:pathLst>
                </a:custGeom>
                <a:ln w="6350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9" name="Freeform 178">
                  <a:extLst>
                    <a:ext uri="{FF2B5EF4-FFF2-40B4-BE49-F238E27FC236}">
                      <a16:creationId xmlns:a16="http://schemas.microsoft.com/office/drawing/2014/main" xmlns="" id="{AD60D9A1-5C0D-694E-A5CA-63721326F1F7}"/>
                    </a:ext>
                  </a:extLst>
                </p:cNvPr>
                <p:cNvSpPr/>
                <p:nvPr/>
              </p:nvSpPr>
              <p:spPr>
                <a:xfrm>
                  <a:off x="3844925" y="2797154"/>
                  <a:ext cx="127000" cy="42391"/>
                </a:xfrm>
                <a:custGeom>
                  <a:avLst/>
                  <a:gdLst>
                    <a:gd name="connsiteX0" fmla="*/ 0 w 127000"/>
                    <a:gd name="connsiteY0" fmla="*/ 19071 h 42391"/>
                    <a:gd name="connsiteX1" fmla="*/ 47625 w 127000"/>
                    <a:gd name="connsiteY1" fmla="*/ 21 h 42391"/>
                    <a:gd name="connsiteX2" fmla="*/ 92075 w 127000"/>
                    <a:gd name="connsiteY2" fmla="*/ 15896 h 42391"/>
                    <a:gd name="connsiteX3" fmla="*/ 66675 w 127000"/>
                    <a:gd name="connsiteY3" fmla="*/ 41296 h 42391"/>
                    <a:gd name="connsiteX4" fmla="*/ 127000 w 127000"/>
                    <a:gd name="connsiteY4" fmla="*/ 38121 h 42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000" h="42391">
                      <a:moveTo>
                        <a:pt x="0" y="19071"/>
                      </a:moveTo>
                      <a:cubicBezTo>
                        <a:pt x="16139" y="9810"/>
                        <a:pt x="32279" y="550"/>
                        <a:pt x="47625" y="21"/>
                      </a:cubicBezTo>
                      <a:cubicBezTo>
                        <a:pt x="62971" y="-508"/>
                        <a:pt x="88900" y="9017"/>
                        <a:pt x="92075" y="15896"/>
                      </a:cubicBezTo>
                      <a:cubicBezTo>
                        <a:pt x="95250" y="22775"/>
                        <a:pt x="60854" y="37592"/>
                        <a:pt x="66675" y="41296"/>
                      </a:cubicBezTo>
                      <a:cubicBezTo>
                        <a:pt x="72496" y="45000"/>
                        <a:pt x="127000" y="38121"/>
                        <a:pt x="127000" y="38121"/>
                      </a:cubicBezTo>
                    </a:path>
                  </a:pathLst>
                </a:custGeom>
                <a:ln w="6350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0" name="Freeform 179">
                  <a:extLst>
                    <a:ext uri="{FF2B5EF4-FFF2-40B4-BE49-F238E27FC236}">
                      <a16:creationId xmlns:a16="http://schemas.microsoft.com/office/drawing/2014/main" xmlns="" id="{8EC86184-06A8-1F40-B6FB-5934379E4385}"/>
                    </a:ext>
                  </a:extLst>
                </p:cNvPr>
                <p:cNvSpPr/>
                <p:nvPr/>
              </p:nvSpPr>
              <p:spPr>
                <a:xfrm>
                  <a:off x="4203700" y="2724150"/>
                  <a:ext cx="142875" cy="127322"/>
                </a:xfrm>
                <a:custGeom>
                  <a:avLst/>
                  <a:gdLst>
                    <a:gd name="connsiteX0" fmla="*/ 142875 w 142875"/>
                    <a:gd name="connsiteY0" fmla="*/ 76200 h 127322"/>
                    <a:gd name="connsiteX1" fmla="*/ 79375 w 142875"/>
                    <a:gd name="connsiteY1" fmla="*/ 82550 h 127322"/>
                    <a:gd name="connsiteX2" fmla="*/ 85725 w 142875"/>
                    <a:gd name="connsiteY2" fmla="*/ 127000 h 127322"/>
                    <a:gd name="connsiteX3" fmla="*/ 15875 w 142875"/>
                    <a:gd name="connsiteY3" fmla="*/ 101600 h 127322"/>
                    <a:gd name="connsiteX4" fmla="*/ 22225 w 142875"/>
                    <a:gd name="connsiteY4" fmla="*/ 82550 h 127322"/>
                    <a:gd name="connsiteX5" fmla="*/ 34925 w 142875"/>
                    <a:gd name="connsiteY5" fmla="*/ 31750 h 127322"/>
                    <a:gd name="connsiteX6" fmla="*/ 0 w 142875"/>
                    <a:gd name="connsiteY6" fmla="*/ 0 h 1273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2875" h="127322">
                      <a:moveTo>
                        <a:pt x="142875" y="76200"/>
                      </a:moveTo>
                      <a:cubicBezTo>
                        <a:pt x="115887" y="75141"/>
                        <a:pt x="88900" y="74083"/>
                        <a:pt x="79375" y="82550"/>
                      </a:cubicBezTo>
                      <a:cubicBezTo>
                        <a:pt x="69850" y="91017"/>
                        <a:pt x="96308" y="123825"/>
                        <a:pt x="85725" y="127000"/>
                      </a:cubicBezTo>
                      <a:cubicBezTo>
                        <a:pt x="75142" y="130175"/>
                        <a:pt x="26458" y="109008"/>
                        <a:pt x="15875" y="101600"/>
                      </a:cubicBezTo>
                      <a:cubicBezTo>
                        <a:pt x="5292" y="94192"/>
                        <a:pt x="19050" y="94192"/>
                        <a:pt x="22225" y="82550"/>
                      </a:cubicBezTo>
                      <a:cubicBezTo>
                        <a:pt x="25400" y="70908"/>
                        <a:pt x="38629" y="45508"/>
                        <a:pt x="34925" y="31750"/>
                      </a:cubicBezTo>
                      <a:cubicBezTo>
                        <a:pt x="31221" y="17992"/>
                        <a:pt x="0" y="0"/>
                        <a:pt x="0" y="0"/>
                      </a:cubicBezTo>
                    </a:path>
                  </a:pathLst>
                </a:custGeom>
                <a:ln w="9525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1" name="Freeform 180">
                  <a:extLst>
                    <a:ext uri="{FF2B5EF4-FFF2-40B4-BE49-F238E27FC236}">
                      <a16:creationId xmlns:a16="http://schemas.microsoft.com/office/drawing/2014/main" xmlns="" id="{2D99E2DE-7318-5C42-8807-A6AE872539E3}"/>
                    </a:ext>
                  </a:extLst>
                </p:cNvPr>
                <p:cNvSpPr/>
                <p:nvPr/>
              </p:nvSpPr>
              <p:spPr>
                <a:xfrm>
                  <a:off x="3993012" y="2752725"/>
                  <a:ext cx="106014" cy="118458"/>
                </a:xfrm>
                <a:custGeom>
                  <a:avLst/>
                  <a:gdLst>
                    <a:gd name="connsiteX0" fmla="*/ 1138 w 106014"/>
                    <a:gd name="connsiteY0" fmla="*/ 15875 h 118458"/>
                    <a:gd name="connsiteX1" fmla="*/ 4313 w 106014"/>
                    <a:gd name="connsiteY1" fmla="*/ 76200 h 118458"/>
                    <a:gd name="connsiteX2" fmla="*/ 36063 w 106014"/>
                    <a:gd name="connsiteY2" fmla="*/ 98425 h 118458"/>
                    <a:gd name="connsiteX3" fmla="*/ 74163 w 106014"/>
                    <a:gd name="connsiteY3" fmla="*/ 117475 h 118458"/>
                    <a:gd name="connsiteX4" fmla="*/ 80513 w 106014"/>
                    <a:gd name="connsiteY4" fmla="*/ 66675 h 118458"/>
                    <a:gd name="connsiteX5" fmla="*/ 105913 w 106014"/>
                    <a:gd name="connsiteY5" fmla="*/ 25400 h 118458"/>
                    <a:gd name="connsiteX6" fmla="*/ 90038 w 106014"/>
                    <a:gd name="connsiteY6" fmla="*/ 0 h 1184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6014" h="118458">
                      <a:moveTo>
                        <a:pt x="1138" y="15875"/>
                      </a:moveTo>
                      <a:cubicBezTo>
                        <a:pt x="-185" y="39158"/>
                        <a:pt x="-1508" y="62442"/>
                        <a:pt x="4313" y="76200"/>
                      </a:cubicBezTo>
                      <a:cubicBezTo>
                        <a:pt x="10134" y="89958"/>
                        <a:pt x="24421" y="91546"/>
                        <a:pt x="36063" y="98425"/>
                      </a:cubicBezTo>
                      <a:cubicBezTo>
                        <a:pt x="47705" y="105304"/>
                        <a:pt x="66755" y="122767"/>
                        <a:pt x="74163" y="117475"/>
                      </a:cubicBezTo>
                      <a:cubicBezTo>
                        <a:pt x="81571" y="112183"/>
                        <a:pt x="75221" y="82021"/>
                        <a:pt x="80513" y="66675"/>
                      </a:cubicBezTo>
                      <a:cubicBezTo>
                        <a:pt x="85805" y="51329"/>
                        <a:pt x="104326" y="36512"/>
                        <a:pt x="105913" y="25400"/>
                      </a:cubicBezTo>
                      <a:cubicBezTo>
                        <a:pt x="107500" y="14288"/>
                        <a:pt x="90038" y="0"/>
                        <a:pt x="90038" y="0"/>
                      </a:cubicBezTo>
                    </a:path>
                  </a:pathLst>
                </a:custGeom>
                <a:ln w="9525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2" name="Freeform 181">
                  <a:extLst>
                    <a:ext uri="{FF2B5EF4-FFF2-40B4-BE49-F238E27FC236}">
                      <a16:creationId xmlns:a16="http://schemas.microsoft.com/office/drawing/2014/main" xmlns="" id="{22743170-AFBD-BB42-82A5-A3A75275F327}"/>
                    </a:ext>
                  </a:extLst>
                </p:cNvPr>
                <p:cNvSpPr/>
                <p:nvPr/>
              </p:nvSpPr>
              <p:spPr>
                <a:xfrm>
                  <a:off x="4095750" y="2784475"/>
                  <a:ext cx="57938" cy="136525"/>
                </a:xfrm>
                <a:custGeom>
                  <a:avLst/>
                  <a:gdLst>
                    <a:gd name="connsiteX0" fmla="*/ 0 w 57938"/>
                    <a:gd name="connsiteY0" fmla="*/ 136525 h 136525"/>
                    <a:gd name="connsiteX1" fmla="*/ 34925 w 57938"/>
                    <a:gd name="connsiteY1" fmla="*/ 82550 h 136525"/>
                    <a:gd name="connsiteX2" fmla="*/ 57150 w 57938"/>
                    <a:gd name="connsiteY2" fmla="*/ 38100 h 136525"/>
                    <a:gd name="connsiteX3" fmla="*/ 50800 w 57938"/>
                    <a:gd name="connsiteY3" fmla="*/ 0 h 136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7938" h="136525">
                      <a:moveTo>
                        <a:pt x="0" y="136525"/>
                      </a:moveTo>
                      <a:cubicBezTo>
                        <a:pt x="12700" y="117739"/>
                        <a:pt x="25400" y="98954"/>
                        <a:pt x="34925" y="82550"/>
                      </a:cubicBezTo>
                      <a:cubicBezTo>
                        <a:pt x="44450" y="66146"/>
                        <a:pt x="54504" y="51858"/>
                        <a:pt x="57150" y="38100"/>
                      </a:cubicBezTo>
                      <a:cubicBezTo>
                        <a:pt x="59796" y="24342"/>
                        <a:pt x="55298" y="12171"/>
                        <a:pt x="50800" y="0"/>
                      </a:cubicBezTo>
                    </a:path>
                  </a:pathLst>
                </a:custGeom>
                <a:ln w="6350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3" name="Freeform 182">
                  <a:extLst>
                    <a:ext uri="{FF2B5EF4-FFF2-40B4-BE49-F238E27FC236}">
                      <a16:creationId xmlns:a16="http://schemas.microsoft.com/office/drawing/2014/main" xmlns="" id="{79DE59B0-18EA-104A-A368-07764914D868}"/>
                    </a:ext>
                  </a:extLst>
                </p:cNvPr>
                <p:cNvSpPr/>
                <p:nvPr/>
              </p:nvSpPr>
              <p:spPr>
                <a:xfrm>
                  <a:off x="4149725" y="2565400"/>
                  <a:ext cx="190740" cy="76200"/>
                </a:xfrm>
                <a:custGeom>
                  <a:avLst/>
                  <a:gdLst>
                    <a:gd name="connsiteX0" fmla="*/ 0 w 190740"/>
                    <a:gd name="connsiteY0" fmla="*/ 76200 h 76200"/>
                    <a:gd name="connsiteX1" fmla="*/ 34925 w 190740"/>
                    <a:gd name="connsiteY1" fmla="*/ 38100 h 76200"/>
                    <a:gd name="connsiteX2" fmla="*/ 98425 w 190740"/>
                    <a:gd name="connsiteY2" fmla="*/ 34925 h 76200"/>
                    <a:gd name="connsiteX3" fmla="*/ 149225 w 190740"/>
                    <a:gd name="connsiteY3" fmla="*/ 38100 h 76200"/>
                    <a:gd name="connsiteX4" fmla="*/ 190500 w 190740"/>
                    <a:gd name="connsiteY4" fmla="*/ 6350 h 76200"/>
                    <a:gd name="connsiteX5" fmla="*/ 130175 w 190740"/>
                    <a:gd name="connsiteY5" fmla="*/ 0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0740" h="76200">
                      <a:moveTo>
                        <a:pt x="0" y="76200"/>
                      </a:moveTo>
                      <a:cubicBezTo>
                        <a:pt x="9260" y="60589"/>
                        <a:pt x="18521" y="44979"/>
                        <a:pt x="34925" y="38100"/>
                      </a:cubicBezTo>
                      <a:cubicBezTo>
                        <a:pt x="51329" y="31221"/>
                        <a:pt x="79375" y="34925"/>
                        <a:pt x="98425" y="34925"/>
                      </a:cubicBezTo>
                      <a:cubicBezTo>
                        <a:pt x="117475" y="34925"/>
                        <a:pt x="133879" y="42863"/>
                        <a:pt x="149225" y="38100"/>
                      </a:cubicBezTo>
                      <a:cubicBezTo>
                        <a:pt x="164571" y="33337"/>
                        <a:pt x="193675" y="12700"/>
                        <a:pt x="190500" y="6350"/>
                      </a:cubicBezTo>
                      <a:cubicBezTo>
                        <a:pt x="187325" y="0"/>
                        <a:pt x="158750" y="0"/>
                        <a:pt x="130175" y="0"/>
                      </a:cubicBezTo>
                    </a:path>
                  </a:pathLst>
                </a:custGeom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4" name="Freeform 183">
                  <a:extLst>
                    <a:ext uri="{FF2B5EF4-FFF2-40B4-BE49-F238E27FC236}">
                      <a16:creationId xmlns:a16="http://schemas.microsoft.com/office/drawing/2014/main" xmlns="" id="{D64B7EB2-2924-1C4F-8FA2-0A9ABCE23356}"/>
                    </a:ext>
                  </a:extLst>
                </p:cNvPr>
                <p:cNvSpPr/>
                <p:nvPr/>
              </p:nvSpPr>
              <p:spPr>
                <a:xfrm>
                  <a:off x="3860800" y="2676525"/>
                  <a:ext cx="152400" cy="76200"/>
                </a:xfrm>
                <a:custGeom>
                  <a:avLst/>
                  <a:gdLst>
                    <a:gd name="connsiteX0" fmla="*/ 152400 w 152400"/>
                    <a:gd name="connsiteY0" fmla="*/ 0 h 76200"/>
                    <a:gd name="connsiteX1" fmla="*/ 98425 w 152400"/>
                    <a:gd name="connsiteY1" fmla="*/ 19050 h 76200"/>
                    <a:gd name="connsiteX2" fmla="*/ 88900 w 152400"/>
                    <a:gd name="connsiteY2" fmla="*/ 38100 h 76200"/>
                    <a:gd name="connsiteX3" fmla="*/ 28575 w 152400"/>
                    <a:gd name="connsiteY3" fmla="*/ 69850 h 76200"/>
                    <a:gd name="connsiteX4" fmla="*/ 0 w 152400"/>
                    <a:gd name="connsiteY4" fmla="*/ 76200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2400" h="76200">
                      <a:moveTo>
                        <a:pt x="152400" y="0"/>
                      </a:moveTo>
                      <a:cubicBezTo>
                        <a:pt x="130704" y="6350"/>
                        <a:pt x="109008" y="12700"/>
                        <a:pt x="98425" y="19050"/>
                      </a:cubicBezTo>
                      <a:cubicBezTo>
                        <a:pt x="87842" y="25400"/>
                        <a:pt x="100542" y="29633"/>
                        <a:pt x="88900" y="38100"/>
                      </a:cubicBezTo>
                      <a:cubicBezTo>
                        <a:pt x="77258" y="46567"/>
                        <a:pt x="43392" y="63500"/>
                        <a:pt x="28575" y="69850"/>
                      </a:cubicBezTo>
                      <a:cubicBezTo>
                        <a:pt x="13758" y="76200"/>
                        <a:pt x="0" y="76200"/>
                        <a:pt x="0" y="76200"/>
                      </a:cubicBezTo>
                    </a:path>
                  </a:pathLst>
                </a:custGeom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5" name="Freeform 184">
                  <a:extLst>
                    <a:ext uri="{FF2B5EF4-FFF2-40B4-BE49-F238E27FC236}">
                      <a16:creationId xmlns:a16="http://schemas.microsoft.com/office/drawing/2014/main" xmlns="" id="{2CBC0EAD-47F0-5948-AB4B-958B02ADA5FD}"/>
                    </a:ext>
                  </a:extLst>
                </p:cNvPr>
                <p:cNvSpPr/>
                <p:nvPr/>
              </p:nvSpPr>
              <p:spPr>
                <a:xfrm>
                  <a:off x="4232275" y="2329858"/>
                  <a:ext cx="142887" cy="74600"/>
                </a:xfrm>
                <a:custGeom>
                  <a:avLst/>
                  <a:gdLst>
                    <a:gd name="connsiteX0" fmla="*/ 142875 w 142887"/>
                    <a:gd name="connsiteY0" fmla="*/ 32342 h 74600"/>
                    <a:gd name="connsiteX1" fmla="*/ 57150 w 142887"/>
                    <a:gd name="connsiteY1" fmla="*/ 32342 h 74600"/>
                    <a:gd name="connsiteX2" fmla="*/ 12700 w 142887"/>
                    <a:gd name="connsiteY2" fmla="*/ 54567 h 74600"/>
                    <a:gd name="connsiteX3" fmla="*/ 0 w 142887"/>
                    <a:gd name="connsiteY3" fmla="*/ 73617 h 74600"/>
                    <a:gd name="connsiteX4" fmla="*/ 12700 w 142887"/>
                    <a:gd name="connsiteY4" fmla="*/ 22817 h 74600"/>
                    <a:gd name="connsiteX5" fmla="*/ 50800 w 142887"/>
                    <a:gd name="connsiteY5" fmla="*/ 592 h 74600"/>
                    <a:gd name="connsiteX6" fmla="*/ 142875 w 142887"/>
                    <a:gd name="connsiteY6" fmla="*/ 32342 h 74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2887" h="74600">
                      <a:moveTo>
                        <a:pt x="142875" y="32342"/>
                      </a:moveTo>
                      <a:cubicBezTo>
                        <a:pt x="143933" y="37633"/>
                        <a:pt x="78846" y="28638"/>
                        <a:pt x="57150" y="32342"/>
                      </a:cubicBezTo>
                      <a:cubicBezTo>
                        <a:pt x="35454" y="36046"/>
                        <a:pt x="22225" y="47688"/>
                        <a:pt x="12700" y="54567"/>
                      </a:cubicBezTo>
                      <a:cubicBezTo>
                        <a:pt x="3175" y="61446"/>
                        <a:pt x="0" y="78909"/>
                        <a:pt x="0" y="73617"/>
                      </a:cubicBezTo>
                      <a:cubicBezTo>
                        <a:pt x="0" y="68325"/>
                        <a:pt x="4233" y="34988"/>
                        <a:pt x="12700" y="22817"/>
                      </a:cubicBezTo>
                      <a:cubicBezTo>
                        <a:pt x="21167" y="10646"/>
                        <a:pt x="32279" y="5884"/>
                        <a:pt x="50800" y="592"/>
                      </a:cubicBezTo>
                      <a:cubicBezTo>
                        <a:pt x="69321" y="-4700"/>
                        <a:pt x="141817" y="27051"/>
                        <a:pt x="142875" y="32342"/>
                      </a:cubicBezTo>
                      <a:close/>
                    </a:path>
                  </a:pathLst>
                </a:custGeom>
                <a:ln w="6350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6" name="Freeform 185">
                  <a:extLst>
                    <a:ext uri="{FF2B5EF4-FFF2-40B4-BE49-F238E27FC236}">
                      <a16:creationId xmlns:a16="http://schemas.microsoft.com/office/drawing/2014/main" xmlns="" id="{A4992CAB-5B85-B84F-A27C-6E7B77102375}"/>
                    </a:ext>
                  </a:extLst>
                </p:cNvPr>
                <p:cNvSpPr/>
                <p:nvPr/>
              </p:nvSpPr>
              <p:spPr>
                <a:xfrm>
                  <a:off x="4311650" y="2533649"/>
                  <a:ext cx="182386" cy="230952"/>
                </a:xfrm>
                <a:custGeom>
                  <a:avLst/>
                  <a:gdLst>
                    <a:gd name="connsiteX0" fmla="*/ 0 w 182386"/>
                    <a:gd name="connsiteY0" fmla="*/ 222251 h 230952"/>
                    <a:gd name="connsiteX1" fmla="*/ 66675 w 182386"/>
                    <a:gd name="connsiteY1" fmla="*/ 228601 h 230952"/>
                    <a:gd name="connsiteX2" fmla="*/ 92075 w 182386"/>
                    <a:gd name="connsiteY2" fmla="*/ 187326 h 230952"/>
                    <a:gd name="connsiteX3" fmla="*/ 117475 w 182386"/>
                    <a:gd name="connsiteY3" fmla="*/ 158751 h 230952"/>
                    <a:gd name="connsiteX4" fmla="*/ 142875 w 182386"/>
                    <a:gd name="connsiteY4" fmla="*/ 117476 h 230952"/>
                    <a:gd name="connsiteX5" fmla="*/ 161925 w 182386"/>
                    <a:gd name="connsiteY5" fmla="*/ 98426 h 230952"/>
                    <a:gd name="connsiteX6" fmla="*/ 180975 w 182386"/>
                    <a:gd name="connsiteY6" fmla="*/ 15876 h 230952"/>
                    <a:gd name="connsiteX7" fmla="*/ 180975 w 182386"/>
                    <a:gd name="connsiteY7" fmla="*/ 1 h 23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2386" h="230952">
                      <a:moveTo>
                        <a:pt x="0" y="222251"/>
                      </a:moveTo>
                      <a:cubicBezTo>
                        <a:pt x="25664" y="228336"/>
                        <a:pt x="51329" y="234422"/>
                        <a:pt x="66675" y="228601"/>
                      </a:cubicBezTo>
                      <a:cubicBezTo>
                        <a:pt x="82021" y="222780"/>
                        <a:pt x="83608" y="198968"/>
                        <a:pt x="92075" y="187326"/>
                      </a:cubicBezTo>
                      <a:cubicBezTo>
                        <a:pt x="100542" y="175684"/>
                        <a:pt x="109008" y="170393"/>
                        <a:pt x="117475" y="158751"/>
                      </a:cubicBezTo>
                      <a:cubicBezTo>
                        <a:pt x="125942" y="147109"/>
                        <a:pt x="135467" y="127530"/>
                        <a:pt x="142875" y="117476"/>
                      </a:cubicBezTo>
                      <a:cubicBezTo>
                        <a:pt x="150283" y="107422"/>
                        <a:pt x="155575" y="115359"/>
                        <a:pt x="161925" y="98426"/>
                      </a:cubicBezTo>
                      <a:cubicBezTo>
                        <a:pt x="168275" y="81493"/>
                        <a:pt x="177800" y="32280"/>
                        <a:pt x="180975" y="15876"/>
                      </a:cubicBezTo>
                      <a:cubicBezTo>
                        <a:pt x="184150" y="-528"/>
                        <a:pt x="180975" y="1"/>
                        <a:pt x="180975" y="1"/>
                      </a:cubicBezTo>
                    </a:path>
                  </a:pathLst>
                </a:custGeom>
                <a:ln w="6350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7" name="Freeform 186">
                  <a:extLst>
                    <a:ext uri="{FF2B5EF4-FFF2-40B4-BE49-F238E27FC236}">
                      <a16:creationId xmlns:a16="http://schemas.microsoft.com/office/drawing/2014/main" xmlns="" id="{88793A0C-8363-8447-8900-48D64EEF9D14}"/>
                    </a:ext>
                  </a:extLst>
                </p:cNvPr>
                <p:cNvSpPr/>
                <p:nvPr/>
              </p:nvSpPr>
              <p:spPr>
                <a:xfrm>
                  <a:off x="4456977" y="1914143"/>
                  <a:ext cx="177377" cy="1029082"/>
                </a:xfrm>
                <a:custGeom>
                  <a:avLst/>
                  <a:gdLst>
                    <a:gd name="connsiteX0" fmla="*/ 22948 w 177377"/>
                    <a:gd name="connsiteY0" fmla="*/ 695707 h 1029082"/>
                    <a:gd name="connsiteX1" fmla="*/ 22948 w 177377"/>
                    <a:gd name="connsiteY1" fmla="*/ 587757 h 1029082"/>
                    <a:gd name="connsiteX2" fmla="*/ 7073 w 177377"/>
                    <a:gd name="connsiteY2" fmla="*/ 543307 h 1029082"/>
                    <a:gd name="connsiteX3" fmla="*/ 7073 w 177377"/>
                    <a:gd name="connsiteY3" fmla="*/ 524257 h 1029082"/>
                    <a:gd name="connsiteX4" fmla="*/ 70573 w 177377"/>
                    <a:gd name="connsiteY4" fmla="*/ 498857 h 1029082"/>
                    <a:gd name="connsiteX5" fmla="*/ 83273 w 177377"/>
                    <a:gd name="connsiteY5" fmla="*/ 460757 h 1029082"/>
                    <a:gd name="connsiteX6" fmla="*/ 64223 w 177377"/>
                    <a:gd name="connsiteY6" fmla="*/ 371857 h 1029082"/>
                    <a:gd name="connsiteX7" fmla="*/ 89623 w 177377"/>
                    <a:gd name="connsiteY7" fmla="*/ 311532 h 1029082"/>
                    <a:gd name="connsiteX8" fmla="*/ 89623 w 177377"/>
                    <a:gd name="connsiteY8" fmla="*/ 238507 h 1029082"/>
                    <a:gd name="connsiteX9" fmla="*/ 61048 w 177377"/>
                    <a:gd name="connsiteY9" fmla="*/ 232157 h 1029082"/>
                    <a:gd name="connsiteX10" fmla="*/ 70573 w 177377"/>
                    <a:gd name="connsiteY10" fmla="*/ 130557 h 1029082"/>
                    <a:gd name="connsiteX11" fmla="*/ 67398 w 177377"/>
                    <a:gd name="connsiteY11" fmla="*/ 9907 h 1029082"/>
                    <a:gd name="connsiteX12" fmla="*/ 111848 w 177377"/>
                    <a:gd name="connsiteY12" fmla="*/ 25782 h 1029082"/>
                    <a:gd name="connsiteX13" fmla="*/ 134073 w 177377"/>
                    <a:gd name="connsiteY13" fmla="*/ 175007 h 1029082"/>
                    <a:gd name="connsiteX14" fmla="*/ 168998 w 177377"/>
                    <a:gd name="connsiteY14" fmla="*/ 292482 h 1029082"/>
                    <a:gd name="connsiteX15" fmla="*/ 175348 w 177377"/>
                    <a:gd name="connsiteY15" fmla="*/ 384557 h 1029082"/>
                    <a:gd name="connsiteX16" fmla="*/ 140423 w 177377"/>
                    <a:gd name="connsiteY16" fmla="*/ 305182 h 1029082"/>
                    <a:gd name="connsiteX17" fmla="*/ 118198 w 177377"/>
                    <a:gd name="connsiteY17" fmla="*/ 368682 h 1029082"/>
                    <a:gd name="connsiteX18" fmla="*/ 95973 w 177377"/>
                    <a:gd name="connsiteY18" fmla="*/ 489332 h 1029082"/>
                    <a:gd name="connsiteX19" fmla="*/ 115023 w 177377"/>
                    <a:gd name="connsiteY19" fmla="*/ 521082 h 1029082"/>
                    <a:gd name="connsiteX20" fmla="*/ 127723 w 177377"/>
                    <a:gd name="connsiteY20" fmla="*/ 559182 h 1029082"/>
                    <a:gd name="connsiteX21" fmla="*/ 73748 w 177377"/>
                    <a:gd name="connsiteY21" fmla="*/ 556007 h 1029082"/>
                    <a:gd name="connsiteX22" fmla="*/ 80098 w 177377"/>
                    <a:gd name="connsiteY22" fmla="*/ 670307 h 1029082"/>
                    <a:gd name="connsiteX23" fmla="*/ 80098 w 177377"/>
                    <a:gd name="connsiteY23" fmla="*/ 768732 h 1029082"/>
                    <a:gd name="connsiteX24" fmla="*/ 57873 w 177377"/>
                    <a:gd name="connsiteY24" fmla="*/ 835407 h 1029082"/>
                    <a:gd name="connsiteX25" fmla="*/ 35648 w 177377"/>
                    <a:gd name="connsiteY25" fmla="*/ 911607 h 1029082"/>
                    <a:gd name="connsiteX26" fmla="*/ 95973 w 177377"/>
                    <a:gd name="connsiteY26" fmla="*/ 990982 h 1029082"/>
                    <a:gd name="connsiteX27" fmla="*/ 83273 w 177377"/>
                    <a:gd name="connsiteY27" fmla="*/ 1029082 h 1029082"/>
                    <a:gd name="connsiteX28" fmla="*/ 32473 w 177377"/>
                    <a:gd name="connsiteY28" fmla="*/ 990982 h 1029082"/>
                    <a:gd name="connsiteX29" fmla="*/ 723 w 177377"/>
                    <a:gd name="connsiteY29" fmla="*/ 927482 h 1029082"/>
                    <a:gd name="connsiteX30" fmla="*/ 10248 w 177377"/>
                    <a:gd name="connsiteY30" fmla="*/ 819532 h 1029082"/>
                    <a:gd name="connsiteX31" fmla="*/ 22948 w 177377"/>
                    <a:gd name="connsiteY31" fmla="*/ 695707 h 1029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77377" h="1029082">
                      <a:moveTo>
                        <a:pt x="22948" y="695707"/>
                      </a:moveTo>
                      <a:cubicBezTo>
                        <a:pt x="25065" y="657078"/>
                        <a:pt x="25594" y="613157"/>
                        <a:pt x="22948" y="587757"/>
                      </a:cubicBezTo>
                      <a:cubicBezTo>
                        <a:pt x="20302" y="562357"/>
                        <a:pt x="9719" y="553890"/>
                        <a:pt x="7073" y="543307"/>
                      </a:cubicBezTo>
                      <a:cubicBezTo>
                        <a:pt x="4427" y="532724"/>
                        <a:pt x="-3510" y="531665"/>
                        <a:pt x="7073" y="524257"/>
                      </a:cubicBezTo>
                      <a:cubicBezTo>
                        <a:pt x="17656" y="516849"/>
                        <a:pt x="57873" y="509440"/>
                        <a:pt x="70573" y="498857"/>
                      </a:cubicBezTo>
                      <a:cubicBezTo>
                        <a:pt x="83273" y="488274"/>
                        <a:pt x="84331" y="481924"/>
                        <a:pt x="83273" y="460757"/>
                      </a:cubicBezTo>
                      <a:cubicBezTo>
                        <a:pt x="82215" y="439590"/>
                        <a:pt x="63165" y="396728"/>
                        <a:pt x="64223" y="371857"/>
                      </a:cubicBezTo>
                      <a:cubicBezTo>
                        <a:pt x="65281" y="346986"/>
                        <a:pt x="85390" y="333757"/>
                        <a:pt x="89623" y="311532"/>
                      </a:cubicBezTo>
                      <a:cubicBezTo>
                        <a:pt x="93856" y="289307"/>
                        <a:pt x="94385" y="251736"/>
                        <a:pt x="89623" y="238507"/>
                      </a:cubicBezTo>
                      <a:cubicBezTo>
                        <a:pt x="84861" y="225278"/>
                        <a:pt x="64223" y="250149"/>
                        <a:pt x="61048" y="232157"/>
                      </a:cubicBezTo>
                      <a:cubicBezTo>
                        <a:pt x="57873" y="214165"/>
                        <a:pt x="69515" y="167599"/>
                        <a:pt x="70573" y="130557"/>
                      </a:cubicBezTo>
                      <a:cubicBezTo>
                        <a:pt x="71631" y="93515"/>
                        <a:pt x="60519" y="27369"/>
                        <a:pt x="67398" y="9907"/>
                      </a:cubicBezTo>
                      <a:cubicBezTo>
                        <a:pt x="74277" y="-7555"/>
                        <a:pt x="100736" y="-1735"/>
                        <a:pt x="111848" y="25782"/>
                      </a:cubicBezTo>
                      <a:cubicBezTo>
                        <a:pt x="122960" y="53299"/>
                        <a:pt x="124548" y="130557"/>
                        <a:pt x="134073" y="175007"/>
                      </a:cubicBezTo>
                      <a:cubicBezTo>
                        <a:pt x="143598" y="219457"/>
                        <a:pt x="162119" y="257557"/>
                        <a:pt x="168998" y="292482"/>
                      </a:cubicBezTo>
                      <a:cubicBezTo>
                        <a:pt x="175877" y="327407"/>
                        <a:pt x="180110" y="382440"/>
                        <a:pt x="175348" y="384557"/>
                      </a:cubicBezTo>
                      <a:cubicBezTo>
                        <a:pt x="170586" y="386674"/>
                        <a:pt x="149948" y="307828"/>
                        <a:pt x="140423" y="305182"/>
                      </a:cubicBezTo>
                      <a:cubicBezTo>
                        <a:pt x="130898" y="302536"/>
                        <a:pt x="125606" y="337990"/>
                        <a:pt x="118198" y="368682"/>
                      </a:cubicBezTo>
                      <a:cubicBezTo>
                        <a:pt x="110790" y="399374"/>
                        <a:pt x="96502" y="463932"/>
                        <a:pt x="95973" y="489332"/>
                      </a:cubicBezTo>
                      <a:cubicBezTo>
                        <a:pt x="95444" y="514732"/>
                        <a:pt x="109731" y="509440"/>
                        <a:pt x="115023" y="521082"/>
                      </a:cubicBezTo>
                      <a:cubicBezTo>
                        <a:pt x="120315" y="532724"/>
                        <a:pt x="134602" y="553361"/>
                        <a:pt x="127723" y="559182"/>
                      </a:cubicBezTo>
                      <a:cubicBezTo>
                        <a:pt x="120844" y="565003"/>
                        <a:pt x="81685" y="537486"/>
                        <a:pt x="73748" y="556007"/>
                      </a:cubicBezTo>
                      <a:cubicBezTo>
                        <a:pt x="65811" y="574528"/>
                        <a:pt x="79040" y="634853"/>
                        <a:pt x="80098" y="670307"/>
                      </a:cubicBezTo>
                      <a:cubicBezTo>
                        <a:pt x="81156" y="705761"/>
                        <a:pt x="83802" y="741215"/>
                        <a:pt x="80098" y="768732"/>
                      </a:cubicBezTo>
                      <a:cubicBezTo>
                        <a:pt x="76394" y="796249"/>
                        <a:pt x="65281" y="811595"/>
                        <a:pt x="57873" y="835407"/>
                      </a:cubicBezTo>
                      <a:cubicBezTo>
                        <a:pt x="50465" y="859220"/>
                        <a:pt x="29298" y="885678"/>
                        <a:pt x="35648" y="911607"/>
                      </a:cubicBezTo>
                      <a:cubicBezTo>
                        <a:pt x="41998" y="937536"/>
                        <a:pt x="88035" y="971403"/>
                        <a:pt x="95973" y="990982"/>
                      </a:cubicBezTo>
                      <a:cubicBezTo>
                        <a:pt x="103911" y="1010561"/>
                        <a:pt x="93856" y="1029082"/>
                        <a:pt x="83273" y="1029082"/>
                      </a:cubicBezTo>
                      <a:cubicBezTo>
                        <a:pt x="72690" y="1029082"/>
                        <a:pt x="46231" y="1007915"/>
                        <a:pt x="32473" y="990982"/>
                      </a:cubicBezTo>
                      <a:cubicBezTo>
                        <a:pt x="18715" y="974049"/>
                        <a:pt x="4427" y="956057"/>
                        <a:pt x="723" y="927482"/>
                      </a:cubicBezTo>
                      <a:cubicBezTo>
                        <a:pt x="-2981" y="898907"/>
                        <a:pt x="8661" y="857103"/>
                        <a:pt x="10248" y="819532"/>
                      </a:cubicBezTo>
                      <a:cubicBezTo>
                        <a:pt x="11835" y="781961"/>
                        <a:pt x="20831" y="734336"/>
                        <a:pt x="22948" y="695707"/>
                      </a:cubicBezTo>
                      <a:close/>
                    </a:path>
                  </a:pathLst>
                </a:custGeom>
                <a:solidFill>
                  <a:srgbClr val="558ED5"/>
                </a:solidFill>
                <a:ln>
                  <a:noFill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8" name="Freeform 187">
                  <a:extLst>
                    <a:ext uri="{FF2B5EF4-FFF2-40B4-BE49-F238E27FC236}">
                      <a16:creationId xmlns:a16="http://schemas.microsoft.com/office/drawing/2014/main" xmlns="" id="{B67B3459-D52E-5B4D-95FC-7C9106FEC8A5}"/>
                    </a:ext>
                  </a:extLst>
                </p:cNvPr>
                <p:cNvSpPr/>
                <p:nvPr/>
              </p:nvSpPr>
              <p:spPr>
                <a:xfrm>
                  <a:off x="4571991" y="1915099"/>
                  <a:ext cx="115532" cy="340208"/>
                </a:xfrm>
                <a:custGeom>
                  <a:avLst/>
                  <a:gdLst>
                    <a:gd name="connsiteX0" fmla="*/ 92084 w 115532"/>
                    <a:gd name="connsiteY0" fmla="*/ 5776 h 340208"/>
                    <a:gd name="connsiteX1" fmla="*/ 114309 w 115532"/>
                    <a:gd name="connsiteY1" fmla="*/ 101026 h 340208"/>
                    <a:gd name="connsiteX2" fmla="*/ 111134 w 115532"/>
                    <a:gd name="connsiteY2" fmla="*/ 208976 h 340208"/>
                    <a:gd name="connsiteX3" fmla="*/ 98434 w 115532"/>
                    <a:gd name="connsiteY3" fmla="*/ 310576 h 340208"/>
                    <a:gd name="connsiteX4" fmla="*/ 98434 w 115532"/>
                    <a:gd name="connsiteY4" fmla="*/ 339151 h 340208"/>
                    <a:gd name="connsiteX5" fmla="*/ 79384 w 115532"/>
                    <a:gd name="connsiteY5" fmla="*/ 282001 h 340208"/>
                    <a:gd name="connsiteX6" fmla="*/ 73034 w 115532"/>
                    <a:gd name="connsiteY6" fmla="*/ 208976 h 340208"/>
                    <a:gd name="connsiteX7" fmla="*/ 57159 w 115532"/>
                    <a:gd name="connsiteY7" fmla="*/ 151826 h 340208"/>
                    <a:gd name="connsiteX8" fmla="*/ 41284 w 115532"/>
                    <a:gd name="connsiteY8" fmla="*/ 123251 h 340208"/>
                    <a:gd name="connsiteX9" fmla="*/ 6359 w 115532"/>
                    <a:gd name="connsiteY9" fmla="*/ 91501 h 340208"/>
                    <a:gd name="connsiteX10" fmla="*/ 9 w 115532"/>
                    <a:gd name="connsiteY10" fmla="*/ 43876 h 340208"/>
                    <a:gd name="connsiteX11" fmla="*/ 6359 w 115532"/>
                    <a:gd name="connsiteY11" fmla="*/ 21651 h 340208"/>
                    <a:gd name="connsiteX12" fmla="*/ 31759 w 115532"/>
                    <a:gd name="connsiteY12" fmla="*/ 12126 h 340208"/>
                    <a:gd name="connsiteX13" fmla="*/ 92084 w 115532"/>
                    <a:gd name="connsiteY13" fmla="*/ 5776 h 3402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5532" h="340208">
                      <a:moveTo>
                        <a:pt x="92084" y="5776"/>
                      </a:moveTo>
                      <a:cubicBezTo>
                        <a:pt x="105842" y="20593"/>
                        <a:pt x="111134" y="67159"/>
                        <a:pt x="114309" y="101026"/>
                      </a:cubicBezTo>
                      <a:cubicBezTo>
                        <a:pt x="117484" y="134893"/>
                        <a:pt x="113780" y="174051"/>
                        <a:pt x="111134" y="208976"/>
                      </a:cubicBezTo>
                      <a:cubicBezTo>
                        <a:pt x="108488" y="243901"/>
                        <a:pt x="100551" y="288880"/>
                        <a:pt x="98434" y="310576"/>
                      </a:cubicBezTo>
                      <a:cubicBezTo>
                        <a:pt x="96317" y="332272"/>
                        <a:pt x="101609" y="343913"/>
                        <a:pt x="98434" y="339151"/>
                      </a:cubicBezTo>
                      <a:cubicBezTo>
                        <a:pt x="95259" y="334389"/>
                        <a:pt x="83617" y="303697"/>
                        <a:pt x="79384" y="282001"/>
                      </a:cubicBezTo>
                      <a:cubicBezTo>
                        <a:pt x="75151" y="260305"/>
                        <a:pt x="76738" y="230672"/>
                        <a:pt x="73034" y="208976"/>
                      </a:cubicBezTo>
                      <a:cubicBezTo>
                        <a:pt x="69330" y="187280"/>
                        <a:pt x="62451" y="166113"/>
                        <a:pt x="57159" y="151826"/>
                      </a:cubicBezTo>
                      <a:cubicBezTo>
                        <a:pt x="51867" y="137539"/>
                        <a:pt x="49751" y="133305"/>
                        <a:pt x="41284" y="123251"/>
                      </a:cubicBezTo>
                      <a:cubicBezTo>
                        <a:pt x="32817" y="113197"/>
                        <a:pt x="13238" y="104730"/>
                        <a:pt x="6359" y="91501"/>
                      </a:cubicBezTo>
                      <a:cubicBezTo>
                        <a:pt x="-520" y="78272"/>
                        <a:pt x="9" y="55518"/>
                        <a:pt x="9" y="43876"/>
                      </a:cubicBezTo>
                      <a:cubicBezTo>
                        <a:pt x="9" y="32234"/>
                        <a:pt x="1067" y="26943"/>
                        <a:pt x="6359" y="21651"/>
                      </a:cubicBezTo>
                      <a:cubicBezTo>
                        <a:pt x="11651" y="16359"/>
                        <a:pt x="18001" y="15301"/>
                        <a:pt x="31759" y="12126"/>
                      </a:cubicBezTo>
                      <a:cubicBezTo>
                        <a:pt x="45517" y="8951"/>
                        <a:pt x="78326" y="-9041"/>
                        <a:pt x="92084" y="5776"/>
                      </a:cubicBezTo>
                      <a:close/>
                    </a:path>
                  </a:pathLst>
                </a:custGeom>
                <a:solidFill>
                  <a:srgbClr val="558ED5"/>
                </a:solidFill>
                <a:ln>
                  <a:noFill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9" name="Freeform 188">
                  <a:extLst>
                    <a:ext uri="{FF2B5EF4-FFF2-40B4-BE49-F238E27FC236}">
                      <a16:creationId xmlns:a16="http://schemas.microsoft.com/office/drawing/2014/main" xmlns="" id="{B31DBBFB-DA5A-FD4D-8272-947E31A5B5B2}"/>
                    </a:ext>
                  </a:extLst>
                </p:cNvPr>
                <p:cNvSpPr/>
                <p:nvPr/>
              </p:nvSpPr>
              <p:spPr>
                <a:xfrm>
                  <a:off x="4489218" y="2450702"/>
                  <a:ext cx="155832" cy="432782"/>
                </a:xfrm>
                <a:custGeom>
                  <a:avLst/>
                  <a:gdLst>
                    <a:gd name="connsiteX0" fmla="*/ 98657 w 155832"/>
                    <a:gd name="connsiteY0" fmla="*/ 6748 h 432782"/>
                    <a:gd name="connsiteX1" fmla="*/ 111357 w 155832"/>
                    <a:gd name="connsiteY1" fmla="*/ 136923 h 432782"/>
                    <a:gd name="connsiteX2" fmla="*/ 117707 w 155832"/>
                    <a:gd name="connsiteY2" fmla="*/ 248048 h 432782"/>
                    <a:gd name="connsiteX3" fmla="*/ 155807 w 155832"/>
                    <a:gd name="connsiteY3" fmla="*/ 305198 h 432782"/>
                    <a:gd name="connsiteX4" fmla="*/ 111357 w 155832"/>
                    <a:gd name="connsiteY4" fmla="*/ 333773 h 432782"/>
                    <a:gd name="connsiteX5" fmla="*/ 82782 w 155832"/>
                    <a:gd name="connsiteY5" fmla="*/ 378223 h 432782"/>
                    <a:gd name="connsiteX6" fmla="*/ 73257 w 155832"/>
                    <a:gd name="connsiteY6" fmla="*/ 419498 h 432782"/>
                    <a:gd name="connsiteX7" fmla="*/ 44682 w 155832"/>
                    <a:gd name="connsiteY7" fmla="*/ 429023 h 432782"/>
                    <a:gd name="connsiteX8" fmla="*/ 232 w 155832"/>
                    <a:gd name="connsiteY8" fmla="*/ 362348 h 432782"/>
                    <a:gd name="connsiteX9" fmla="*/ 28807 w 155832"/>
                    <a:gd name="connsiteY9" fmla="*/ 343298 h 432782"/>
                    <a:gd name="connsiteX10" fmla="*/ 63732 w 155832"/>
                    <a:gd name="connsiteY10" fmla="*/ 305198 h 432782"/>
                    <a:gd name="connsiteX11" fmla="*/ 47857 w 155832"/>
                    <a:gd name="connsiteY11" fmla="*/ 175023 h 432782"/>
                    <a:gd name="connsiteX12" fmla="*/ 28807 w 155832"/>
                    <a:gd name="connsiteY12" fmla="*/ 35323 h 432782"/>
                    <a:gd name="connsiteX13" fmla="*/ 98657 w 155832"/>
                    <a:gd name="connsiteY13" fmla="*/ 6748 h 4327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55832" h="432782">
                      <a:moveTo>
                        <a:pt x="98657" y="6748"/>
                      </a:moveTo>
                      <a:cubicBezTo>
                        <a:pt x="112415" y="23681"/>
                        <a:pt x="108182" y="96706"/>
                        <a:pt x="111357" y="136923"/>
                      </a:cubicBezTo>
                      <a:cubicBezTo>
                        <a:pt x="114532" y="177140"/>
                        <a:pt x="110299" y="220002"/>
                        <a:pt x="117707" y="248048"/>
                      </a:cubicBezTo>
                      <a:cubicBezTo>
                        <a:pt x="125115" y="276094"/>
                        <a:pt x="156865" y="290911"/>
                        <a:pt x="155807" y="305198"/>
                      </a:cubicBezTo>
                      <a:cubicBezTo>
                        <a:pt x="154749" y="319485"/>
                        <a:pt x="123528" y="321602"/>
                        <a:pt x="111357" y="333773"/>
                      </a:cubicBezTo>
                      <a:cubicBezTo>
                        <a:pt x="99186" y="345944"/>
                        <a:pt x="89132" y="363935"/>
                        <a:pt x="82782" y="378223"/>
                      </a:cubicBezTo>
                      <a:cubicBezTo>
                        <a:pt x="76432" y="392511"/>
                        <a:pt x="79607" y="411031"/>
                        <a:pt x="73257" y="419498"/>
                      </a:cubicBezTo>
                      <a:cubicBezTo>
                        <a:pt x="66907" y="427965"/>
                        <a:pt x="56853" y="438548"/>
                        <a:pt x="44682" y="429023"/>
                      </a:cubicBezTo>
                      <a:cubicBezTo>
                        <a:pt x="32511" y="419498"/>
                        <a:pt x="2878" y="376635"/>
                        <a:pt x="232" y="362348"/>
                      </a:cubicBezTo>
                      <a:cubicBezTo>
                        <a:pt x="-2414" y="348061"/>
                        <a:pt x="18224" y="352823"/>
                        <a:pt x="28807" y="343298"/>
                      </a:cubicBezTo>
                      <a:cubicBezTo>
                        <a:pt x="39390" y="333773"/>
                        <a:pt x="60557" y="333244"/>
                        <a:pt x="63732" y="305198"/>
                      </a:cubicBezTo>
                      <a:cubicBezTo>
                        <a:pt x="66907" y="277152"/>
                        <a:pt x="53678" y="220002"/>
                        <a:pt x="47857" y="175023"/>
                      </a:cubicBezTo>
                      <a:cubicBezTo>
                        <a:pt x="42036" y="130044"/>
                        <a:pt x="21928" y="63898"/>
                        <a:pt x="28807" y="35323"/>
                      </a:cubicBezTo>
                      <a:cubicBezTo>
                        <a:pt x="35686" y="6748"/>
                        <a:pt x="84899" y="-10185"/>
                        <a:pt x="98657" y="6748"/>
                      </a:cubicBezTo>
                      <a:close/>
                    </a:path>
                  </a:pathLst>
                </a:custGeom>
                <a:solidFill>
                  <a:srgbClr val="558ED5"/>
                </a:solidFill>
                <a:ln>
                  <a:noFill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64" name="Freeform 163">
                <a:extLst>
                  <a:ext uri="{FF2B5EF4-FFF2-40B4-BE49-F238E27FC236}">
                    <a16:creationId xmlns:a16="http://schemas.microsoft.com/office/drawing/2014/main" xmlns="" id="{2F705A82-9C66-5541-8A1F-68EF26C62DB7}"/>
                  </a:ext>
                </a:extLst>
              </p:cNvPr>
              <p:cNvSpPr/>
              <p:nvPr/>
            </p:nvSpPr>
            <p:spPr>
              <a:xfrm flipH="1">
                <a:off x="5300179" y="3539301"/>
                <a:ext cx="85397" cy="111809"/>
              </a:xfrm>
              <a:custGeom>
                <a:avLst/>
                <a:gdLst>
                  <a:gd name="connsiteX0" fmla="*/ 29402 w 85397"/>
                  <a:gd name="connsiteY0" fmla="*/ 51 h 111809"/>
                  <a:gd name="connsiteX1" fmla="*/ 1566 w 85397"/>
                  <a:gd name="connsiteY1" fmla="*/ 69640 h 111809"/>
                  <a:gd name="connsiteX2" fmla="*/ 8525 w 85397"/>
                  <a:gd name="connsiteY2" fmla="*/ 104435 h 111809"/>
                  <a:gd name="connsiteX3" fmla="*/ 50278 w 85397"/>
                  <a:gd name="connsiteY3" fmla="*/ 107914 h 111809"/>
                  <a:gd name="connsiteX4" fmla="*/ 85073 w 85397"/>
                  <a:gd name="connsiteY4" fmla="*/ 59202 h 111809"/>
                  <a:gd name="connsiteX5" fmla="*/ 29402 w 85397"/>
                  <a:gd name="connsiteY5" fmla="*/ 51 h 111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5397" h="111809">
                    <a:moveTo>
                      <a:pt x="29402" y="51"/>
                    </a:moveTo>
                    <a:cubicBezTo>
                      <a:pt x="15484" y="1791"/>
                      <a:pt x="5046" y="52243"/>
                      <a:pt x="1566" y="69640"/>
                    </a:cubicBezTo>
                    <a:cubicBezTo>
                      <a:pt x="-1914" y="87037"/>
                      <a:pt x="406" y="98056"/>
                      <a:pt x="8525" y="104435"/>
                    </a:cubicBezTo>
                    <a:cubicBezTo>
                      <a:pt x="16644" y="110814"/>
                      <a:pt x="37520" y="115453"/>
                      <a:pt x="50278" y="107914"/>
                    </a:cubicBezTo>
                    <a:cubicBezTo>
                      <a:pt x="63036" y="100375"/>
                      <a:pt x="80434" y="77179"/>
                      <a:pt x="85073" y="59202"/>
                    </a:cubicBezTo>
                    <a:cubicBezTo>
                      <a:pt x="89712" y="41225"/>
                      <a:pt x="43320" y="-1689"/>
                      <a:pt x="29402" y="5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2">
                      <a:lumMod val="20000"/>
                      <a:lumOff val="80000"/>
                    </a:schemeClr>
                  </a:gs>
                  <a:gs pos="81000">
                    <a:schemeClr val="tx2">
                      <a:lumMod val="60000"/>
                      <a:lumOff val="40000"/>
                    </a:schemeClr>
                  </a:gs>
                  <a:gs pos="45000">
                    <a:schemeClr val="tx2">
                      <a:lumMod val="40000"/>
                      <a:lumOff val="60000"/>
                    </a:schemeClr>
                  </a:gs>
                  <a:gs pos="16000">
                    <a:schemeClr val="tx2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0" name="Freeform 189">
              <a:extLst>
                <a:ext uri="{FF2B5EF4-FFF2-40B4-BE49-F238E27FC236}">
                  <a16:creationId xmlns:a16="http://schemas.microsoft.com/office/drawing/2014/main" xmlns="" id="{8B1F2552-4D54-F246-80AF-943B9AF6F045}"/>
                </a:ext>
              </a:extLst>
            </p:cNvPr>
            <p:cNvSpPr/>
            <p:nvPr/>
          </p:nvSpPr>
          <p:spPr>
            <a:xfrm>
              <a:off x="3379566" y="3195577"/>
              <a:ext cx="241300" cy="160197"/>
            </a:xfrm>
            <a:custGeom>
              <a:avLst/>
              <a:gdLst>
                <a:gd name="connsiteX0" fmla="*/ 241300 w 241300"/>
                <a:gd name="connsiteY0" fmla="*/ 42722 h 160197"/>
                <a:gd name="connsiteX1" fmla="*/ 168275 w 241300"/>
                <a:gd name="connsiteY1" fmla="*/ 30022 h 160197"/>
                <a:gd name="connsiteX2" fmla="*/ 149225 w 241300"/>
                <a:gd name="connsiteY2" fmla="*/ 7797 h 160197"/>
                <a:gd name="connsiteX3" fmla="*/ 136525 w 241300"/>
                <a:gd name="connsiteY3" fmla="*/ 1447 h 160197"/>
                <a:gd name="connsiteX4" fmla="*/ 107950 w 241300"/>
                <a:gd name="connsiteY4" fmla="*/ 1447 h 160197"/>
                <a:gd name="connsiteX5" fmla="*/ 79375 w 241300"/>
                <a:gd name="connsiteY5" fmla="*/ 17322 h 160197"/>
                <a:gd name="connsiteX6" fmla="*/ 76200 w 241300"/>
                <a:gd name="connsiteY6" fmla="*/ 52247 h 160197"/>
                <a:gd name="connsiteX7" fmla="*/ 76200 w 241300"/>
                <a:gd name="connsiteY7" fmla="*/ 90347 h 160197"/>
                <a:gd name="connsiteX8" fmla="*/ 76200 w 241300"/>
                <a:gd name="connsiteY8" fmla="*/ 103047 h 160197"/>
                <a:gd name="connsiteX9" fmla="*/ 73025 w 241300"/>
                <a:gd name="connsiteY9" fmla="*/ 122097 h 160197"/>
                <a:gd name="connsiteX10" fmla="*/ 38100 w 241300"/>
                <a:gd name="connsiteY10" fmla="*/ 137972 h 160197"/>
                <a:gd name="connsiteX11" fmla="*/ 15875 w 241300"/>
                <a:gd name="connsiteY11" fmla="*/ 144322 h 160197"/>
                <a:gd name="connsiteX12" fmla="*/ 0 w 241300"/>
                <a:gd name="connsiteY12" fmla="*/ 160197 h 160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1300" h="160197">
                  <a:moveTo>
                    <a:pt x="241300" y="42722"/>
                  </a:moveTo>
                  <a:cubicBezTo>
                    <a:pt x="212460" y="39282"/>
                    <a:pt x="183621" y="35843"/>
                    <a:pt x="168275" y="30022"/>
                  </a:cubicBezTo>
                  <a:cubicBezTo>
                    <a:pt x="152929" y="24201"/>
                    <a:pt x="149225" y="7797"/>
                    <a:pt x="149225" y="7797"/>
                  </a:cubicBezTo>
                  <a:cubicBezTo>
                    <a:pt x="143933" y="3034"/>
                    <a:pt x="143404" y="2505"/>
                    <a:pt x="136525" y="1447"/>
                  </a:cubicBezTo>
                  <a:cubicBezTo>
                    <a:pt x="129646" y="389"/>
                    <a:pt x="117475" y="-1199"/>
                    <a:pt x="107950" y="1447"/>
                  </a:cubicBezTo>
                  <a:cubicBezTo>
                    <a:pt x="98425" y="4093"/>
                    <a:pt x="84667" y="8855"/>
                    <a:pt x="79375" y="17322"/>
                  </a:cubicBezTo>
                  <a:cubicBezTo>
                    <a:pt x="74083" y="25789"/>
                    <a:pt x="76729" y="40076"/>
                    <a:pt x="76200" y="52247"/>
                  </a:cubicBezTo>
                  <a:cubicBezTo>
                    <a:pt x="75671" y="64418"/>
                    <a:pt x="76200" y="90347"/>
                    <a:pt x="76200" y="90347"/>
                  </a:cubicBezTo>
                  <a:lnTo>
                    <a:pt x="76200" y="103047"/>
                  </a:lnTo>
                  <a:cubicBezTo>
                    <a:pt x="75671" y="108339"/>
                    <a:pt x="79375" y="116276"/>
                    <a:pt x="73025" y="122097"/>
                  </a:cubicBezTo>
                  <a:cubicBezTo>
                    <a:pt x="66675" y="127918"/>
                    <a:pt x="47625" y="134268"/>
                    <a:pt x="38100" y="137972"/>
                  </a:cubicBezTo>
                  <a:cubicBezTo>
                    <a:pt x="28575" y="141676"/>
                    <a:pt x="15875" y="144322"/>
                    <a:pt x="15875" y="144322"/>
                  </a:cubicBezTo>
                  <a:cubicBezTo>
                    <a:pt x="9525" y="148026"/>
                    <a:pt x="4762" y="154111"/>
                    <a:pt x="0" y="160197"/>
                  </a:cubicBezTo>
                </a:path>
              </a:pathLst>
            </a:custGeom>
            <a:noFill/>
            <a:ln w="2540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91" name="Group 190">
              <a:extLst>
                <a:ext uri="{FF2B5EF4-FFF2-40B4-BE49-F238E27FC236}">
                  <a16:creationId xmlns:a16="http://schemas.microsoft.com/office/drawing/2014/main" xmlns="" id="{9B5659BD-36CE-D247-9971-F4563B5C800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240339" y="2789300"/>
              <a:ext cx="429725" cy="396000"/>
              <a:chOff x="2382164" y="6022749"/>
              <a:chExt cx="3906589" cy="3600000"/>
            </a:xfrm>
          </p:grpSpPr>
          <p:grpSp>
            <p:nvGrpSpPr>
              <p:cNvPr id="192" name="Group 191">
                <a:extLst>
                  <a:ext uri="{FF2B5EF4-FFF2-40B4-BE49-F238E27FC236}">
                    <a16:creationId xmlns:a16="http://schemas.microsoft.com/office/drawing/2014/main" xmlns="" id="{5E964D42-36E0-494D-A8FD-B3A6A8063BE4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2382164" y="6022749"/>
                <a:ext cx="3906589" cy="3600000"/>
                <a:chOff x="1660635" y="3132767"/>
                <a:chExt cx="2900544" cy="2672908"/>
              </a:xfrm>
            </p:grpSpPr>
            <p:sp>
              <p:nvSpPr>
                <p:cNvPr id="194" name="Freeform 193">
                  <a:extLst>
                    <a:ext uri="{FF2B5EF4-FFF2-40B4-BE49-F238E27FC236}">
                      <a16:creationId xmlns:a16="http://schemas.microsoft.com/office/drawing/2014/main" xmlns="" id="{928DFEB0-F516-114E-B3B8-D85958E427DC}"/>
                    </a:ext>
                  </a:extLst>
                </p:cNvPr>
                <p:cNvSpPr/>
                <p:nvPr/>
              </p:nvSpPr>
              <p:spPr>
                <a:xfrm>
                  <a:off x="1660635" y="3868003"/>
                  <a:ext cx="1449104" cy="1380505"/>
                </a:xfrm>
                <a:custGeom>
                  <a:avLst/>
                  <a:gdLst>
                    <a:gd name="connsiteX0" fmla="*/ 1445079 w 1449104"/>
                    <a:gd name="connsiteY0" fmla="*/ 438875 h 1380505"/>
                    <a:gd name="connsiteX1" fmla="*/ 1309812 w 1449104"/>
                    <a:gd name="connsiteY1" fmla="*/ 438875 h 1380505"/>
                    <a:gd name="connsiteX2" fmla="*/ 1223242 w 1449104"/>
                    <a:gd name="connsiteY2" fmla="*/ 417233 h 1380505"/>
                    <a:gd name="connsiteX3" fmla="*/ 1115029 w 1449104"/>
                    <a:gd name="connsiteY3" fmla="*/ 406411 h 1380505"/>
                    <a:gd name="connsiteX4" fmla="*/ 990584 w 1449104"/>
                    <a:gd name="connsiteY4" fmla="*/ 357715 h 1380505"/>
                    <a:gd name="connsiteX5" fmla="*/ 882371 w 1449104"/>
                    <a:gd name="connsiteY5" fmla="*/ 319841 h 1380505"/>
                    <a:gd name="connsiteX6" fmla="*/ 833675 w 1449104"/>
                    <a:gd name="connsiteY6" fmla="*/ 281966 h 1380505"/>
                    <a:gd name="connsiteX7" fmla="*/ 692998 w 1449104"/>
                    <a:gd name="connsiteY7" fmla="*/ 260324 h 1380505"/>
                    <a:gd name="connsiteX8" fmla="*/ 595606 w 1449104"/>
                    <a:gd name="connsiteY8" fmla="*/ 265734 h 1380505"/>
                    <a:gd name="connsiteX9" fmla="*/ 590196 w 1449104"/>
                    <a:gd name="connsiteY9" fmla="*/ 195396 h 1380505"/>
                    <a:gd name="connsiteX10" fmla="*/ 590196 w 1449104"/>
                    <a:gd name="connsiteY10" fmla="*/ 152111 h 1380505"/>
                    <a:gd name="connsiteX11" fmla="*/ 525268 w 1449104"/>
                    <a:gd name="connsiteY11" fmla="*/ 87183 h 1380505"/>
                    <a:gd name="connsiteX12" fmla="*/ 476572 w 1449104"/>
                    <a:gd name="connsiteY12" fmla="*/ 87183 h 1380505"/>
                    <a:gd name="connsiteX13" fmla="*/ 422466 w 1449104"/>
                    <a:gd name="connsiteY13" fmla="*/ 43898 h 1380505"/>
                    <a:gd name="connsiteX14" fmla="*/ 335895 w 1449104"/>
                    <a:gd name="connsiteY14" fmla="*/ 65540 h 1380505"/>
                    <a:gd name="connsiteX15" fmla="*/ 281789 w 1449104"/>
                    <a:gd name="connsiteY15" fmla="*/ 114236 h 1380505"/>
                    <a:gd name="connsiteX16" fmla="*/ 173576 w 1449104"/>
                    <a:gd name="connsiteY16" fmla="*/ 98004 h 1380505"/>
                    <a:gd name="connsiteX17" fmla="*/ 87005 w 1449104"/>
                    <a:gd name="connsiteY17" fmla="*/ 54719 h 1380505"/>
                    <a:gd name="connsiteX18" fmla="*/ 435 w 1449104"/>
                    <a:gd name="connsiteY18" fmla="*/ 612 h 1380505"/>
                    <a:gd name="connsiteX19" fmla="*/ 124880 w 1449104"/>
                    <a:gd name="connsiteY19" fmla="*/ 92593 h 1380505"/>
                    <a:gd name="connsiteX20" fmla="*/ 249325 w 1449104"/>
                    <a:gd name="connsiteY20" fmla="*/ 135879 h 1380505"/>
                    <a:gd name="connsiteX21" fmla="*/ 308842 w 1449104"/>
                    <a:gd name="connsiteY21" fmla="*/ 135879 h 1380505"/>
                    <a:gd name="connsiteX22" fmla="*/ 373770 w 1449104"/>
                    <a:gd name="connsiteY22" fmla="*/ 81772 h 1380505"/>
                    <a:gd name="connsiteX23" fmla="*/ 444108 w 1449104"/>
                    <a:gd name="connsiteY23" fmla="*/ 81772 h 1380505"/>
                    <a:gd name="connsiteX24" fmla="*/ 492804 w 1449104"/>
                    <a:gd name="connsiteY24" fmla="*/ 119647 h 1380505"/>
                    <a:gd name="connsiteX25" fmla="*/ 552321 w 1449104"/>
                    <a:gd name="connsiteY25" fmla="*/ 135879 h 1380505"/>
                    <a:gd name="connsiteX26" fmla="*/ 584785 w 1449104"/>
                    <a:gd name="connsiteY26" fmla="*/ 179164 h 1380505"/>
                    <a:gd name="connsiteX27" fmla="*/ 563143 w 1449104"/>
                    <a:gd name="connsiteY27" fmla="*/ 249502 h 1380505"/>
                    <a:gd name="connsiteX28" fmla="*/ 595606 w 1449104"/>
                    <a:gd name="connsiteY28" fmla="*/ 292788 h 1380505"/>
                    <a:gd name="connsiteX29" fmla="*/ 687587 w 1449104"/>
                    <a:gd name="connsiteY29" fmla="*/ 319841 h 1380505"/>
                    <a:gd name="connsiteX30" fmla="*/ 795801 w 1449104"/>
                    <a:gd name="connsiteY30" fmla="*/ 298198 h 1380505"/>
                    <a:gd name="connsiteX31" fmla="*/ 871550 w 1449104"/>
                    <a:gd name="connsiteY31" fmla="*/ 341483 h 1380505"/>
                    <a:gd name="connsiteX32" fmla="*/ 936477 w 1449104"/>
                    <a:gd name="connsiteY32" fmla="*/ 373947 h 1380505"/>
                    <a:gd name="connsiteX33" fmla="*/ 1012227 w 1449104"/>
                    <a:gd name="connsiteY33" fmla="*/ 411822 h 1380505"/>
                    <a:gd name="connsiteX34" fmla="*/ 1109618 w 1449104"/>
                    <a:gd name="connsiteY34" fmla="*/ 433464 h 1380505"/>
                    <a:gd name="connsiteX35" fmla="*/ 1201599 w 1449104"/>
                    <a:gd name="connsiteY35" fmla="*/ 449696 h 1380505"/>
                    <a:gd name="connsiteX36" fmla="*/ 1304402 w 1449104"/>
                    <a:gd name="connsiteY36" fmla="*/ 465928 h 1380505"/>
                    <a:gd name="connsiteX37" fmla="*/ 1363919 w 1449104"/>
                    <a:gd name="connsiteY37" fmla="*/ 465928 h 1380505"/>
                    <a:gd name="connsiteX38" fmla="*/ 1363919 w 1449104"/>
                    <a:gd name="connsiteY38" fmla="*/ 492982 h 1380505"/>
                    <a:gd name="connsiteX39" fmla="*/ 1255706 w 1449104"/>
                    <a:gd name="connsiteY39" fmla="*/ 509214 h 1380505"/>
                    <a:gd name="connsiteX40" fmla="*/ 1131261 w 1449104"/>
                    <a:gd name="connsiteY40" fmla="*/ 509214 h 1380505"/>
                    <a:gd name="connsiteX41" fmla="*/ 936477 w 1449104"/>
                    <a:gd name="connsiteY41" fmla="*/ 541677 h 1380505"/>
                    <a:gd name="connsiteX42" fmla="*/ 849907 w 1449104"/>
                    <a:gd name="connsiteY42" fmla="*/ 568731 h 1380505"/>
                    <a:gd name="connsiteX43" fmla="*/ 682177 w 1449104"/>
                    <a:gd name="connsiteY43" fmla="*/ 557909 h 1380505"/>
                    <a:gd name="connsiteX44" fmla="*/ 601017 w 1449104"/>
                    <a:gd name="connsiteY44" fmla="*/ 536267 h 1380505"/>
                    <a:gd name="connsiteX45" fmla="*/ 546911 w 1449104"/>
                    <a:gd name="connsiteY45" fmla="*/ 590373 h 1380505"/>
                    <a:gd name="connsiteX46" fmla="*/ 481983 w 1449104"/>
                    <a:gd name="connsiteY46" fmla="*/ 649890 h 1380505"/>
                    <a:gd name="connsiteX47" fmla="*/ 465751 w 1449104"/>
                    <a:gd name="connsiteY47" fmla="*/ 768925 h 1380505"/>
                    <a:gd name="connsiteX48" fmla="*/ 433287 w 1449104"/>
                    <a:gd name="connsiteY48" fmla="*/ 871727 h 1380505"/>
                    <a:gd name="connsiteX49" fmla="*/ 460340 w 1449104"/>
                    <a:gd name="connsiteY49" fmla="*/ 942066 h 1380505"/>
                    <a:gd name="connsiteX50" fmla="*/ 422466 w 1449104"/>
                    <a:gd name="connsiteY50" fmla="*/ 1023225 h 1380505"/>
                    <a:gd name="connsiteX51" fmla="*/ 357538 w 1449104"/>
                    <a:gd name="connsiteY51" fmla="*/ 1071921 h 1380505"/>
                    <a:gd name="connsiteX52" fmla="*/ 314253 w 1449104"/>
                    <a:gd name="connsiteY52" fmla="*/ 1126028 h 1380505"/>
                    <a:gd name="connsiteX53" fmla="*/ 314253 w 1449104"/>
                    <a:gd name="connsiteY53" fmla="*/ 1196366 h 1380505"/>
                    <a:gd name="connsiteX54" fmla="*/ 352127 w 1449104"/>
                    <a:gd name="connsiteY54" fmla="*/ 1245062 h 1380505"/>
                    <a:gd name="connsiteX55" fmla="*/ 352127 w 1449104"/>
                    <a:gd name="connsiteY55" fmla="*/ 1277526 h 1380505"/>
                    <a:gd name="connsiteX56" fmla="*/ 314253 w 1449104"/>
                    <a:gd name="connsiteY56" fmla="*/ 1337043 h 1380505"/>
                    <a:gd name="connsiteX57" fmla="*/ 260146 w 1449104"/>
                    <a:gd name="connsiteY57" fmla="*/ 1380328 h 1380505"/>
                    <a:gd name="connsiteX58" fmla="*/ 346716 w 1449104"/>
                    <a:gd name="connsiteY58" fmla="*/ 1320811 h 1380505"/>
                    <a:gd name="connsiteX59" fmla="*/ 379180 w 1449104"/>
                    <a:gd name="connsiteY59" fmla="*/ 1266705 h 1380505"/>
                    <a:gd name="connsiteX60" fmla="*/ 357538 w 1449104"/>
                    <a:gd name="connsiteY60" fmla="*/ 1201777 h 1380505"/>
                    <a:gd name="connsiteX61" fmla="*/ 341306 w 1449104"/>
                    <a:gd name="connsiteY61" fmla="*/ 1153081 h 1380505"/>
                    <a:gd name="connsiteX62" fmla="*/ 346716 w 1449104"/>
                    <a:gd name="connsiteY62" fmla="*/ 1104385 h 1380505"/>
                    <a:gd name="connsiteX63" fmla="*/ 395412 w 1449104"/>
                    <a:gd name="connsiteY63" fmla="*/ 1061100 h 1380505"/>
                    <a:gd name="connsiteX64" fmla="*/ 454929 w 1449104"/>
                    <a:gd name="connsiteY64" fmla="*/ 1023225 h 1380505"/>
                    <a:gd name="connsiteX65" fmla="*/ 498215 w 1449104"/>
                    <a:gd name="connsiteY65" fmla="*/ 963708 h 1380505"/>
                    <a:gd name="connsiteX66" fmla="*/ 487393 w 1449104"/>
                    <a:gd name="connsiteY66" fmla="*/ 893370 h 1380505"/>
                    <a:gd name="connsiteX67" fmla="*/ 465751 w 1449104"/>
                    <a:gd name="connsiteY67" fmla="*/ 860906 h 1380505"/>
                    <a:gd name="connsiteX68" fmla="*/ 481983 w 1449104"/>
                    <a:gd name="connsiteY68" fmla="*/ 801389 h 1380505"/>
                    <a:gd name="connsiteX69" fmla="*/ 498215 w 1449104"/>
                    <a:gd name="connsiteY69" fmla="*/ 693176 h 1380505"/>
                    <a:gd name="connsiteX70" fmla="*/ 509036 w 1449104"/>
                    <a:gd name="connsiteY70" fmla="*/ 655301 h 1380505"/>
                    <a:gd name="connsiteX71" fmla="*/ 579374 w 1449104"/>
                    <a:gd name="connsiteY71" fmla="*/ 579552 h 1380505"/>
                    <a:gd name="connsiteX72" fmla="*/ 628070 w 1449104"/>
                    <a:gd name="connsiteY72" fmla="*/ 563320 h 1380505"/>
                    <a:gd name="connsiteX73" fmla="*/ 725462 w 1449104"/>
                    <a:gd name="connsiteY73" fmla="*/ 584963 h 1380505"/>
                    <a:gd name="connsiteX74" fmla="*/ 806622 w 1449104"/>
                    <a:gd name="connsiteY74" fmla="*/ 590373 h 1380505"/>
                    <a:gd name="connsiteX75" fmla="*/ 866139 w 1449104"/>
                    <a:gd name="connsiteY75" fmla="*/ 590373 h 1380505"/>
                    <a:gd name="connsiteX76" fmla="*/ 925656 w 1449104"/>
                    <a:gd name="connsiteY76" fmla="*/ 590373 h 1380505"/>
                    <a:gd name="connsiteX77" fmla="*/ 1012227 w 1449104"/>
                    <a:gd name="connsiteY77" fmla="*/ 547088 h 1380505"/>
                    <a:gd name="connsiteX78" fmla="*/ 1087976 w 1449104"/>
                    <a:gd name="connsiteY78" fmla="*/ 547088 h 1380505"/>
                    <a:gd name="connsiteX79" fmla="*/ 1201599 w 1449104"/>
                    <a:gd name="connsiteY79" fmla="*/ 536267 h 1380505"/>
                    <a:gd name="connsiteX80" fmla="*/ 1277348 w 1449104"/>
                    <a:gd name="connsiteY80" fmla="*/ 520035 h 1380505"/>
                    <a:gd name="connsiteX81" fmla="*/ 1363919 w 1449104"/>
                    <a:gd name="connsiteY81" fmla="*/ 520035 h 1380505"/>
                    <a:gd name="connsiteX82" fmla="*/ 1407204 w 1449104"/>
                    <a:gd name="connsiteY82" fmla="*/ 514624 h 1380505"/>
                    <a:gd name="connsiteX83" fmla="*/ 1445079 w 1449104"/>
                    <a:gd name="connsiteY83" fmla="*/ 438875 h 1380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</a:cxnLst>
                  <a:rect l="l" t="t" r="r" b="b"/>
                  <a:pathLst>
                    <a:path w="1449104" h="1380505">
                      <a:moveTo>
                        <a:pt x="1445079" y="438875"/>
                      </a:moveTo>
                      <a:cubicBezTo>
                        <a:pt x="1428847" y="426250"/>
                        <a:pt x="1346785" y="442482"/>
                        <a:pt x="1309812" y="438875"/>
                      </a:cubicBezTo>
                      <a:cubicBezTo>
                        <a:pt x="1272839" y="435268"/>
                        <a:pt x="1255706" y="422644"/>
                        <a:pt x="1223242" y="417233"/>
                      </a:cubicBezTo>
                      <a:cubicBezTo>
                        <a:pt x="1190778" y="411822"/>
                        <a:pt x="1153805" y="416331"/>
                        <a:pt x="1115029" y="406411"/>
                      </a:cubicBezTo>
                      <a:cubicBezTo>
                        <a:pt x="1076253" y="396491"/>
                        <a:pt x="1029360" y="372143"/>
                        <a:pt x="990584" y="357715"/>
                      </a:cubicBezTo>
                      <a:cubicBezTo>
                        <a:pt x="951808" y="343287"/>
                        <a:pt x="908522" y="332466"/>
                        <a:pt x="882371" y="319841"/>
                      </a:cubicBezTo>
                      <a:cubicBezTo>
                        <a:pt x="856219" y="307216"/>
                        <a:pt x="865237" y="291885"/>
                        <a:pt x="833675" y="281966"/>
                      </a:cubicBezTo>
                      <a:cubicBezTo>
                        <a:pt x="802113" y="272046"/>
                        <a:pt x="732676" y="263029"/>
                        <a:pt x="692998" y="260324"/>
                      </a:cubicBezTo>
                      <a:cubicBezTo>
                        <a:pt x="653320" y="257619"/>
                        <a:pt x="612740" y="276555"/>
                        <a:pt x="595606" y="265734"/>
                      </a:cubicBezTo>
                      <a:cubicBezTo>
                        <a:pt x="578472" y="254913"/>
                        <a:pt x="591098" y="214333"/>
                        <a:pt x="590196" y="195396"/>
                      </a:cubicBezTo>
                      <a:cubicBezTo>
                        <a:pt x="589294" y="176459"/>
                        <a:pt x="601017" y="170146"/>
                        <a:pt x="590196" y="152111"/>
                      </a:cubicBezTo>
                      <a:cubicBezTo>
                        <a:pt x="579375" y="134076"/>
                        <a:pt x="544205" y="98004"/>
                        <a:pt x="525268" y="87183"/>
                      </a:cubicBezTo>
                      <a:cubicBezTo>
                        <a:pt x="506331" y="76362"/>
                        <a:pt x="493706" y="94397"/>
                        <a:pt x="476572" y="87183"/>
                      </a:cubicBezTo>
                      <a:cubicBezTo>
                        <a:pt x="459438" y="79969"/>
                        <a:pt x="445912" y="47505"/>
                        <a:pt x="422466" y="43898"/>
                      </a:cubicBezTo>
                      <a:cubicBezTo>
                        <a:pt x="399020" y="40291"/>
                        <a:pt x="359341" y="53817"/>
                        <a:pt x="335895" y="65540"/>
                      </a:cubicBezTo>
                      <a:cubicBezTo>
                        <a:pt x="312449" y="77263"/>
                        <a:pt x="308842" y="108825"/>
                        <a:pt x="281789" y="114236"/>
                      </a:cubicBezTo>
                      <a:cubicBezTo>
                        <a:pt x="254736" y="119647"/>
                        <a:pt x="206040" y="107923"/>
                        <a:pt x="173576" y="98004"/>
                      </a:cubicBezTo>
                      <a:cubicBezTo>
                        <a:pt x="141112" y="88085"/>
                        <a:pt x="115862" y="70951"/>
                        <a:pt x="87005" y="54719"/>
                      </a:cubicBezTo>
                      <a:cubicBezTo>
                        <a:pt x="58148" y="38487"/>
                        <a:pt x="-5878" y="-5700"/>
                        <a:pt x="435" y="612"/>
                      </a:cubicBezTo>
                      <a:cubicBezTo>
                        <a:pt x="6747" y="6924"/>
                        <a:pt x="83398" y="70049"/>
                        <a:pt x="124880" y="92593"/>
                      </a:cubicBezTo>
                      <a:cubicBezTo>
                        <a:pt x="166362" y="115137"/>
                        <a:pt x="218665" y="128665"/>
                        <a:pt x="249325" y="135879"/>
                      </a:cubicBezTo>
                      <a:cubicBezTo>
                        <a:pt x="279985" y="143093"/>
                        <a:pt x="288101" y="144897"/>
                        <a:pt x="308842" y="135879"/>
                      </a:cubicBezTo>
                      <a:cubicBezTo>
                        <a:pt x="329583" y="126861"/>
                        <a:pt x="351226" y="90790"/>
                        <a:pt x="373770" y="81772"/>
                      </a:cubicBezTo>
                      <a:cubicBezTo>
                        <a:pt x="396314" y="72754"/>
                        <a:pt x="424269" y="75460"/>
                        <a:pt x="444108" y="81772"/>
                      </a:cubicBezTo>
                      <a:cubicBezTo>
                        <a:pt x="463947" y="88084"/>
                        <a:pt x="474768" y="110629"/>
                        <a:pt x="492804" y="119647"/>
                      </a:cubicBezTo>
                      <a:cubicBezTo>
                        <a:pt x="510839" y="128665"/>
                        <a:pt x="536991" y="125959"/>
                        <a:pt x="552321" y="135879"/>
                      </a:cubicBezTo>
                      <a:cubicBezTo>
                        <a:pt x="567651" y="145798"/>
                        <a:pt x="582981" y="160227"/>
                        <a:pt x="584785" y="179164"/>
                      </a:cubicBezTo>
                      <a:cubicBezTo>
                        <a:pt x="586589" y="198101"/>
                        <a:pt x="561340" y="230565"/>
                        <a:pt x="563143" y="249502"/>
                      </a:cubicBezTo>
                      <a:cubicBezTo>
                        <a:pt x="564946" y="268439"/>
                        <a:pt x="574865" y="281065"/>
                        <a:pt x="595606" y="292788"/>
                      </a:cubicBezTo>
                      <a:cubicBezTo>
                        <a:pt x="616347" y="304511"/>
                        <a:pt x="654221" y="318939"/>
                        <a:pt x="687587" y="319841"/>
                      </a:cubicBezTo>
                      <a:cubicBezTo>
                        <a:pt x="720953" y="320743"/>
                        <a:pt x="765140" y="294591"/>
                        <a:pt x="795801" y="298198"/>
                      </a:cubicBezTo>
                      <a:cubicBezTo>
                        <a:pt x="826461" y="301805"/>
                        <a:pt x="848104" y="328858"/>
                        <a:pt x="871550" y="341483"/>
                      </a:cubicBezTo>
                      <a:cubicBezTo>
                        <a:pt x="894996" y="354108"/>
                        <a:pt x="936477" y="373947"/>
                        <a:pt x="936477" y="373947"/>
                      </a:cubicBezTo>
                      <a:cubicBezTo>
                        <a:pt x="959923" y="385670"/>
                        <a:pt x="983370" y="401903"/>
                        <a:pt x="1012227" y="411822"/>
                      </a:cubicBezTo>
                      <a:cubicBezTo>
                        <a:pt x="1041084" y="421741"/>
                        <a:pt x="1078056" y="427152"/>
                        <a:pt x="1109618" y="433464"/>
                      </a:cubicBezTo>
                      <a:cubicBezTo>
                        <a:pt x="1141180" y="439776"/>
                        <a:pt x="1201599" y="449696"/>
                        <a:pt x="1201599" y="449696"/>
                      </a:cubicBezTo>
                      <a:cubicBezTo>
                        <a:pt x="1234063" y="455107"/>
                        <a:pt x="1277349" y="463223"/>
                        <a:pt x="1304402" y="465928"/>
                      </a:cubicBezTo>
                      <a:cubicBezTo>
                        <a:pt x="1331455" y="468633"/>
                        <a:pt x="1363919" y="465928"/>
                        <a:pt x="1363919" y="465928"/>
                      </a:cubicBezTo>
                      <a:cubicBezTo>
                        <a:pt x="1373838" y="470437"/>
                        <a:pt x="1381954" y="485768"/>
                        <a:pt x="1363919" y="492982"/>
                      </a:cubicBezTo>
                      <a:cubicBezTo>
                        <a:pt x="1345884" y="500196"/>
                        <a:pt x="1294482" y="506509"/>
                        <a:pt x="1255706" y="509214"/>
                      </a:cubicBezTo>
                      <a:cubicBezTo>
                        <a:pt x="1216930" y="511919"/>
                        <a:pt x="1184466" y="503804"/>
                        <a:pt x="1131261" y="509214"/>
                      </a:cubicBezTo>
                      <a:cubicBezTo>
                        <a:pt x="1078056" y="514625"/>
                        <a:pt x="983369" y="531758"/>
                        <a:pt x="936477" y="541677"/>
                      </a:cubicBezTo>
                      <a:cubicBezTo>
                        <a:pt x="889585" y="551596"/>
                        <a:pt x="892290" y="566026"/>
                        <a:pt x="849907" y="568731"/>
                      </a:cubicBezTo>
                      <a:cubicBezTo>
                        <a:pt x="807524" y="571436"/>
                        <a:pt x="723659" y="563320"/>
                        <a:pt x="682177" y="557909"/>
                      </a:cubicBezTo>
                      <a:cubicBezTo>
                        <a:pt x="640695" y="552498"/>
                        <a:pt x="623561" y="530856"/>
                        <a:pt x="601017" y="536267"/>
                      </a:cubicBezTo>
                      <a:cubicBezTo>
                        <a:pt x="578473" y="541678"/>
                        <a:pt x="566750" y="571436"/>
                        <a:pt x="546911" y="590373"/>
                      </a:cubicBezTo>
                      <a:cubicBezTo>
                        <a:pt x="527072" y="609310"/>
                        <a:pt x="495510" y="620131"/>
                        <a:pt x="481983" y="649890"/>
                      </a:cubicBezTo>
                      <a:cubicBezTo>
                        <a:pt x="468456" y="679649"/>
                        <a:pt x="473867" y="731952"/>
                        <a:pt x="465751" y="768925"/>
                      </a:cubicBezTo>
                      <a:cubicBezTo>
                        <a:pt x="457635" y="805898"/>
                        <a:pt x="434189" y="842870"/>
                        <a:pt x="433287" y="871727"/>
                      </a:cubicBezTo>
                      <a:cubicBezTo>
                        <a:pt x="432385" y="900584"/>
                        <a:pt x="462143" y="916816"/>
                        <a:pt x="460340" y="942066"/>
                      </a:cubicBezTo>
                      <a:cubicBezTo>
                        <a:pt x="458537" y="967316"/>
                        <a:pt x="439600" y="1001583"/>
                        <a:pt x="422466" y="1023225"/>
                      </a:cubicBezTo>
                      <a:cubicBezTo>
                        <a:pt x="405332" y="1044868"/>
                        <a:pt x="375573" y="1054787"/>
                        <a:pt x="357538" y="1071921"/>
                      </a:cubicBezTo>
                      <a:cubicBezTo>
                        <a:pt x="339503" y="1089055"/>
                        <a:pt x="321467" y="1105287"/>
                        <a:pt x="314253" y="1126028"/>
                      </a:cubicBezTo>
                      <a:cubicBezTo>
                        <a:pt x="307039" y="1146769"/>
                        <a:pt x="307941" y="1176527"/>
                        <a:pt x="314253" y="1196366"/>
                      </a:cubicBezTo>
                      <a:cubicBezTo>
                        <a:pt x="320565" y="1216205"/>
                        <a:pt x="352127" y="1245062"/>
                        <a:pt x="352127" y="1245062"/>
                      </a:cubicBezTo>
                      <a:cubicBezTo>
                        <a:pt x="358439" y="1258589"/>
                        <a:pt x="358439" y="1262196"/>
                        <a:pt x="352127" y="1277526"/>
                      </a:cubicBezTo>
                      <a:cubicBezTo>
                        <a:pt x="345815" y="1292856"/>
                        <a:pt x="329583" y="1319909"/>
                        <a:pt x="314253" y="1337043"/>
                      </a:cubicBezTo>
                      <a:cubicBezTo>
                        <a:pt x="298923" y="1354177"/>
                        <a:pt x="254736" y="1383033"/>
                        <a:pt x="260146" y="1380328"/>
                      </a:cubicBezTo>
                      <a:cubicBezTo>
                        <a:pt x="265556" y="1377623"/>
                        <a:pt x="326877" y="1339748"/>
                        <a:pt x="346716" y="1320811"/>
                      </a:cubicBezTo>
                      <a:cubicBezTo>
                        <a:pt x="366555" y="1301874"/>
                        <a:pt x="377376" y="1286544"/>
                        <a:pt x="379180" y="1266705"/>
                      </a:cubicBezTo>
                      <a:cubicBezTo>
                        <a:pt x="380984" y="1246866"/>
                        <a:pt x="357538" y="1201777"/>
                        <a:pt x="357538" y="1201777"/>
                      </a:cubicBezTo>
                      <a:cubicBezTo>
                        <a:pt x="351226" y="1182840"/>
                        <a:pt x="343110" y="1169313"/>
                        <a:pt x="341306" y="1153081"/>
                      </a:cubicBezTo>
                      <a:cubicBezTo>
                        <a:pt x="339502" y="1136849"/>
                        <a:pt x="337698" y="1119715"/>
                        <a:pt x="346716" y="1104385"/>
                      </a:cubicBezTo>
                      <a:cubicBezTo>
                        <a:pt x="355734" y="1089055"/>
                        <a:pt x="377377" y="1074627"/>
                        <a:pt x="395412" y="1061100"/>
                      </a:cubicBezTo>
                      <a:cubicBezTo>
                        <a:pt x="413447" y="1047573"/>
                        <a:pt x="437795" y="1039457"/>
                        <a:pt x="454929" y="1023225"/>
                      </a:cubicBezTo>
                      <a:cubicBezTo>
                        <a:pt x="472063" y="1006993"/>
                        <a:pt x="492804" y="985350"/>
                        <a:pt x="498215" y="963708"/>
                      </a:cubicBezTo>
                      <a:cubicBezTo>
                        <a:pt x="503626" y="942066"/>
                        <a:pt x="487393" y="893370"/>
                        <a:pt x="487393" y="893370"/>
                      </a:cubicBezTo>
                      <a:cubicBezTo>
                        <a:pt x="481982" y="876236"/>
                        <a:pt x="466653" y="876236"/>
                        <a:pt x="465751" y="860906"/>
                      </a:cubicBezTo>
                      <a:cubicBezTo>
                        <a:pt x="464849" y="845576"/>
                        <a:pt x="476572" y="829344"/>
                        <a:pt x="481983" y="801389"/>
                      </a:cubicBezTo>
                      <a:cubicBezTo>
                        <a:pt x="487394" y="773434"/>
                        <a:pt x="493706" y="717524"/>
                        <a:pt x="498215" y="693176"/>
                      </a:cubicBezTo>
                      <a:cubicBezTo>
                        <a:pt x="502724" y="668828"/>
                        <a:pt x="495509" y="674238"/>
                        <a:pt x="509036" y="655301"/>
                      </a:cubicBezTo>
                      <a:cubicBezTo>
                        <a:pt x="522562" y="636364"/>
                        <a:pt x="559535" y="594882"/>
                        <a:pt x="579374" y="579552"/>
                      </a:cubicBezTo>
                      <a:cubicBezTo>
                        <a:pt x="599213" y="564222"/>
                        <a:pt x="603722" y="562418"/>
                        <a:pt x="628070" y="563320"/>
                      </a:cubicBezTo>
                      <a:cubicBezTo>
                        <a:pt x="652418" y="564222"/>
                        <a:pt x="695703" y="580454"/>
                        <a:pt x="725462" y="584963"/>
                      </a:cubicBezTo>
                      <a:cubicBezTo>
                        <a:pt x="755221" y="589472"/>
                        <a:pt x="783176" y="589471"/>
                        <a:pt x="806622" y="590373"/>
                      </a:cubicBezTo>
                      <a:cubicBezTo>
                        <a:pt x="830068" y="591275"/>
                        <a:pt x="866139" y="590373"/>
                        <a:pt x="866139" y="590373"/>
                      </a:cubicBezTo>
                      <a:cubicBezTo>
                        <a:pt x="885978" y="590373"/>
                        <a:pt x="901308" y="597587"/>
                        <a:pt x="925656" y="590373"/>
                      </a:cubicBezTo>
                      <a:cubicBezTo>
                        <a:pt x="950004" y="583159"/>
                        <a:pt x="985174" y="554302"/>
                        <a:pt x="1012227" y="547088"/>
                      </a:cubicBezTo>
                      <a:cubicBezTo>
                        <a:pt x="1039280" y="539874"/>
                        <a:pt x="1056414" y="548891"/>
                        <a:pt x="1087976" y="547088"/>
                      </a:cubicBezTo>
                      <a:cubicBezTo>
                        <a:pt x="1119538" y="545285"/>
                        <a:pt x="1170037" y="540776"/>
                        <a:pt x="1201599" y="536267"/>
                      </a:cubicBezTo>
                      <a:cubicBezTo>
                        <a:pt x="1233161" y="531758"/>
                        <a:pt x="1250295" y="522740"/>
                        <a:pt x="1277348" y="520035"/>
                      </a:cubicBezTo>
                      <a:cubicBezTo>
                        <a:pt x="1304401" y="517330"/>
                        <a:pt x="1342276" y="520937"/>
                        <a:pt x="1363919" y="520035"/>
                      </a:cubicBezTo>
                      <a:cubicBezTo>
                        <a:pt x="1385562" y="519133"/>
                        <a:pt x="1390070" y="521838"/>
                        <a:pt x="1407204" y="514624"/>
                      </a:cubicBezTo>
                      <a:cubicBezTo>
                        <a:pt x="1424338" y="507410"/>
                        <a:pt x="1461311" y="451500"/>
                        <a:pt x="1445079" y="438875"/>
                      </a:cubicBez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5" name="Freeform 194">
                  <a:extLst>
                    <a:ext uri="{FF2B5EF4-FFF2-40B4-BE49-F238E27FC236}">
                      <a16:creationId xmlns:a16="http://schemas.microsoft.com/office/drawing/2014/main" xmlns="" id="{85A3AA59-E760-3147-8A34-18EBC9CDBBF7}"/>
                    </a:ext>
                  </a:extLst>
                </p:cNvPr>
                <p:cNvSpPr/>
                <p:nvPr/>
              </p:nvSpPr>
              <p:spPr>
                <a:xfrm>
                  <a:off x="2424773" y="3257929"/>
                  <a:ext cx="811937" cy="913702"/>
                </a:xfrm>
                <a:custGeom>
                  <a:avLst/>
                  <a:gdLst>
                    <a:gd name="connsiteX0" fmla="*/ 810796 w 811937"/>
                    <a:gd name="connsiteY0" fmla="*/ 913683 h 913702"/>
                    <a:gd name="connsiteX1" fmla="*/ 789154 w 811937"/>
                    <a:gd name="connsiteY1" fmla="*/ 859576 h 913702"/>
                    <a:gd name="connsiteX2" fmla="*/ 772922 w 811937"/>
                    <a:gd name="connsiteY2" fmla="*/ 767595 h 913702"/>
                    <a:gd name="connsiteX3" fmla="*/ 756690 w 811937"/>
                    <a:gd name="connsiteY3" fmla="*/ 653972 h 913702"/>
                    <a:gd name="connsiteX4" fmla="*/ 778332 w 811937"/>
                    <a:gd name="connsiteY4" fmla="*/ 621508 h 913702"/>
                    <a:gd name="connsiteX5" fmla="*/ 724226 w 811937"/>
                    <a:gd name="connsiteY5" fmla="*/ 599865 h 913702"/>
                    <a:gd name="connsiteX6" fmla="*/ 724226 w 811937"/>
                    <a:gd name="connsiteY6" fmla="*/ 529527 h 913702"/>
                    <a:gd name="connsiteX7" fmla="*/ 724226 w 811937"/>
                    <a:gd name="connsiteY7" fmla="*/ 497063 h 913702"/>
                    <a:gd name="connsiteX8" fmla="*/ 724226 w 811937"/>
                    <a:gd name="connsiteY8" fmla="*/ 448367 h 913702"/>
                    <a:gd name="connsiteX9" fmla="*/ 686351 w 811937"/>
                    <a:gd name="connsiteY9" fmla="*/ 394260 h 913702"/>
                    <a:gd name="connsiteX10" fmla="*/ 686351 w 811937"/>
                    <a:gd name="connsiteY10" fmla="*/ 302279 h 913702"/>
                    <a:gd name="connsiteX11" fmla="*/ 637655 w 811937"/>
                    <a:gd name="connsiteY11" fmla="*/ 264405 h 913702"/>
                    <a:gd name="connsiteX12" fmla="*/ 594370 w 811937"/>
                    <a:gd name="connsiteY12" fmla="*/ 269815 h 913702"/>
                    <a:gd name="connsiteX13" fmla="*/ 583549 w 811937"/>
                    <a:gd name="connsiteY13" fmla="*/ 156192 h 913702"/>
                    <a:gd name="connsiteX14" fmla="*/ 496978 w 811937"/>
                    <a:gd name="connsiteY14" fmla="*/ 139960 h 913702"/>
                    <a:gd name="connsiteX15" fmla="*/ 469925 w 811937"/>
                    <a:gd name="connsiteY15" fmla="*/ 102085 h 913702"/>
                    <a:gd name="connsiteX16" fmla="*/ 459104 w 811937"/>
                    <a:gd name="connsiteY16" fmla="*/ 4693 h 913702"/>
                    <a:gd name="connsiteX17" fmla="*/ 442872 w 811937"/>
                    <a:gd name="connsiteY17" fmla="*/ 20925 h 913702"/>
                    <a:gd name="connsiteX18" fmla="*/ 442872 w 811937"/>
                    <a:gd name="connsiteY18" fmla="*/ 69621 h 913702"/>
                    <a:gd name="connsiteX19" fmla="*/ 453693 w 811937"/>
                    <a:gd name="connsiteY19" fmla="*/ 139960 h 913702"/>
                    <a:gd name="connsiteX20" fmla="*/ 496978 w 811937"/>
                    <a:gd name="connsiteY20" fmla="*/ 172424 h 913702"/>
                    <a:gd name="connsiteX21" fmla="*/ 561906 w 811937"/>
                    <a:gd name="connsiteY21" fmla="*/ 172424 h 913702"/>
                    <a:gd name="connsiteX22" fmla="*/ 578138 w 811937"/>
                    <a:gd name="connsiteY22" fmla="*/ 231941 h 913702"/>
                    <a:gd name="connsiteX23" fmla="*/ 578138 w 811937"/>
                    <a:gd name="connsiteY23" fmla="*/ 275226 h 913702"/>
                    <a:gd name="connsiteX24" fmla="*/ 491568 w 811937"/>
                    <a:gd name="connsiteY24" fmla="*/ 280637 h 913702"/>
                    <a:gd name="connsiteX25" fmla="*/ 410408 w 811937"/>
                    <a:gd name="connsiteY25" fmla="*/ 210298 h 913702"/>
                    <a:gd name="connsiteX26" fmla="*/ 307606 w 811937"/>
                    <a:gd name="connsiteY26" fmla="*/ 161602 h 913702"/>
                    <a:gd name="connsiteX27" fmla="*/ 215625 w 811937"/>
                    <a:gd name="connsiteY27" fmla="*/ 156192 h 913702"/>
                    <a:gd name="connsiteX28" fmla="*/ 69537 w 811937"/>
                    <a:gd name="connsiteY28" fmla="*/ 156192 h 913702"/>
                    <a:gd name="connsiteX29" fmla="*/ 4609 w 811937"/>
                    <a:gd name="connsiteY29" fmla="*/ 85853 h 913702"/>
                    <a:gd name="connsiteX30" fmla="*/ 10020 w 811937"/>
                    <a:gd name="connsiteY30" fmla="*/ 123728 h 913702"/>
                    <a:gd name="connsiteX31" fmla="*/ 47894 w 811937"/>
                    <a:gd name="connsiteY31" fmla="*/ 183245 h 913702"/>
                    <a:gd name="connsiteX32" fmla="*/ 183161 w 811937"/>
                    <a:gd name="connsiteY32" fmla="*/ 183245 h 913702"/>
                    <a:gd name="connsiteX33" fmla="*/ 291374 w 811937"/>
                    <a:gd name="connsiteY33" fmla="*/ 183245 h 913702"/>
                    <a:gd name="connsiteX34" fmla="*/ 421229 w 811937"/>
                    <a:gd name="connsiteY34" fmla="*/ 253583 h 913702"/>
                    <a:gd name="connsiteX35" fmla="*/ 459104 w 811937"/>
                    <a:gd name="connsiteY35" fmla="*/ 286047 h 913702"/>
                    <a:gd name="connsiteX36" fmla="*/ 513210 w 811937"/>
                    <a:gd name="connsiteY36" fmla="*/ 313101 h 913702"/>
                    <a:gd name="connsiteX37" fmla="*/ 588960 w 811937"/>
                    <a:gd name="connsiteY37" fmla="*/ 313101 h 913702"/>
                    <a:gd name="connsiteX38" fmla="*/ 637655 w 811937"/>
                    <a:gd name="connsiteY38" fmla="*/ 302279 h 913702"/>
                    <a:gd name="connsiteX39" fmla="*/ 664709 w 811937"/>
                    <a:gd name="connsiteY39" fmla="*/ 350975 h 913702"/>
                    <a:gd name="connsiteX40" fmla="*/ 664709 w 811937"/>
                    <a:gd name="connsiteY40" fmla="*/ 394260 h 913702"/>
                    <a:gd name="connsiteX41" fmla="*/ 697173 w 811937"/>
                    <a:gd name="connsiteY41" fmla="*/ 437546 h 913702"/>
                    <a:gd name="connsiteX42" fmla="*/ 691762 w 811937"/>
                    <a:gd name="connsiteY42" fmla="*/ 507884 h 913702"/>
                    <a:gd name="connsiteX43" fmla="*/ 691762 w 811937"/>
                    <a:gd name="connsiteY43" fmla="*/ 567401 h 913702"/>
                    <a:gd name="connsiteX44" fmla="*/ 713405 w 811937"/>
                    <a:gd name="connsiteY44" fmla="*/ 621508 h 913702"/>
                    <a:gd name="connsiteX45" fmla="*/ 729636 w 811937"/>
                    <a:gd name="connsiteY45" fmla="*/ 637740 h 913702"/>
                    <a:gd name="connsiteX46" fmla="*/ 729636 w 811937"/>
                    <a:gd name="connsiteY46" fmla="*/ 724310 h 913702"/>
                    <a:gd name="connsiteX47" fmla="*/ 745868 w 811937"/>
                    <a:gd name="connsiteY47" fmla="*/ 810880 h 913702"/>
                    <a:gd name="connsiteX48" fmla="*/ 751279 w 811937"/>
                    <a:gd name="connsiteY48" fmla="*/ 854166 h 913702"/>
                    <a:gd name="connsiteX49" fmla="*/ 810796 w 811937"/>
                    <a:gd name="connsiteY49" fmla="*/ 913683 h 9137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811937" h="913702">
                      <a:moveTo>
                        <a:pt x="810796" y="913683"/>
                      </a:moveTo>
                      <a:cubicBezTo>
                        <a:pt x="817109" y="914585"/>
                        <a:pt x="795466" y="883924"/>
                        <a:pt x="789154" y="859576"/>
                      </a:cubicBezTo>
                      <a:cubicBezTo>
                        <a:pt x="782842" y="835228"/>
                        <a:pt x="778333" y="801862"/>
                        <a:pt x="772922" y="767595"/>
                      </a:cubicBezTo>
                      <a:cubicBezTo>
                        <a:pt x="767511" y="733328"/>
                        <a:pt x="755788" y="678320"/>
                        <a:pt x="756690" y="653972"/>
                      </a:cubicBezTo>
                      <a:cubicBezTo>
                        <a:pt x="757592" y="629624"/>
                        <a:pt x="783743" y="630526"/>
                        <a:pt x="778332" y="621508"/>
                      </a:cubicBezTo>
                      <a:cubicBezTo>
                        <a:pt x="772921" y="612490"/>
                        <a:pt x="733244" y="615195"/>
                        <a:pt x="724226" y="599865"/>
                      </a:cubicBezTo>
                      <a:cubicBezTo>
                        <a:pt x="715208" y="584535"/>
                        <a:pt x="724226" y="529527"/>
                        <a:pt x="724226" y="529527"/>
                      </a:cubicBezTo>
                      <a:lnTo>
                        <a:pt x="724226" y="497063"/>
                      </a:lnTo>
                      <a:cubicBezTo>
                        <a:pt x="724226" y="483536"/>
                        <a:pt x="730538" y="465501"/>
                        <a:pt x="724226" y="448367"/>
                      </a:cubicBezTo>
                      <a:cubicBezTo>
                        <a:pt x="717914" y="431233"/>
                        <a:pt x="692664" y="418608"/>
                        <a:pt x="686351" y="394260"/>
                      </a:cubicBezTo>
                      <a:cubicBezTo>
                        <a:pt x="680038" y="369912"/>
                        <a:pt x="694467" y="323922"/>
                        <a:pt x="686351" y="302279"/>
                      </a:cubicBezTo>
                      <a:cubicBezTo>
                        <a:pt x="678235" y="280636"/>
                        <a:pt x="652985" y="269816"/>
                        <a:pt x="637655" y="264405"/>
                      </a:cubicBezTo>
                      <a:cubicBezTo>
                        <a:pt x="622325" y="258994"/>
                        <a:pt x="603388" y="287850"/>
                        <a:pt x="594370" y="269815"/>
                      </a:cubicBezTo>
                      <a:cubicBezTo>
                        <a:pt x="585352" y="251780"/>
                        <a:pt x="599781" y="177834"/>
                        <a:pt x="583549" y="156192"/>
                      </a:cubicBezTo>
                      <a:cubicBezTo>
                        <a:pt x="567317" y="134550"/>
                        <a:pt x="515915" y="148978"/>
                        <a:pt x="496978" y="139960"/>
                      </a:cubicBezTo>
                      <a:cubicBezTo>
                        <a:pt x="478041" y="130942"/>
                        <a:pt x="476237" y="124629"/>
                        <a:pt x="469925" y="102085"/>
                      </a:cubicBezTo>
                      <a:cubicBezTo>
                        <a:pt x="463613" y="79540"/>
                        <a:pt x="459104" y="4693"/>
                        <a:pt x="459104" y="4693"/>
                      </a:cubicBezTo>
                      <a:cubicBezTo>
                        <a:pt x="454595" y="-8834"/>
                        <a:pt x="445577" y="10104"/>
                        <a:pt x="442872" y="20925"/>
                      </a:cubicBezTo>
                      <a:cubicBezTo>
                        <a:pt x="440167" y="31746"/>
                        <a:pt x="441068" y="49782"/>
                        <a:pt x="442872" y="69621"/>
                      </a:cubicBezTo>
                      <a:cubicBezTo>
                        <a:pt x="444676" y="89460"/>
                        <a:pt x="444675" y="122826"/>
                        <a:pt x="453693" y="139960"/>
                      </a:cubicBezTo>
                      <a:cubicBezTo>
                        <a:pt x="462711" y="157094"/>
                        <a:pt x="478943" y="167013"/>
                        <a:pt x="496978" y="172424"/>
                      </a:cubicBezTo>
                      <a:cubicBezTo>
                        <a:pt x="515013" y="177835"/>
                        <a:pt x="548380" y="162505"/>
                        <a:pt x="561906" y="172424"/>
                      </a:cubicBezTo>
                      <a:cubicBezTo>
                        <a:pt x="575432" y="182343"/>
                        <a:pt x="575433" y="214807"/>
                        <a:pt x="578138" y="231941"/>
                      </a:cubicBezTo>
                      <a:cubicBezTo>
                        <a:pt x="580843" y="249075"/>
                        <a:pt x="592566" y="267110"/>
                        <a:pt x="578138" y="275226"/>
                      </a:cubicBezTo>
                      <a:cubicBezTo>
                        <a:pt x="563710" y="283342"/>
                        <a:pt x="519523" y="291458"/>
                        <a:pt x="491568" y="280637"/>
                      </a:cubicBezTo>
                      <a:cubicBezTo>
                        <a:pt x="463613" y="269816"/>
                        <a:pt x="441068" y="230137"/>
                        <a:pt x="410408" y="210298"/>
                      </a:cubicBezTo>
                      <a:cubicBezTo>
                        <a:pt x="379748" y="190459"/>
                        <a:pt x="340070" y="170620"/>
                        <a:pt x="307606" y="161602"/>
                      </a:cubicBezTo>
                      <a:cubicBezTo>
                        <a:pt x="275142" y="152584"/>
                        <a:pt x="255303" y="157094"/>
                        <a:pt x="215625" y="156192"/>
                      </a:cubicBezTo>
                      <a:cubicBezTo>
                        <a:pt x="175947" y="155290"/>
                        <a:pt x="104706" y="167915"/>
                        <a:pt x="69537" y="156192"/>
                      </a:cubicBezTo>
                      <a:cubicBezTo>
                        <a:pt x="34368" y="144469"/>
                        <a:pt x="14528" y="91264"/>
                        <a:pt x="4609" y="85853"/>
                      </a:cubicBezTo>
                      <a:cubicBezTo>
                        <a:pt x="-5311" y="80442"/>
                        <a:pt x="2806" y="107496"/>
                        <a:pt x="10020" y="123728"/>
                      </a:cubicBezTo>
                      <a:cubicBezTo>
                        <a:pt x="17234" y="139960"/>
                        <a:pt x="19037" y="173326"/>
                        <a:pt x="47894" y="183245"/>
                      </a:cubicBezTo>
                      <a:cubicBezTo>
                        <a:pt x="76751" y="193164"/>
                        <a:pt x="183161" y="183245"/>
                        <a:pt x="183161" y="183245"/>
                      </a:cubicBezTo>
                      <a:cubicBezTo>
                        <a:pt x="223741" y="183245"/>
                        <a:pt x="251696" y="171522"/>
                        <a:pt x="291374" y="183245"/>
                      </a:cubicBezTo>
                      <a:cubicBezTo>
                        <a:pt x="331052" y="194968"/>
                        <a:pt x="393274" y="236449"/>
                        <a:pt x="421229" y="253583"/>
                      </a:cubicBezTo>
                      <a:cubicBezTo>
                        <a:pt x="449184" y="270717"/>
                        <a:pt x="443774" y="276127"/>
                        <a:pt x="459104" y="286047"/>
                      </a:cubicBezTo>
                      <a:cubicBezTo>
                        <a:pt x="474434" y="295967"/>
                        <a:pt x="491567" y="308592"/>
                        <a:pt x="513210" y="313101"/>
                      </a:cubicBezTo>
                      <a:cubicBezTo>
                        <a:pt x="534853" y="317610"/>
                        <a:pt x="568219" y="314905"/>
                        <a:pt x="588960" y="313101"/>
                      </a:cubicBezTo>
                      <a:cubicBezTo>
                        <a:pt x="609701" y="311297"/>
                        <a:pt x="625030" y="295967"/>
                        <a:pt x="637655" y="302279"/>
                      </a:cubicBezTo>
                      <a:cubicBezTo>
                        <a:pt x="650280" y="308591"/>
                        <a:pt x="660200" y="335645"/>
                        <a:pt x="664709" y="350975"/>
                      </a:cubicBezTo>
                      <a:cubicBezTo>
                        <a:pt x="669218" y="366305"/>
                        <a:pt x="659298" y="379832"/>
                        <a:pt x="664709" y="394260"/>
                      </a:cubicBezTo>
                      <a:cubicBezTo>
                        <a:pt x="670120" y="408688"/>
                        <a:pt x="692664" y="418609"/>
                        <a:pt x="697173" y="437546"/>
                      </a:cubicBezTo>
                      <a:cubicBezTo>
                        <a:pt x="701682" y="456483"/>
                        <a:pt x="692664" y="486242"/>
                        <a:pt x="691762" y="507884"/>
                      </a:cubicBezTo>
                      <a:cubicBezTo>
                        <a:pt x="690860" y="529526"/>
                        <a:pt x="688155" y="548464"/>
                        <a:pt x="691762" y="567401"/>
                      </a:cubicBezTo>
                      <a:cubicBezTo>
                        <a:pt x="695369" y="586338"/>
                        <a:pt x="713405" y="621508"/>
                        <a:pt x="713405" y="621508"/>
                      </a:cubicBezTo>
                      <a:cubicBezTo>
                        <a:pt x="719717" y="633231"/>
                        <a:pt x="726931" y="620607"/>
                        <a:pt x="729636" y="637740"/>
                      </a:cubicBezTo>
                      <a:cubicBezTo>
                        <a:pt x="732341" y="654873"/>
                        <a:pt x="726931" y="695453"/>
                        <a:pt x="729636" y="724310"/>
                      </a:cubicBezTo>
                      <a:cubicBezTo>
                        <a:pt x="732341" y="753167"/>
                        <a:pt x="742261" y="789237"/>
                        <a:pt x="745868" y="810880"/>
                      </a:cubicBezTo>
                      <a:cubicBezTo>
                        <a:pt x="749475" y="832523"/>
                        <a:pt x="745868" y="838836"/>
                        <a:pt x="751279" y="854166"/>
                      </a:cubicBezTo>
                      <a:cubicBezTo>
                        <a:pt x="756690" y="869496"/>
                        <a:pt x="804483" y="912781"/>
                        <a:pt x="810796" y="913683"/>
                      </a:cubicBez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6" name="Freeform 195">
                  <a:extLst>
                    <a:ext uri="{FF2B5EF4-FFF2-40B4-BE49-F238E27FC236}">
                      <a16:creationId xmlns:a16="http://schemas.microsoft.com/office/drawing/2014/main" xmlns="" id="{EDCB4D7B-751E-F34E-BC59-96038D0D5882}"/>
                    </a:ext>
                  </a:extLst>
                </p:cNvPr>
                <p:cNvSpPr/>
                <p:nvPr/>
              </p:nvSpPr>
              <p:spPr>
                <a:xfrm>
                  <a:off x="2753584" y="4488450"/>
                  <a:ext cx="1575407" cy="1317225"/>
                </a:xfrm>
                <a:custGeom>
                  <a:avLst/>
                  <a:gdLst>
                    <a:gd name="connsiteX0" fmla="*/ 622662 w 1575407"/>
                    <a:gd name="connsiteY0" fmla="*/ 7801 h 1317225"/>
                    <a:gd name="connsiteX1" fmla="*/ 644305 w 1575407"/>
                    <a:gd name="connsiteY1" fmla="*/ 56497 h 1317225"/>
                    <a:gd name="connsiteX2" fmla="*/ 682179 w 1575407"/>
                    <a:gd name="connsiteY2" fmla="*/ 88961 h 1317225"/>
                    <a:gd name="connsiteX3" fmla="*/ 709233 w 1575407"/>
                    <a:gd name="connsiteY3" fmla="*/ 159299 h 1317225"/>
                    <a:gd name="connsiteX4" fmla="*/ 714643 w 1575407"/>
                    <a:gd name="connsiteY4" fmla="*/ 245870 h 1317225"/>
                    <a:gd name="connsiteX5" fmla="*/ 714643 w 1575407"/>
                    <a:gd name="connsiteY5" fmla="*/ 316208 h 1317225"/>
                    <a:gd name="connsiteX6" fmla="*/ 709233 w 1575407"/>
                    <a:gd name="connsiteY6" fmla="*/ 343261 h 1317225"/>
                    <a:gd name="connsiteX7" fmla="*/ 601020 w 1575407"/>
                    <a:gd name="connsiteY7" fmla="*/ 419010 h 1317225"/>
                    <a:gd name="connsiteX8" fmla="*/ 487396 w 1575407"/>
                    <a:gd name="connsiteY8" fmla="*/ 424421 h 1317225"/>
                    <a:gd name="connsiteX9" fmla="*/ 417057 w 1575407"/>
                    <a:gd name="connsiteY9" fmla="*/ 451474 h 1317225"/>
                    <a:gd name="connsiteX10" fmla="*/ 395415 w 1575407"/>
                    <a:gd name="connsiteY10" fmla="*/ 489349 h 1317225"/>
                    <a:gd name="connsiteX11" fmla="*/ 325076 w 1575407"/>
                    <a:gd name="connsiteY11" fmla="*/ 494759 h 1317225"/>
                    <a:gd name="connsiteX12" fmla="*/ 254738 w 1575407"/>
                    <a:gd name="connsiteY12" fmla="*/ 456885 h 1317225"/>
                    <a:gd name="connsiteX13" fmla="*/ 200631 w 1575407"/>
                    <a:gd name="connsiteY13" fmla="*/ 456885 h 1317225"/>
                    <a:gd name="connsiteX14" fmla="*/ 130293 w 1575407"/>
                    <a:gd name="connsiteY14" fmla="*/ 478528 h 1317225"/>
                    <a:gd name="connsiteX15" fmla="*/ 119472 w 1575407"/>
                    <a:gd name="connsiteY15" fmla="*/ 505581 h 1317225"/>
                    <a:gd name="connsiteX16" fmla="*/ 184399 w 1575407"/>
                    <a:gd name="connsiteY16" fmla="*/ 473117 h 1317225"/>
                    <a:gd name="connsiteX17" fmla="*/ 265559 w 1575407"/>
                    <a:gd name="connsiteY17" fmla="*/ 478528 h 1317225"/>
                    <a:gd name="connsiteX18" fmla="*/ 330487 w 1575407"/>
                    <a:gd name="connsiteY18" fmla="*/ 510991 h 1317225"/>
                    <a:gd name="connsiteX19" fmla="*/ 368362 w 1575407"/>
                    <a:gd name="connsiteY19" fmla="*/ 510991 h 1317225"/>
                    <a:gd name="connsiteX20" fmla="*/ 368362 w 1575407"/>
                    <a:gd name="connsiteY20" fmla="*/ 565098 h 1317225"/>
                    <a:gd name="connsiteX21" fmla="*/ 254738 w 1575407"/>
                    <a:gd name="connsiteY21" fmla="*/ 657079 h 1317225"/>
                    <a:gd name="connsiteX22" fmla="*/ 119472 w 1575407"/>
                    <a:gd name="connsiteY22" fmla="*/ 813988 h 1317225"/>
                    <a:gd name="connsiteX23" fmla="*/ 119472 w 1575407"/>
                    <a:gd name="connsiteY23" fmla="*/ 927612 h 1317225"/>
                    <a:gd name="connsiteX24" fmla="*/ 27491 w 1575407"/>
                    <a:gd name="connsiteY24" fmla="*/ 1046646 h 1317225"/>
                    <a:gd name="connsiteX25" fmla="*/ 16669 w 1575407"/>
                    <a:gd name="connsiteY25" fmla="*/ 1116984 h 1317225"/>
                    <a:gd name="connsiteX26" fmla="*/ 65365 w 1575407"/>
                    <a:gd name="connsiteY26" fmla="*/ 1198144 h 1317225"/>
                    <a:gd name="connsiteX27" fmla="*/ 38312 w 1575407"/>
                    <a:gd name="connsiteY27" fmla="*/ 1257661 h 1317225"/>
                    <a:gd name="connsiteX28" fmla="*/ 437 w 1575407"/>
                    <a:gd name="connsiteY28" fmla="*/ 1317178 h 1317225"/>
                    <a:gd name="connsiteX29" fmla="*/ 65365 w 1575407"/>
                    <a:gd name="connsiteY29" fmla="*/ 1268483 h 1317225"/>
                    <a:gd name="connsiteX30" fmla="*/ 97829 w 1575407"/>
                    <a:gd name="connsiteY30" fmla="*/ 1241429 h 1317225"/>
                    <a:gd name="connsiteX31" fmla="*/ 87008 w 1575407"/>
                    <a:gd name="connsiteY31" fmla="*/ 1154859 h 1317225"/>
                    <a:gd name="connsiteX32" fmla="*/ 59954 w 1575407"/>
                    <a:gd name="connsiteY32" fmla="*/ 1089931 h 1317225"/>
                    <a:gd name="connsiteX33" fmla="*/ 114061 w 1575407"/>
                    <a:gd name="connsiteY33" fmla="*/ 987129 h 1317225"/>
                    <a:gd name="connsiteX34" fmla="*/ 157346 w 1575407"/>
                    <a:gd name="connsiteY34" fmla="*/ 933022 h 1317225"/>
                    <a:gd name="connsiteX35" fmla="*/ 157346 w 1575407"/>
                    <a:gd name="connsiteY35" fmla="*/ 862684 h 1317225"/>
                    <a:gd name="connsiteX36" fmla="*/ 162757 w 1575407"/>
                    <a:gd name="connsiteY36" fmla="*/ 803167 h 1317225"/>
                    <a:gd name="connsiteX37" fmla="*/ 243917 w 1575407"/>
                    <a:gd name="connsiteY37" fmla="*/ 738239 h 1317225"/>
                    <a:gd name="connsiteX38" fmla="*/ 308844 w 1575407"/>
                    <a:gd name="connsiteY38" fmla="*/ 646258 h 1317225"/>
                    <a:gd name="connsiteX39" fmla="*/ 362951 w 1575407"/>
                    <a:gd name="connsiteY39" fmla="*/ 613794 h 1317225"/>
                    <a:gd name="connsiteX40" fmla="*/ 433289 w 1575407"/>
                    <a:gd name="connsiteY40" fmla="*/ 559687 h 1317225"/>
                    <a:gd name="connsiteX41" fmla="*/ 438700 w 1575407"/>
                    <a:gd name="connsiteY41" fmla="*/ 489349 h 1317225"/>
                    <a:gd name="connsiteX42" fmla="*/ 498217 w 1575407"/>
                    <a:gd name="connsiteY42" fmla="*/ 456885 h 1317225"/>
                    <a:gd name="connsiteX43" fmla="*/ 617252 w 1575407"/>
                    <a:gd name="connsiteY43" fmla="*/ 456885 h 1317225"/>
                    <a:gd name="connsiteX44" fmla="*/ 698411 w 1575407"/>
                    <a:gd name="connsiteY44" fmla="*/ 391957 h 1317225"/>
                    <a:gd name="connsiteX45" fmla="*/ 736286 w 1575407"/>
                    <a:gd name="connsiteY45" fmla="*/ 370314 h 1317225"/>
                    <a:gd name="connsiteX46" fmla="*/ 763339 w 1575407"/>
                    <a:gd name="connsiteY46" fmla="*/ 272923 h 1317225"/>
                    <a:gd name="connsiteX47" fmla="*/ 790392 w 1575407"/>
                    <a:gd name="connsiteY47" fmla="*/ 229638 h 1317225"/>
                    <a:gd name="connsiteX48" fmla="*/ 849909 w 1575407"/>
                    <a:gd name="connsiteY48" fmla="*/ 272923 h 1317225"/>
                    <a:gd name="connsiteX49" fmla="*/ 849909 w 1575407"/>
                    <a:gd name="connsiteY49" fmla="*/ 321619 h 1317225"/>
                    <a:gd name="connsiteX50" fmla="*/ 909427 w 1575407"/>
                    <a:gd name="connsiteY50" fmla="*/ 337851 h 1317225"/>
                    <a:gd name="connsiteX51" fmla="*/ 1017640 w 1575407"/>
                    <a:gd name="connsiteY51" fmla="*/ 332440 h 1317225"/>
                    <a:gd name="connsiteX52" fmla="*/ 1077157 w 1575407"/>
                    <a:gd name="connsiteY52" fmla="*/ 375725 h 1317225"/>
                    <a:gd name="connsiteX53" fmla="*/ 1104210 w 1575407"/>
                    <a:gd name="connsiteY53" fmla="*/ 429832 h 1317225"/>
                    <a:gd name="connsiteX54" fmla="*/ 1136674 w 1575407"/>
                    <a:gd name="connsiteY54" fmla="*/ 375725 h 1317225"/>
                    <a:gd name="connsiteX55" fmla="*/ 1228655 w 1575407"/>
                    <a:gd name="connsiteY55" fmla="*/ 375725 h 1317225"/>
                    <a:gd name="connsiteX56" fmla="*/ 1331457 w 1575407"/>
                    <a:gd name="connsiteY56" fmla="*/ 402778 h 1317225"/>
                    <a:gd name="connsiteX57" fmla="*/ 1336868 w 1575407"/>
                    <a:gd name="connsiteY57" fmla="*/ 478528 h 1317225"/>
                    <a:gd name="connsiteX58" fmla="*/ 1428849 w 1575407"/>
                    <a:gd name="connsiteY58" fmla="*/ 521813 h 1317225"/>
                    <a:gd name="connsiteX59" fmla="*/ 1574937 w 1575407"/>
                    <a:gd name="connsiteY59" fmla="*/ 597562 h 1317225"/>
                    <a:gd name="connsiteX60" fmla="*/ 1472134 w 1575407"/>
                    <a:gd name="connsiteY60" fmla="*/ 521813 h 1317225"/>
                    <a:gd name="connsiteX61" fmla="*/ 1380153 w 1575407"/>
                    <a:gd name="connsiteY61" fmla="*/ 462296 h 1317225"/>
                    <a:gd name="connsiteX62" fmla="*/ 1374743 w 1575407"/>
                    <a:gd name="connsiteY62" fmla="*/ 391957 h 1317225"/>
                    <a:gd name="connsiteX63" fmla="*/ 1304404 w 1575407"/>
                    <a:gd name="connsiteY63" fmla="*/ 332440 h 1317225"/>
                    <a:gd name="connsiteX64" fmla="*/ 1174549 w 1575407"/>
                    <a:gd name="connsiteY64" fmla="*/ 327029 h 1317225"/>
                    <a:gd name="connsiteX65" fmla="*/ 1098799 w 1575407"/>
                    <a:gd name="connsiteY65" fmla="*/ 343261 h 1317225"/>
                    <a:gd name="connsiteX66" fmla="*/ 1039282 w 1575407"/>
                    <a:gd name="connsiteY66" fmla="*/ 294565 h 1317225"/>
                    <a:gd name="connsiteX67" fmla="*/ 909427 w 1575407"/>
                    <a:gd name="connsiteY67" fmla="*/ 299976 h 1317225"/>
                    <a:gd name="connsiteX68" fmla="*/ 871552 w 1575407"/>
                    <a:gd name="connsiteY68" fmla="*/ 256691 h 1317225"/>
                    <a:gd name="connsiteX69" fmla="*/ 860731 w 1575407"/>
                    <a:gd name="connsiteY69" fmla="*/ 224227 h 1317225"/>
                    <a:gd name="connsiteX70" fmla="*/ 795803 w 1575407"/>
                    <a:gd name="connsiteY70" fmla="*/ 143067 h 1317225"/>
                    <a:gd name="connsiteX71" fmla="*/ 768750 w 1575407"/>
                    <a:gd name="connsiteY71" fmla="*/ 88961 h 1317225"/>
                    <a:gd name="connsiteX72" fmla="*/ 703822 w 1575407"/>
                    <a:gd name="connsiteY72" fmla="*/ 13212 h 1317225"/>
                    <a:gd name="connsiteX73" fmla="*/ 622662 w 1575407"/>
                    <a:gd name="connsiteY73" fmla="*/ 7801 h 1317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</a:cxnLst>
                  <a:rect l="l" t="t" r="r" b="b"/>
                  <a:pathLst>
                    <a:path w="1575407" h="1317225">
                      <a:moveTo>
                        <a:pt x="622662" y="7801"/>
                      </a:moveTo>
                      <a:cubicBezTo>
                        <a:pt x="612742" y="15015"/>
                        <a:pt x="634386" y="42971"/>
                        <a:pt x="644305" y="56497"/>
                      </a:cubicBezTo>
                      <a:cubicBezTo>
                        <a:pt x="654224" y="70023"/>
                        <a:pt x="671358" y="71827"/>
                        <a:pt x="682179" y="88961"/>
                      </a:cubicBezTo>
                      <a:cubicBezTo>
                        <a:pt x="693000" y="106095"/>
                        <a:pt x="703822" y="133148"/>
                        <a:pt x="709233" y="159299"/>
                      </a:cubicBezTo>
                      <a:cubicBezTo>
                        <a:pt x="714644" y="185451"/>
                        <a:pt x="713741" y="219719"/>
                        <a:pt x="714643" y="245870"/>
                      </a:cubicBezTo>
                      <a:cubicBezTo>
                        <a:pt x="715545" y="272021"/>
                        <a:pt x="714643" y="316208"/>
                        <a:pt x="714643" y="316208"/>
                      </a:cubicBezTo>
                      <a:cubicBezTo>
                        <a:pt x="713741" y="332440"/>
                        <a:pt x="728170" y="326127"/>
                        <a:pt x="709233" y="343261"/>
                      </a:cubicBezTo>
                      <a:cubicBezTo>
                        <a:pt x="690296" y="360395"/>
                        <a:pt x="637993" y="405483"/>
                        <a:pt x="601020" y="419010"/>
                      </a:cubicBezTo>
                      <a:cubicBezTo>
                        <a:pt x="564047" y="432537"/>
                        <a:pt x="518056" y="419010"/>
                        <a:pt x="487396" y="424421"/>
                      </a:cubicBezTo>
                      <a:cubicBezTo>
                        <a:pt x="456735" y="429832"/>
                        <a:pt x="432387" y="440653"/>
                        <a:pt x="417057" y="451474"/>
                      </a:cubicBezTo>
                      <a:cubicBezTo>
                        <a:pt x="401727" y="462295"/>
                        <a:pt x="410745" y="482135"/>
                        <a:pt x="395415" y="489349"/>
                      </a:cubicBezTo>
                      <a:cubicBezTo>
                        <a:pt x="380085" y="496563"/>
                        <a:pt x="348522" y="500170"/>
                        <a:pt x="325076" y="494759"/>
                      </a:cubicBezTo>
                      <a:cubicBezTo>
                        <a:pt x="301630" y="489348"/>
                        <a:pt x="275479" y="463197"/>
                        <a:pt x="254738" y="456885"/>
                      </a:cubicBezTo>
                      <a:cubicBezTo>
                        <a:pt x="233997" y="450573"/>
                        <a:pt x="221372" y="453278"/>
                        <a:pt x="200631" y="456885"/>
                      </a:cubicBezTo>
                      <a:cubicBezTo>
                        <a:pt x="179890" y="460492"/>
                        <a:pt x="130293" y="478528"/>
                        <a:pt x="130293" y="478528"/>
                      </a:cubicBezTo>
                      <a:cubicBezTo>
                        <a:pt x="116767" y="486644"/>
                        <a:pt x="110454" y="506483"/>
                        <a:pt x="119472" y="505581"/>
                      </a:cubicBezTo>
                      <a:cubicBezTo>
                        <a:pt x="128490" y="504679"/>
                        <a:pt x="160051" y="477626"/>
                        <a:pt x="184399" y="473117"/>
                      </a:cubicBezTo>
                      <a:cubicBezTo>
                        <a:pt x="208747" y="468608"/>
                        <a:pt x="241211" y="472216"/>
                        <a:pt x="265559" y="478528"/>
                      </a:cubicBezTo>
                      <a:cubicBezTo>
                        <a:pt x="289907" y="484840"/>
                        <a:pt x="313353" y="505581"/>
                        <a:pt x="330487" y="510991"/>
                      </a:cubicBezTo>
                      <a:cubicBezTo>
                        <a:pt x="347621" y="516401"/>
                        <a:pt x="362049" y="501973"/>
                        <a:pt x="368362" y="510991"/>
                      </a:cubicBezTo>
                      <a:cubicBezTo>
                        <a:pt x="374675" y="520009"/>
                        <a:pt x="387299" y="540750"/>
                        <a:pt x="368362" y="565098"/>
                      </a:cubicBezTo>
                      <a:cubicBezTo>
                        <a:pt x="349425" y="589446"/>
                        <a:pt x="296220" y="615597"/>
                        <a:pt x="254738" y="657079"/>
                      </a:cubicBezTo>
                      <a:cubicBezTo>
                        <a:pt x="213256" y="698561"/>
                        <a:pt x="142016" y="768899"/>
                        <a:pt x="119472" y="813988"/>
                      </a:cubicBezTo>
                      <a:cubicBezTo>
                        <a:pt x="96928" y="859077"/>
                        <a:pt x="134802" y="888836"/>
                        <a:pt x="119472" y="927612"/>
                      </a:cubicBezTo>
                      <a:cubicBezTo>
                        <a:pt x="104142" y="966388"/>
                        <a:pt x="44625" y="1015084"/>
                        <a:pt x="27491" y="1046646"/>
                      </a:cubicBezTo>
                      <a:cubicBezTo>
                        <a:pt x="10357" y="1078208"/>
                        <a:pt x="10357" y="1091734"/>
                        <a:pt x="16669" y="1116984"/>
                      </a:cubicBezTo>
                      <a:cubicBezTo>
                        <a:pt x="22981" y="1142234"/>
                        <a:pt x="61758" y="1174698"/>
                        <a:pt x="65365" y="1198144"/>
                      </a:cubicBezTo>
                      <a:cubicBezTo>
                        <a:pt x="68972" y="1221590"/>
                        <a:pt x="49133" y="1237822"/>
                        <a:pt x="38312" y="1257661"/>
                      </a:cubicBezTo>
                      <a:cubicBezTo>
                        <a:pt x="27491" y="1277500"/>
                        <a:pt x="-4072" y="1315374"/>
                        <a:pt x="437" y="1317178"/>
                      </a:cubicBezTo>
                      <a:cubicBezTo>
                        <a:pt x="4946" y="1318982"/>
                        <a:pt x="65365" y="1268483"/>
                        <a:pt x="65365" y="1268483"/>
                      </a:cubicBezTo>
                      <a:cubicBezTo>
                        <a:pt x="81597" y="1255858"/>
                        <a:pt x="94222" y="1260366"/>
                        <a:pt x="97829" y="1241429"/>
                      </a:cubicBezTo>
                      <a:cubicBezTo>
                        <a:pt x="101436" y="1222492"/>
                        <a:pt x="93320" y="1180109"/>
                        <a:pt x="87008" y="1154859"/>
                      </a:cubicBezTo>
                      <a:cubicBezTo>
                        <a:pt x="80696" y="1129609"/>
                        <a:pt x="55445" y="1117886"/>
                        <a:pt x="59954" y="1089931"/>
                      </a:cubicBezTo>
                      <a:cubicBezTo>
                        <a:pt x="64463" y="1061976"/>
                        <a:pt x="97829" y="1013280"/>
                        <a:pt x="114061" y="987129"/>
                      </a:cubicBezTo>
                      <a:cubicBezTo>
                        <a:pt x="130293" y="960978"/>
                        <a:pt x="150132" y="953763"/>
                        <a:pt x="157346" y="933022"/>
                      </a:cubicBezTo>
                      <a:cubicBezTo>
                        <a:pt x="164560" y="912281"/>
                        <a:pt x="156444" y="884326"/>
                        <a:pt x="157346" y="862684"/>
                      </a:cubicBezTo>
                      <a:cubicBezTo>
                        <a:pt x="158248" y="841042"/>
                        <a:pt x="148328" y="823908"/>
                        <a:pt x="162757" y="803167"/>
                      </a:cubicBezTo>
                      <a:cubicBezTo>
                        <a:pt x="177185" y="782426"/>
                        <a:pt x="219569" y="764390"/>
                        <a:pt x="243917" y="738239"/>
                      </a:cubicBezTo>
                      <a:cubicBezTo>
                        <a:pt x="268265" y="712088"/>
                        <a:pt x="289005" y="666999"/>
                        <a:pt x="308844" y="646258"/>
                      </a:cubicBezTo>
                      <a:cubicBezTo>
                        <a:pt x="328683" y="625517"/>
                        <a:pt x="342210" y="628223"/>
                        <a:pt x="362951" y="613794"/>
                      </a:cubicBezTo>
                      <a:cubicBezTo>
                        <a:pt x="383692" y="599366"/>
                        <a:pt x="420664" y="580428"/>
                        <a:pt x="433289" y="559687"/>
                      </a:cubicBezTo>
                      <a:cubicBezTo>
                        <a:pt x="445914" y="538946"/>
                        <a:pt x="427879" y="506483"/>
                        <a:pt x="438700" y="489349"/>
                      </a:cubicBezTo>
                      <a:cubicBezTo>
                        <a:pt x="449521" y="472215"/>
                        <a:pt x="468458" y="462296"/>
                        <a:pt x="498217" y="456885"/>
                      </a:cubicBezTo>
                      <a:cubicBezTo>
                        <a:pt x="527976" y="451474"/>
                        <a:pt x="583886" y="467706"/>
                        <a:pt x="617252" y="456885"/>
                      </a:cubicBezTo>
                      <a:cubicBezTo>
                        <a:pt x="650618" y="446064"/>
                        <a:pt x="678572" y="406386"/>
                        <a:pt x="698411" y="391957"/>
                      </a:cubicBezTo>
                      <a:cubicBezTo>
                        <a:pt x="718250" y="377529"/>
                        <a:pt x="725465" y="390153"/>
                        <a:pt x="736286" y="370314"/>
                      </a:cubicBezTo>
                      <a:cubicBezTo>
                        <a:pt x="747107" y="350475"/>
                        <a:pt x="754321" y="296369"/>
                        <a:pt x="763339" y="272923"/>
                      </a:cubicBezTo>
                      <a:cubicBezTo>
                        <a:pt x="772357" y="249477"/>
                        <a:pt x="775964" y="229638"/>
                        <a:pt x="790392" y="229638"/>
                      </a:cubicBezTo>
                      <a:cubicBezTo>
                        <a:pt x="804820" y="229638"/>
                        <a:pt x="839990" y="257593"/>
                        <a:pt x="849909" y="272923"/>
                      </a:cubicBezTo>
                      <a:cubicBezTo>
                        <a:pt x="859829" y="288253"/>
                        <a:pt x="839989" y="310798"/>
                        <a:pt x="849909" y="321619"/>
                      </a:cubicBezTo>
                      <a:cubicBezTo>
                        <a:pt x="859829" y="332440"/>
                        <a:pt x="881472" y="336048"/>
                        <a:pt x="909427" y="337851"/>
                      </a:cubicBezTo>
                      <a:cubicBezTo>
                        <a:pt x="937382" y="339655"/>
                        <a:pt x="989685" y="326128"/>
                        <a:pt x="1017640" y="332440"/>
                      </a:cubicBezTo>
                      <a:cubicBezTo>
                        <a:pt x="1045595" y="338752"/>
                        <a:pt x="1062729" y="359493"/>
                        <a:pt x="1077157" y="375725"/>
                      </a:cubicBezTo>
                      <a:cubicBezTo>
                        <a:pt x="1091585" y="391957"/>
                        <a:pt x="1094291" y="429832"/>
                        <a:pt x="1104210" y="429832"/>
                      </a:cubicBezTo>
                      <a:cubicBezTo>
                        <a:pt x="1114129" y="429832"/>
                        <a:pt x="1115933" y="384743"/>
                        <a:pt x="1136674" y="375725"/>
                      </a:cubicBezTo>
                      <a:cubicBezTo>
                        <a:pt x="1157415" y="366707"/>
                        <a:pt x="1196191" y="371216"/>
                        <a:pt x="1228655" y="375725"/>
                      </a:cubicBezTo>
                      <a:cubicBezTo>
                        <a:pt x="1261119" y="380234"/>
                        <a:pt x="1313422" y="385644"/>
                        <a:pt x="1331457" y="402778"/>
                      </a:cubicBezTo>
                      <a:cubicBezTo>
                        <a:pt x="1349492" y="419912"/>
                        <a:pt x="1320636" y="458689"/>
                        <a:pt x="1336868" y="478528"/>
                      </a:cubicBezTo>
                      <a:cubicBezTo>
                        <a:pt x="1353100" y="498367"/>
                        <a:pt x="1389171" y="501974"/>
                        <a:pt x="1428849" y="521813"/>
                      </a:cubicBezTo>
                      <a:cubicBezTo>
                        <a:pt x="1468527" y="541652"/>
                        <a:pt x="1567723" y="597562"/>
                        <a:pt x="1574937" y="597562"/>
                      </a:cubicBezTo>
                      <a:cubicBezTo>
                        <a:pt x="1582151" y="597562"/>
                        <a:pt x="1504598" y="544357"/>
                        <a:pt x="1472134" y="521813"/>
                      </a:cubicBezTo>
                      <a:cubicBezTo>
                        <a:pt x="1439670" y="499269"/>
                        <a:pt x="1396385" y="483939"/>
                        <a:pt x="1380153" y="462296"/>
                      </a:cubicBezTo>
                      <a:cubicBezTo>
                        <a:pt x="1363921" y="440653"/>
                        <a:pt x="1387368" y="413600"/>
                        <a:pt x="1374743" y="391957"/>
                      </a:cubicBezTo>
                      <a:cubicBezTo>
                        <a:pt x="1362118" y="370314"/>
                        <a:pt x="1337770" y="343261"/>
                        <a:pt x="1304404" y="332440"/>
                      </a:cubicBezTo>
                      <a:cubicBezTo>
                        <a:pt x="1271038" y="321619"/>
                        <a:pt x="1208816" y="325226"/>
                        <a:pt x="1174549" y="327029"/>
                      </a:cubicBezTo>
                      <a:cubicBezTo>
                        <a:pt x="1140282" y="328832"/>
                        <a:pt x="1121343" y="348672"/>
                        <a:pt x="1098799" y="343261"/>
                      </a:cubicBezTo>
                      <a:cubicBezTo>
                        <a:pt x="1076255" y="337850"/>
                        <a:pt x="1070844" y="301779"/>
                        <a:pt x="1039282" y="294565"/>
                      </a:cubicBezTo>
                      <a:cubicBezTo>
                        <a:pt x="1007720" y="287351"/>
                        <a:pt x="937382" y="306288"/>
                        <a:pt x="909427" y="299976"/>
                      </a:cubicBezTo>
                      <a:cubicBezTo>
                        <a:pt x="881472" y="293664"/>
                        <a:pt x="871552" y="256691"/>
                        <a:pt x="871552" y="256691"/>
                      </a:cubicBezTo>
                      <a:cubicBezTo>
                        <a:pt x="863436" y="244066"/>
                        <a:pt x="873356" y="243164"/>
                        <a:pt x="860731" y="224227"/>
                      </a:cubicBezTo>
                      <a:cubicBezTo>
                        <a:pt x="848106" y="205290"/>
                        <a:pt x="811133" y="165611"/>
                        <a:pt x="795803" y="143067"/>
                      </a:cubicBezTo>
                      <a:cubicBezTo>
                        <a:pt x="780473" y="120523"/>
                        <a:pt x="784080" y="110603"/>
                        <a:pt x="768750" y="88961"/>
                      </a:cubicBezTo>
                      <a:cubicBezTo>
                        <a:pt x="753420" y="67319"/>
                        <a:pt x="726366" y="33953"/>
                        <a:pt x="703822" y="13212"/>
                      </a:cubicBezTo>
                      <a:cubicBezTo>
                        <a:pt x="681278" y="-7529"/>
                        <a:pt x="632582" y="587"/>
                        <a:pt x="622662" y="7801"/>
                      </a:cubicBez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7" name="Freeform 196">
                  <a:extLst>
                    <a:ext uri="{FF2B5EF4-FFF2-40B4-BE49-F238E27FC236}">
                      <a16:creationId xmlns:a16="http://schemas.microsoft.com/office/drawing/2014/main" xmlns="" id="{634CBB9F-3333-FE44-96FE-A4051B3A9CC2}"/>
                    </a:ext>
                  </a:extLst>
                </p:cNvPr>
                <p:cNvSpPr/>
                <p:nvPr/>
              </p:nvSpPr>
              <p:spPr>
                <a:xfrm>
                  <a:off x="3199608" y="3603432"/>
                  <a:ext cx="627173" cy="606139"/>
                </a:xfrm>
                <a:custGeom>
                  <a:avLst/>
                  <a:gdLst>
                    <a:gd name="connsiteX0" fmla="*/ 230745 w 627173"/>
                    <a:gd name="connsiteY0" fmla="*/ 606054 h 606139"/>
                    <a:gd name="connsiteX1" fmla="*/ 317315 w 627173"/>
                    <a:gd name="connsiteY1" fmla="*/ 541127 h 606139"/>
                    <a:gd name="connsiteX2" fmla="*/ 371422 w 627173"/>
                    <a:gd name="connsiteY2" fmla="*/ 470788 h 606139"/>
                    <a:gd name="connsiteX3" fmla="*/ 409296 w 627173"/>
                    <a:gd name="connsiteY3" fmla="*/ 476199 h 606139"/>
                    <a:gd name="connsiteX4" fmla="*/ 463403 w 627173"/>
                    <a:gd name="connsiteY4" fmla="*/ 535716 h 606139"/>
                    <a:gd name="connsiteX5" fmla="*/ 560794 w 627173"/>
                    <a:gd name="connsiteY5" fmla="*/ 535716 h 606139"/>
                    <a:gd name="connsiteX6" fmla="*/ 625722 w 627173"/>
                    <a:gd name="connsiteY6" fmla="*/ 459967 h 606139"/>
                    <a:gd name="connsiteX7" fmla="*/ 604080 w 627173"/>
                    <a:gd name="connsiteY7" fmla="*/ 454556 h 606139"/>
                    <a:gd name="connsiteX8" fmla="*/ 582437 w 627173"/>
                    <a:gd name="connsiteY8" fmla="*/ 492431 h 606139"/>
                    <a:gd name="connsiteX9" fmla="*/ 512099 w 627173"/>
                    <a:gd name="connsiteY9" fmla="*/ 530305 h 606139"/>
                    <a:gd name="connsiteX10" fmla="*/ 441760 w 627173"/>
                    <a:gd name="connsiteY10" fmla="*/ 487020 h 606139"/>
                    <a:gd name="connsiteX11" fmla="*/ 441760 w 627173"/>
                    <a:gd name="connsiteY11" fmla="*/ 459967 h 606139"/>
                    <a:gd name="connsiteX12" fmla="*/ 495867 w 627173"/>
                    <a:gd name="connsiteY12" fmla="*/ 422092 h 606139"/>
                    <a:gd name="connsiteX13" fmla="*/ 506688 w 627173"/>
                    <a:gd name="connsiteY13" fmla="*/ 330111 h 606139"/>
                    <a:gd name="connsiteX14" fmla="*/ 409296 w 627173"/>
                    <a:gd name="connsiteY14" fmla="*/ 270594 h 606139"/>
                    <a:gd name="connsiteX15" fmla="*/ 360600 w 627173"/>
                    <a:gd name="connsiteY15" fmla="*/ 200256 h 606139"/>
                    <a:gd name="connsiteX16" fmla="*/ 360600 w 627173"/>
                    <a:gd name="connsiteY16" fmla="*/ 151560 h 606139"/>
                    <a:gd name="connsiteX17" fmla="*/ 420117 w 627173"/>
                    <a:gd name="connsiteY17" fmla="*/ 43347 h 606139"/>
                    <a:gd name="connsiteX18" fmla="*/ 485045 w 627173"/>
                    <a:gd name="connsiteY18" fmla="*/ 32525 h 606139"/>
                    <a:gd name="connsiteX19" fmla="*/ 452581 w 627173"/>
                    <a:gd name="connsiteY19" fmla="*/ 61 h 606139"/>
                    <a:gd name="connsiteX20" fmla="*/ 425528 w 627173"/>
                    <a:gd name="connsiteY20" fmla="*/ 27115 h 606139"/>
                    <a:gd name="connsiteX21" fmla="*/ 344368 w 627173"/>
                    <a:gd name="connsiteY21" fmla="*/ 113685 h 606139"/>
                    <a:gd name="connsiteX22" fmla="*/ 328136 w 627173"/>
                    <a:gd name="connsiteY22" fmla="*/ 129917 h 606139"/>
                    <a:gd name="connsiteX23" fmla="*/ 295672 w 627173"/>
                    <a:gd name="connsiteY23" fmla="*/ 97453 h 606139"/>
                    <a:gd name="connsiteX24" fmla="*/ 301083 w 627173"/>
                    <a:gd name="connsiteY24" fmla="*/ 64989 h 606139"/>
                    <a:gd name="connsiteX25" fmla="*/ 301083 w 627173"/>
                    <a:gd name="connsiteY25" fmla="*/ 43347 h 606139"/>
                    <a:gd name="connsiteX26" fmla="*/ 274030 w 627173"/>
                    <a:gd name="connsiteY26" fmla="*/ 64989 h 606139"/>
                    <a:gd name="connsiteX27" fmla="*/ 187459 w 627173"/>
                    <a:gd name="connsiteY27" fmla="*/ 48757 h 606139"/>
                    <a:gd name="connsiteX28" fmla="*/ 117121 w 627173"/>
                    <a:gd name="connsiteY28" fmla="*/ 27115 h 606139"/>
                    <a:gd name="connsiteX29" fmla="*/ 8908 w 627173"/>
                    <a:gd name="connsiteY29" fmla="*/ 135328 h 606139"/>
                    <a:gd name="connsiteX30" fmla="*/ 14319 w 627173"/>
                    <a:gd name="connsiteY30" fmla="*/ 140738 h 606139"/>
                    <a:gd name="connsiteX31" fmla="*/ 79246 w 627173"/>
                    <a:gd name="connsiteY31" fmla="*/ 113685 h 606139"/>
                    <a:gd name="connsiteX32" fmla="*/ 133353 w 627173"/>
                    <a:gd name="connsiteY32" fmla="*/ 64989 h 606139"/>
                    <a:gd name="connsiteX33" fmla="*/ 225334 w 627173"/>
                    <a:gd name="connsiteY33" fmla="*/ 97453 h 606139"/>
                    <a:gd name="connsiteX34" fmla="*/ 295672 w 627173"/>
                    <a:gd name="connsiteY34" fmla="*/ 124506 h 606139"/>
                    <a:gd name="connsiteX35" fmla="*/ 338958 w 627173"/>
                    <a:gd name="connsiteY35" fmla="*/ 248951 h 606139"/>
                    <a:gd name="connsiteX36" fmla="*/ 393064 w 627173"/>
                    <a:gd name="connsiteY36" fmla="*/ 297647 h 606139"/>
                    <a:gd name="connsiteX37" fmla="*/ 436349 w 627173"/>
                    <a:gd name="connsiteY37" fmla="*/ 340932 h 606139"/>
                    <a:gd name="connsiteX38" fmla="*/ 382243 w 627173"/>
                    <a:gd name="connsiteY38" fmla="*/ 411271 h 606139"/>
                    <a:gd name="connsiteX39" fmla="*/ 317315 w 627173"/>
                    <a:gd name="connsiteY39" fmla="*/ 443735 h 606139"/>
                    <a:gd name="connsiteX40" fmla="*/ 225334 w 627173"/>
                    <a:gd name="connsiteY40" fmla="*/ 551948 h 606139"/>
                    <a:gd name="connsiteX41" fmla="*/ 230745 w 627173"/>
                    <a:gd name="connsiteY41" fmla="*/ 606054 h 6061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627173" h="606139">
                      <a:moveTo>
                        <a:pt x="230745" y="606054"/>
                      </a:moveTo>
                      <a:cubicBezTo>
                        <a:pt x="246075" y="604250"/>
                        <a:pt x="293869" y="563671"/>
                        <a:pt x="317315" y="541127"/>
                      </a:cubicBezTo>
                      <a:cubicBezTo>
                        <a:pt x="340761" y="518583"/>
                        <a:pt x="356092" y="481609"/>
                        <a:pt x="371422" y="470788"/>
                      </a:cubicBezTo>
                      <a:cubicBezTo>
                        <a:pt x="386752" y="459967"/>
                        <a:pt x="393966" y="465378"/>
                        <a:pt x="409296" y="476199"/>
                      </a:cubicBezTo>
                      <a:cubicBezTo>
                        <a:pt x="424626" y="487020"/>
                        <a:pt x="438153" y="525797"/>
                        <a:pt x="463403" y="535716"/>
                      </a:cubicBezTo>
                      <a:cubicBezTo>
                        <a:pt x="488653" y="545635"/>
                        <a:pt x="533741" y="548341"/>
                        <a:pt x="560794" y="535716"/>
                      </a:cubicBezTo>
                      <a:cubicBezTo>
                        <a:pt x="587847" y="523091"/>
                        <a:pt x="625722" y="459967"/>
                        <a:pt x="625722" y="459967"/>
                      </a:cubicBezTo>
                      <a:cubicBezTo>
                        <a:pt x="632936" y="446440"/>
                        <a:pt x="611294" y="449145"/>
                        <a:pt x="604080" y="454556"/>
                      </a:cubicBezTo>
                      <a:cubicBezTo>
                        <a:pt x="596866" y="459967"/>
                        <a:pt x="597767" y="479806"/>
                        <a:pt x="582437" y="492431"/>
                      </a:cubicBezTo>
                      <a:cubicBezTo>
                        <a:pt x="567107" y="505056"/>
                        <a:pt x="535545" y="531207"/>
                        <a:pt x="512099" y="530305"/>
                      </a:cubicBezTo>
                      <a:cubicBezTo>
                        <a:pt x="488653" y="529403"/>
                        <a:pt x="441760" y="487020"/>
                        <a:pt x="441760" y="487020"/>
                      </a:cubicBezTo>
                      <a:cubicBezTo>
                        <a:pt x="430037" y="475297"/>
                        <a:pt x="432742" y="470788"/>
                        <a:pt x="441760" y="459967"/>
                      </a:cubicBezTo>
                      <a:cubicBezTo>
                        <a:pt x="450778" y="449146"/>
                        <a:pt x="485046" y="443735"/>
                        <a:pt x="495867" y="422092"/>
                      </a:cubicBezTo>
                      <a:cubicBezTo>
                        <a:pt x="506688" y="400449"/>
                        <a:pt x="521116" y="355361"/>
                        <a:pt x="506688" y="330111"/>
                      </a:cubicBezTo>
                      <a:cubicBezTo>
                        <a:pt x="492260" y="304861"/>
                        <a:pt x="433644" y="292236"/>
                        <a:pt x="409296" y="270594"/>
                      </a:cubicBezTo>
                      <a:cubicBezTo>
                        <a:pt x="384948" y="248952"/>
                        <a:pt x="368716" y="220095"/>
                        <a:pt x="360600" y="200256"/>
                      </a:cubicBezTo>
                      <a:cubicBezTo>
                        <a:pt x="352484" y="180417"/>
                        <a:pt x="350681" y="177711"/>
                        <a:pt x="360600" y="151560"/>
                      </a:cubicBezTo>
                      <a:cubicBezTo>
                        <a:pt x="370519" y="125409"/>
                        <a:pt x="399376" y="63186"/>
                        <a:pt x="420117" y="43347"/>
                      </a:cubicBezTo>
                      <a:cubicBezTo>
                        <a:pt x="440858" y="23508"/>
                        <a:pt x="485045" y="32525"/>
                        <a:pt x="485045" y="32525"/>
                      </a:cubicBezTo>
                      <a:cubicBezTo>
                        <a:pt x="490456" y="25311"/>
                        <a:pt x="452581" y="61"/>
                        <a:pt x="452581" y="61"/>
                      </a:cubicBezTo>
                      <a:cubicBezTo>
                        <a:pt x="442662" y="-841"/>
                        <a:pt x="443564" y="8178"/>
                        <a:pt x="425528" y="27115"/>
                      </a:cubicBezTo>
                      <a:cubicBezTo>
                        <a:pt x="407492" y="46052"/>
                        <a:pt x="344368" y="113685"/>
                        <a:pt x="344368" y="113685"/>
                      </a:cubicBezTo>
                      <a:cubicBezTo>
                        <a:pt x="328136" y="130818"/>
                        <a:pt x="328136" y="129917"/>
                        <a:pt x="328136" y="129917"/>
                      </a:cubicBezTo>
                      <a:cubicBezTo>
                        <a:pt x="320020" y="127212"/>
                        <a:pt x="295672" y="97453"/>
                        <a:pt x="295672" y="97453"/>
                      </a:cubicBezTo>
                      <a:cubicBezTo>
                        <a:pt x="291163" y="86632"/>
                        <a:pt x="301083" y="64989"/>
                        <a:pt x="301083" y="64989"/>
                      </a:cubicBezTo>
                      <a:cubicBezTo>
                        <a:pt x="301985" y="55971"/>
                        <a:pt x="301083" y="43347"/>
                        <a:pt x="301083" y="43347"/>
                      </a:cubicBezTo>
                      <a:cubicBezTo>
                        <a:pt x="296574" y="43347"/>
                        <a:pt x="292967" y="64087"/>
                        <a:pt x="274030" y="64989"/>
                      </a:cubicBezTo>
                      <a:cubicBezTo>
                        <a:pt x="255093" y="65891"/>
                        <a:pt x="213610" y="55069"/>
                        <a:pt x="187459" y="48757"/>
                      </a:cubicBezTo>
                      <a:cubicBezTo>
                        <a:pt x="161308" y="42445"/>
                        <a:pt x="146879" y="12686"/>
                        <a:pt x="117121" y="27115"/>
                      </a:cubicBezTo>
                      <a:cubicBezTo>
                        <a:pt x="87362" y="41543"/>
                        <a:pt x="8908" y="135328"/>
                        <a:pt x="8908" y="135328"/>
                      </a:cubicBezTo>
                      <a:cubicBezTo>
                        <a:pt x="-8226" y="154265"/>
                        <a:pt x="2596" y="144345"/>
                        <a:pt x="14319" y="140738"/>
                      </a:cubicBezTo>
                      <a:cubicBezTo>
                        <a:pt x="26042" y="137131"/>
                        <a:pt x="59407" y="126310"/>
                        <a:pt x="79246" y="113685"/>
                      </a:cubicBezTo>
                      <a:cubicBezTo>
                        <a:pt x="99085" y="101060"/>
                        <a:pt x="109005" y="67694"/>
                        <a:pt x="133353" y="64989"/>
                      </a:cubicBezTo>
                      <a:cubicBezTo>
                        <a:pt x="157701" y="62284"/>
                        <a:pt x="198281" y="87534"/>
                        <a:pt x="225334" y="97453"/>
                      </a:cubicBezTo>
                      <a:cubicBezTo>
                        <a:pt x="252387" y="107372"/>
                        <a:pt x="276735" y="99256"/>
                        <a:pt x="295672" y="124506"/>
                      </a:cubicBezTo>
                      <a:cubicBezTo>
                        <a:pt x="314609" y="149756"/>
                        <a:pt x="322726" y="220094"/>
                        <a:pt x="338958" y="248951"/>
                      </a:cubicBezTo>
                      <a:cubicBezTo>
                        <a:pt x="355190" y="277808"/>
                        <a:pt x="376832" y="282317"/>
                        <a:pt x="393064" y="297647"/>
                      </a:cubicBezTo>
                      <a:cubicBezTo>
                        <a:pt x="409296" y="312977"/>
                        <a:pt x="438152" y="321995"/>
                        <a:pt x="436349" y="340932"/>
                      </a:cubicBezTo>
                      <a:cubicBezTo>
                        <a:pt x="434546" y="359869"/>
                        <a:pt x="402082" y="394137"/>
                        <a:pt x="382243" y="411271"/>
                      </a:cubicBezTo>
                      <a:cubicBezTo>
                        <a:pt x="362404" y="428405"/>
                        <a:pt x="343466" y="420289"/>
                        <a:pt x="317315" y="443735"/>
                      </a:cubicBezTo>
                      <a:cubicBezTo>
                        <a:pt x="291164" y="467181"/>
                        <a:pt x="240664" y="523091"/>
                        <a:pt x="225334" y="551948"/>
                      </a:cubicBezTo>
                      <a:cubicBezTo>
                        <a:pt x="210004" y="580805"/>
                        <a:pt x="215415" y="607858"/>
                        <a:pt x="230745" y="606054"/>
                      </a:cubicBez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8" name="Freeform 197">
                  <a:extLst>
                    <a:ext uri="{FF2B5EF4-FFF2-40B4-BE49-F238E27FC236}">
                      <a16:creationId xmlns:a16="http://schemas.microsoft.com/office/drawing/2014/main" xmlns="" id="{77561260-6BEB-F84C-930D-9B4F9CD83326}"/>
                    </a:ext>
                  </a:extLst>
                </p:cNvPr>
                <p:cNvSpPr/>
                <p:nvPr/>
              </p:nvSpPr>
              <p:spPr>
                <a:xfrm>
                  <a:off x="1909960" y="3370836"/>
                  <a:ext cx="340871" cy="660099"/>
                </a:xfrm>
                <a:custGeom>
                  <a:avLst/>
                  <a:gdLst>
                    <a:gd name="connsiteX0" fmla="*/ 340871 w 340871"/>
                    <a:gd name="connsiteY0" fmla="*/ 660099 h 660099"/>
                    <a:gd name="connsiteX1" fmla="*/ 302996 w 340871"/>
                    <a:gd name="connsiteY1" fmla="*/ 622224 h 660099"/>
                    <a:gd name="connsiteX2" fmla="*/ 270532 w 340871"/>
                    <a:gd name="connsiteY2" fmla="*/ 562707 h 660099"/>
                    <a:gd name="connsiteX3" fmla="*/ 275943 w 340871"/>
                    <a:gd name="connsiteY3" fmla="*/ 486958 h 660099"/>
                    <a:gd name="connsiteX4" fmla="*/ 292175 w 340871"/>
                    <a:gd name="connsiteY4" fmla="*/ 378745 h 660099"/>
                    <a:gd name="connsiteX5" fmla="*/ 243479 w 340871"/>
                    <a:gd name="connsiteY5" fmla="*/ 319228 h 660099"/>
                    <a:gd name="connsiteX6" fmla="*/ 194783 w 340871"/>
                    <a:gd name="connsiteY6" fmla="*/ 200194 h 660099"/>
                    <a:gd name="connsiteX7" fmla="*/ 102802 w 340871"/>
                    <a:gd name="connsiteY7" fmla="*/ 54106 h 660099"/>
                    <a:gd name="connsiteX8" fmla="*/ 0 w 340871"/>
                    <a:gd name="connsiteY8" fmla="*/ 0 h 660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40871" h="660099">
                      <a:moveTo>
                        <a:pt x="340871" y="660099"/>
                      </a:moveTo>
                      <a:cubicBezTo>
                        <a:pt x="327795" y="649277"/>
                        <a:pt x="314719" y="638456"/>
                        <a:pt x="302996" y="622224"/>
                      </a:cubicBezTo>
                      <a:cubicBezTo>
                        <a:pt x="291273" y="605992"/>
                        <a:pt x="275041" y="585251"/>
                        <a:pt x="270532" y="562707"/>
                      </a:cubicBezTo>
                      <a:cubicBezTo>
                        <a:pt x="266023" y="540163"/>
                        <a:pt x="272336" y="517618"/>
                        <a:pt x="275943" y="486958"/>
                      </a:cubicBezTo>
                      <a:cubicBezTo>
                        <a:pt x="279550" y="456298"/>
                        <a:pt x="297586" y="406700"/>
                        <a:pt x="292175" y="378745"/>
                      </a:cubicBezTo>
                      <a:cubicBezTo>
                        <a:pt x="286764" y="350790"/>
                        <a:pt x="259711" y="348986"/>
                        <a:pt x="243479" y="319228"/>
                      </a:cubicBezTo>
                      <a:cubicBezTo>
                        <a:pt x="227247" y="289470"/>
                        <a:pt x="218229" y="244381"/>
                        <a:pt x="194783" y="200194"/>
                      </a:cubicBezTo>
                      <a:cubicBezTo>
                        <a:pt x="171337" y="156007"/>
                        <a:pt x="135266" y="87472"/>
                        <a:pt x="102802" y="54106"/>
                      </a:cubicBezTo>
                      <a:cubicBezTo>
                        <a:pt x="70338" y="20740"/>
                        <a:pt x="35169" y="10370"/>
                        <a:pt x="0" y="0"/>
                      </a:cubicBezTo>
                    </a:path>
                  </a:pathLst>
                </a:custGeom>
                <a:noFill/>
                <a:ln w="6350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9" name="Freeform 198">
                  <a:extLst>
                    <a:ext uri="{FF2B5EF4-FFF2-40B4-BE49-F238E27FC236}">
                      <a16:creationId xmlns:a16="http://schemas.microsoft.com/office/drawing/2014/main" xmlns="" id="{C70AF9BD-DB2E-F241-8BAC-A5387DE1BA15}"/>
                    </a:ext>
                  </a:extLst>
                </p:cNvPr>
                <p:cNvSpPr/>
                <p:nvPr/>
              </p:nvSpPr>
              <p:spPr>
                <a:xfrm>
                  <a:off x="3354604" y="4353583"/>
                  <a:ext cx="416620" cy="96619"/>
                </a:xfrm>
                <a:custGeom>
                  <a:avLst/>
                  <a:gdLst>
                    <a:gd name="connsiteX0" fmla="*/ 0 w 416620"/>
                    <a:gd name="connsiteY0" fmla="*/ 61508 h 96619"/>
                    <a:gd name="connsiteX1" fmla="*/ 97391 w 416620"/>
                    <a:gd name="connsiteY1" fmla="*/ 93972 h 96619"/>
                    <a:gd name="connsiteX2" fmla="*/ 167730 w 416620"/>
                    <a:gd name="connsiteY2" fmla="*/ 88561 h 96619"/>
                    <a:gd name="connsiteX3" fmla="*/ 200194 w 416620"/>
                    <a:gd name="connsiteY3" fmla="*/ 39866 h 96619"/>
                    <a:gd name="connsiteX4" fmla="*/ 232658 w 416620"/>
                    <a:gd name="connsiteY4" fmla="*/ 7402 h 96619"/>
                    <a:gd name="connsiteX5" fmla="*/ 346281 w 416620"/>
                    <a:gd name="connsiteY5" fmla="*/ 7402 h 96619"/>
                    <a:gd name="connsiteX6" fmla="*/ 416620 w 416620"/>
                    <a:gd name="connsiteY6" fmla="*/ 88561 h 96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6620" h="96619">
                      <a:moveTo>
                        <a:pt x="0" y="61508"/>
                      </a:moveTo>
                      <a:cubicBezTo>
                        <a:pt x="34718" y="75485"/>
                        <a:pt x="69436" y="89463"/>
                        <a:pt x="97391" y="93972"/>
                      </a:cubicBezTo>
                      <a:cubicBezTo>
                        <a:pt x="125346" y="98481"/>
                        <a:pt x="150596" y="97579"/>
                        <a:pt x="167730" y="88561"/>
                      </a:cubicBezTo>
                      <a:cubicBezTo>
                        <a:pt x="184864" y="79543"/>
                        <a:pt x="189373" y="53392"/>
                        <a:pt x="200194" y="39866"/>
                      </a:cubicBezTo>
                      <a:cubicBezTo>
                        <a:pt x="211015" y="26340"/>
                        <a:pt x="208310" y="12813"/>
                        <a:pt x="232658" y="7402"/>
                      </a:cubicBezTo>
                      <a:cubicBezTo>
                        <a:pt x="257006" y="1991"/>
                        <a:pt x="315621" y="-6125"/>
                        <a:pt x="346281" y="7402"/>
                      </a:cubicBezTo>
                      <a:cubicBezTo>
                        <a:pt x="376941" y="20929"/>
                        <a:pt x="396780" y="54745"/>
                        <a:pt x="416620" y="88561"/>
                      </a:cubicBezTo>
                    </a:path>
                  </a:pathLst>
                </a:custGeom>
                <a:noFill/>
                <a:ln w="6350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0" name="Freeform 199">
                  <a:extLst>
                    <a:ext uri="{FF2B5EF4-FFF2-40B4-BE49-F238E27FC236}">
                      <a16:creationId xmlns:a16="http://schemas.microsoft.com/office/drawing/2014/main" xmlns="" id="{6CED1DB8-E2FC-8942-B2D9-44FB1224F8D4}"/>
                    </a:ext>
                  </a:extLst>
                </p:cNvPr>
                <p:cNvSpPr/>
                <p:nvPr/>
              </p:nvSpPr>
              <p:spPr>
                <a:xfrm>
                  <a:off x="3495224" y="3132767"/>
                  <a:ext cx="141136" cy="633046"/>
                </a:xfrm>
                <a:custGeom>
                  <a:avLst/>
                  <a:gdLst>
                    <a:gd name="connsiteX0" fmla="*/ 27110 w 141136"/>
                    <a:gd name="connsiteY0" fmla="*/ 633046 h 633046"/>
                    <a:gd name="connsiteX1" fmla="*/ 56 w 141136"/>
                    <a:gd name="connsiteY1" fmla="*/ 535654 h 633046"/>
                    <a:gd name="connsiteX2" fmla="*/ 21699 w 141136"/>
                    <a:gd name="connsiteY2" fmla="*/ 486958 h 633046"/>
                    <a:gd name="connsiteX3" fmla="*/ 75806 w 141136"/>
                    <a:gd name="connsiteY3" fmla="*/ 459905 h 633046"/>
                    <a:gd name="connsiteX4" fmla="*/ 97448 w 141136"/>
                    <a:gd name="connsiteY4" fmla="*/ 443673 h 633046"/>
                    <a:gd name="connsiteX5" fmla="*/ 140733 w 141136"/>
                    <a:gd name="connsiteY5" fmla="*/ 357103 h 633046"/>
                    <a:gd name="connsiteX6" fmla="*/ 119091 w 141136"/>
                    <a:gd name="connsiteY6" fmla="*/ 297586 h 633046"/>
                    <a:gd name="connsiteX7" fmla="*/ 119091 w 141136"/>
                    <a:gd name="connsiteY7" fmla="*/ 259711 h 633046"/>
                    <a:gd name="connsiteX8" fmla="*/ 124501 w 141136"/>
                    <a:gd name="connsiteY8" fmla="*/ 113624 h 633046"/>
                    <a:gd name="connsiteX9" fmla="*/ 64984 w 141136"/>
                    <a:gd name="connsiteY9" fmla="*/ 0 h 633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1136" h="633046">
                      <a:moveTo>
                        <a:pt x="27110" y="633046"/>
                      </a:moveTo>
                      <a:cubicBezTo>
                        <a:pt x="14034" y="596524"/>
                        <a:pt x="958" y="560002"/>
                        <a:pt x="56" y="535654"/>
                      </a:cubicBezTo>
                      <a:cubicBezTo>
                        <a:pt x="-846" y="511306"/>
                        <a:pt x="9074" y="499583"/>
                        <a:pt x="21699" y="486958"/>
                      </a:cubicBezTo>
                      <a:cubicBezTo>
                        <a:pt x="34324" y="474333"/>
                        <a:pt x="75806" y="459905"/>
                        <a:pt x="75806" y="459905"/>
                      </a:cubicBezTo>
                      <a:cubicBezTo>
                        <a:pt x="88431" y="452691"/>
                        <a:pt x="86627" y="460807"/>
                        <a:pt x="97448" y="443673"/>
                      </a:cubicBezTo>
                      <a:cubicBezTo>
                        <a:pt x="108269" y="426539"/>
                        <a:pt x="137126" y="381451"/>
                        <a:pt x="140733" y="357103"/>
                      </a:cubicBezTo>
                      <a:cubicBezTo>
                        <a:pt x="144340" y="332755"/>
                        <a:pt x="122698" y="313818"/>
                        <a:pt x="119091" y="297586"/>
                      </a:cubicBezTo>
                      <a:cubicBezTo>
                        <a:pt x="115484" y="281354"/>
                        <a:pt x="118189" y="290371"/>
                        <a:pt x="119091" y="259711"/>
                      </a:cubicBezTo>
                      <a:cubicBezTo>
                        <a:pt x="119993" y="229051"/>
                        <a:pt x="133519" y="156909"/>
                        <a:pt x="124501" y="113624"/>
                      </a:cubicBezTo>
                      <a:cubicBezTo>
                        <a:pt x="115483" y="70339"/>
                        <a:pt x="90233" y="35169"/>
                        <a:pt x="64984" y="0"/>
                      </a:cubicBezTo>
                    </a:path>
                  </a:pathLst>
                </a:custGeom>
                <a:noFill/>
                <a:ln w="6350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1" name="Freeform 200">
                  <a:extLst>
                    <a:ext uri="{FF2B5EF4-FFF2-40B4-BE49-F238E27FC236}">
                      <a16:creationId xmlns:a16="http://schemas.microsoft.com/office/drawing/2014/main" xmlns="" id="{79B3A426-8B0E-A348-88D1-C26401114068}"/>
                    </a:ext>
                  </a:extLst>
                </p:cNvPr>
                <p:cNvSpPr/>
                <p:nvPr/>
              </p:nvSpPr>
              <p:spPr>
                <a:xfrm>
                  <a:off x="2356124" y="4420502"/>
                  <a:ext cx="300506" cy="508601"/>
                </a:xfrm>
                <a:custGeom>
                  <a:avLst/>
                  <a:gdLst>
                    <a:gd name="connsiteX0" fmla="*/ 300506 w 300506"/>
                    <a:gd name="connsiteY0" fmla="*/ 0 h 508601"/>
                    <a:gd name="connsiteX1" fmla="*/ 235578 w 300506"/>
                    <a:gd name="connsiteY1" fmla="*/ 21642 h 508601"/>
                    <a:gd name="connsiteX2" fmla="*/ 197703 w 300506"/>
                    <a:gd name="connsiteY2" fmla="*/ 102802 h 508601"/>
                    <a:gd name="connsiteX3" fmla="*/ 143597 w 300506"/>
                    <a:gd name="connsiteY3" fmla="*/ 194783 h 508601"/>
                    <a:gd name="connsiteX4" fmla="*/ 138186 w 300506"/>
                    <a:gd name="connsiteY4" fmla="*/ 259711 h 508601"/>
                    <a:gd name="connsiteX5" fmla="*/ 94901 w 300506"/>
                    <a:gd name="connsiteY5" fmla="*/ 340871 h 508601"/>
                    <a:gd name="connsiteX6" fmla="*/ 8330 w 300506"/>
                    <a:gd name="connsiteY6" fmla="*/ 422031 h 508601"/>
                    <a:gd name="connsiteX7" fmla="*/ 8330 w 300506"/>
                    <a:gd name="connsiteY7" fmla="*/ 508601 h 5086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0506" h="508601">
                      <a:moveTo>
                        <a:pt x="300506" y="0"/>
                      </a:moveTo>
                      <a:cubicBezTo>
                        <a:pt x="276609" y="2254"/>
                        <a:pt x="252712" y="4508"/>
                        <a:pt x="235578" y="21642"/>
                      </a:cubicBezTo>
                      <a:cubicBezTo>
                        <a:pt x="218444" y="38776"/>
                        <a:pt x="213033" y="73945"/>
                        <a:pt x="197703" y="102802"/>
                      </a:cubicBezTo>
                      <a:cubicBezTo>
                        <a:pt x="182373" y="131659"/>
                        <a:pt x="153516" y="168632"/>
                        <a:pt x="143597" y="194783"/>
                      </a:cubicBezTo>
                      <a:cubicBezTo>
                        <a:pt x="133678" y="220934"/>
                        <a:pt x="146302" y="235363"/>
                        <a:pt x="138186" y="259711"/>
                      </a:cubicBezTo>
                      <a:cubicBezTo>
                        <a:pt x="130070" y="284059"/>
                        <a:pt x="116544" y="313818"/>
                        <a:pt x="94901" y="340871"/>
                      </a:cubicBezTo>
                      <a:cubicBezTo>
                        <a:pt x="73258" y="367924"/>
                        <a:pt x="22758" y="394076"/>
                        <a:pt x="8330" y="422031"/>
                      </a:cubicBezTo>
                      <a:cubicBezTo>
                        <a:pt x="-6098" y="449986"/>
                        <a:pt x="1116" y="479293"/>
                        <a:pt x="8330" y="508601"/>
                      </a:cubicBezTo>
                    </a:path>
                  </a:pathLst>
                </a:custGeom>
                <a:noFill/>
                <a:ln w="6350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2" name="Freeform 201">
                  <a:extLst>
                    <a:ext uri="{FF2B5EF4-FFF2-40B4-BE49-F238E27FC236}">
                      <a16:creationId xmlns:a16="http://schemas.microsoft.com/office/drawing/2014/main" xmlns="" id="{8F3F1545-023E-1E4F-BF46-73B1B80665A2}"/>
                    </a:ext>
                  </a:extLst>
                </p:cNvPr>
                <p:cNvSpPr/>
                <p:nvPr/>
              </p:nvSpPr>
              <p:spPr>
                <a:xfrm>
                  <a:off x="3538566" y="4425912"/>
                  <a:ext cx="221836" cy="108213"/>
                </a:xfrm>
                <a:custGeom>
                  <a:avLst/>
                  <a:gdLst>
                    <a:gd name="connsiteX0" fmla="*/ 0 w 221836"/>
                    <a:gd name="connsiteY0" fmla="*/ 0 h 108213"/>
                    <a:gd name="connsiteX1" fmla="*/ 81159 w 221836"/>
                    <a:gd name="connsiteY1" fmla="*/ 16232 h 108213"/>
                    <a:gd name="connsiteX2" fmla="*/ 135266 w 221836"/>
                    <a:gd name="connsiteY2" fmla="*/ 70339 h 108213"/>
                    <a:gd name="connsiteX3" fmla="*/ 221836 w 221836"/>
                    <a:gd name="connsiteY3" fmla="*/ 108213 h 108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1836" h="108213">
                      <a:moveTo>
                        <a:pt x="0" y="0"/>
                      </a:moveTo>
                      <a:cubicBezTo>
                        <a:pt x="29307" y="2254"/>
                        <a:pt x="58615" y="4509"/>
                        <a:pt x="81159" y="16232"/>
                      </a:cubicBezTo>
                      <a:cubicBezTo>
                        <a:pt x="103703" y="27955"/>
                        <a:pt x="111820" y="55009"/>
                        <a:pt x="135266" y="70339"/>
                      </a:cubicBezTo>
                      <a:cubicBezTo>
                        <a:pt x="158712" y="85669"/>
                        <a:pt x="190274" y="96941"/>
                        <a:pt x="221836" y="108213"/>
                      </a:cubicBezTo>
                    </a:path>
                  </a:pathLst>
                </a:custGeom>
                <a:noFill/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3" name="Freeform 202">
                  <a:extLst>
                    <a:ext uri="{FF2B5EF4-FFF2-40B4-BE49-F238E27FC236}">
                      <a16:creationId xmlns:a16="http://schemas.microsoft.com/office/drawing/2014/main" xmlns="" id="{15FF3F44-A17F-1248-87F1-E628CC9320B9}"/>
                    </a:ext>
                  </a:extLst>
                </p:cNvPr>
                <p:cNvSpPr/>
                <p:nvPr/>
              </p:nvSpPr>
              <p:spPr>
                <a:xfrm>
                  <a:off x="3857794" y="4631517"/>
                  <a:ext cx="135266" cy="205605"/>
                </a:xfrm>
                <a:custGeom>
                  <a:avLst/>
                  <a:gdLst>
                    <a:gd name="connsiteX0" fmla="*/ 0 w 135266"/>
                    <a:gd name="connsiteY0" fmla="*/ 205605 h 205605"/>
                    <a:gd name="connsiteX1" fmla="*/ 75749 w 135266"/>
                    <a:gd name="connsiteY1" fmla="*/ 205605 h 205605"/>
                    <a:gd name="connsiteX2" fmla="*/ 108213 w 135266"/>
                    <a:gd name="connsiteY2" fmla="*/ 173141 h 205605"/>
                    <a:gd name="connsiteX3" fmla="*/ 102802 w 135266"/>
                    <a:gd name="connsiteY3" fmla="*/ 86571 h 205605"/>
                    <a:gd name="connsiteX4" fmla="*/ 135266 w 135266"/>
                    <a:gd name="connsiteY4" fmla="*/ 0 h 205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266" h="205605">
                      <a:moveTo>
                        <a:pt x="0" y="205605"/>
                      </a:moveTo>
                      <a:lnTo>
                        <a:pt x="75749" y="205605"/>
                      </a:lnTo>
                      <a:cubicBezTo>
                        <a:pt x="93784" y="200194"/>
                        <a:pt x="103704" y="192980"/>
                        <a:pt x="108213" y="173141"/>
                      </a:cubicBezTo>
                      <a:cubicBezTo>
                        <a:pt x="112722" y="153302"/>
                        <a:pt x="98293" y="115428"/>
                        <a:pt x="102802" y="86571"/>
                      </a:cubicBezTo>
                      <a:cubicBezTo>
                        <a:pt x="107311" y="57714"/>
                        <a:pt x="121288" y="28857"/>
                        <a:pt x="135266" y="0"/>
                      </a:cubicBezTo>
                    </a:path>
                  </a:pathLst>
                </a:custGeom>
                <a:noFill/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4" name="Freeform 203">
                  <a:extLst>
                    <a:ext uri="{FF2B5EF4-FFF2-40B4-BE49-F238E27FC236}">
                      <a16:creationId xmlns:a16="http://schemas.microsoft.com/office/drawing/2014/main" xmlns="" id="{3FFF4B9D-1EED-A841-BB50-749D8179B5D9}"/>
                    </a:ext>
                  </a:extLst>
                </p:cNvPr>
                <p:cNvSpPr/>
                <p:nvPr/>
              </p:nvSpPr>
              <p:spPr>
                <a:xfrm>
                  <a:off x="3614315" y="3438571"/>
                  <a:ext cx="173141" cy="94584"/>
                </a:xfrm>
                <a:custGeom>
                  <a:avLst/>
                  <a:gdLst>
                    <a:gd name="connsiteX0" fmla="*/ 0 w 173141"/>
                    <a:gd name="connsiteY0" fmla="*/ 94584 h 94584"/>
                    <a:gd name="connsiteX1" fmla="*/ 21642 w 173141"/>
                    <a:gd name="connsiteY1" fmla="*/ 29656 h 94584"/>
                    <a:gd name="connsiteX2" fmla="*/ 59517 w 173141"/>
                    <a:gd name="connsiteY2" fmla="*/ 2603 h 94584"/>
                    <a:gd name="connsiteX3" fmla="*/ 173141 w 173141"/>
                    <a:gd name="connsiteY3" fmla="*/ 2603 h 9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3141" h="94584">
                      <a:moveTo>
                        <a:pt x="0" y="94584"/>
                      </a:moveTo>
                      <a:cubicBezTo>
                        <a:pt x="5861" y="69785"/>
                        <a:pt x="11723" y="44986"/>
                        <a:pt x="21642" y="29656"/>
                      </a:cubicBezTo>
                      <a:cubicBezTo>
                        <a:pt x="31562" y="14326"/>
                        <a:pt x="34267" y="7112"/>
                        <a:pt x="59517" y="2603"/>
                      </a:cubicBezTo>
                      <a:cubicBezTo>
                        <a:pt x="84767" y="-1906"/>
                        <a:pt x="128954" y="348"/>
                        <a:pt x="173141" y="2603"/>
                      </a:cubicBezTo>
                    </a:path>
                  </a:pathLst>
                </a:custGeom>
                <a:noFill/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5" name="Freeform 204">
                  <a:extLst>
                    <a:ext uri="{FF2B5EF4-FFF2-40B4-BE49-F238E27FC236}">
                      <a16:creationId xmlns:a16="http://schemas.microsoft.com/office/drawing/2014/main" xmlns="" id="{02DE1F96-BC00-9E4F-9B51-754E78BBF126}"/>
                    </a:ext>
                  </a:extLst>
                </p:cNvPr>
                <p:cNvSpPr/>
                <p:nvPr/>
              </p:nvSpPr>
              <p:spPr>
                <a:xfrm>
                  <a:off x="2526774" y="4528715"/>
                  <a:ext cx="32464" cy="129855"/>
                </a:xfrm>
                <a:custGeom>
                  <a:avLst/>
                  <a:gdLst>
                    <a:gd name="connsiteX0" fmla="*/ 16232 w 32464"/>
                    <a:gd name="connsiteY0" fmla="*/ 0 h 129855"/>
                    <a:gd name="connsiteX1" fmla="*/ 0 w 32464"/>
                    <a:gd name="connsiteY1" fmla="*/ 102802 h 129855"/>
                    <a:gd name="connsiteX2" fmla="*/ 32464 w 32464"/>
                    <a:gd name="connsiteY2" fmla="*/ 129855 h 129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2464" h="129855">
                      <a:moveTo>
                        <a:pt x="16232" y="0"/>
                      </a:moveTo>
                      <a:lnTo>
                        <a:pt x="0" y="102802"/>
                      </a:lnTo>
                      <a:cubicBezTo>
                        <a:pt x="2705" y="124445"/>
                        <a:pt x="17584" y="127150"/>
                        <a:pt x="32464" y="129855"/>
                      </a:cubicBezTo>
                    </a:path>
                  </a:pathLst>
                </a:custGeom>
                <a:noFill/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6" name="Freeform 205">
                  <a:extLst>
                    <a:ext uri="{FF2B5EF4-FFF2-40B4-BE49-F238E27FC236}">
                      <a16:creationId xmlns:a16="http://schemas.microsoft.com/office/drawing/2014/main" xmlns="" id="{CCCE6632-2597-1840-A5D5-25625476810F}"/>
                    </a:ext>
                  </a:extLst>
                </p:cNvPr>
                <p:cNvSpPr/>
                <p:nvPr/>
              </p:nvSpPr>
              <p:spPr>
                <a:xfrm>
                  <a:off x="3338372" y="5161761"/>
                  <a:ext cx="143482" cy="286764"/>
                </a:xfrm>
                <a:custGeom>
                  <a:avLst/>
                  <a:gdLst>
                    <a:gd name="connsiteX0" fmla="*/ 140677 w 143482"/>
                    <a:gd name="connsiteY0" fmla="*/ 0 h 286764"/>
                    <a:gd name="connsiteX1" fmla="*/ 140677 w 143482"/>
                    <a:gd name="connsiteY1" fmla="*/ 70338 h 286764"/>
                    <a:gd name="connsiteX2" fmla="*/ 140677 w 143482"/>
                    <a:gd name="connsiteY2" fmla="*/ 146088 h 286764"/>
                    <a:gd name="connsiteX3" fmla="*/ 102802 w 143482"/>
                    <a:gd name="connsiteY3" fmla="*/ 216426 h 286764"/>
                    <a:gd name="connsiteX4" fmla="*/ 0 w 143482"/>
                    <a:gd name="connsiteY4" fmla="*/ 286764 h 286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482" h="286764">
                      <a:moveTo>
                        <a:pt x="140677" y="0"/>
                      </a:moveTo>
                      <a:lnTo>
                        <a:pt x="140677" y="70338"/>
                      </a:lnTo>
                      <a:cubicBezTo>
                        <a:pt x="140677" y="94686"/>
                        <a:pt x="146990" y="121740"/>
                        <a:pt x="140677" y="146088"/>
                      </a:cubicBezTo>
                      <a:cubicBezTo>
                        <a:pt x="134364" y="170436"/>
                        <a:pt x="126248" y="192980"/>
                        <a:pt x="102802" y="216426"/>
                      </a:cubicBezTo>
                      <a:cubicBezTo>
                        <a:pt x="79356" y="239872"/>
                        <a:pt x="39678" y="263318"/>
                        <a:pt x="0" y="286764"/>
                      </a:cubicBezTo>
                    </a:path>
                  </a:pathLst>
                </a:custGeom>
                <a:noFill/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7" name="Freeform 206">
                  <a:extLst>
                    <a:ext uri="{FF2B5EF4-FFF2-40B4-BE49-F238E27FC236}">
                      <a16:creationId xmlns:a16="http://schemas.microsoft.com/office/drawing/2014/main" xmlns="" id="{3D29D594-B24A-3A49-89E4-D9B561C2F8A1}"/>
                    </a:ext>
                  </a:extLst>
                </p:cNvPr>
                <p:cNvSpPr/>
                <p:nvPr/>
              </p:nvSpPr>
              <p:spPr>
                <a:xfrm>
                  <a:off x="2107935" y="3240980"/>
                  <a:ext cx="45504" cy="400388"/>
                </a:xfrm>
                <a:custGeom>
                  <a:avLst/>
                  <a:gdLst>
                    <a:gd name="connsiteX0" fmla="*/ 29272 w 45504"/>
                    <a:gd name="connsiteY0" fmla="*/ 400388 h 400388"/>
                    <a:gd name="connsiteX1" fmla="*/ 2219 w 45504"/>
                    <a:gd name="connsiteY1" fmla="*/ 324639 h 400388"/>
                    <a:gd name="connsiteX2" fmla="*/ 2219 w 45504"/>
                    <a:gd name="connsiteY2" fmla="*/ 211015 h 400388"/>
                    <a:gd name="connsiteX3" fmla="*/ 7629 w 45504"/>
                    <a:gd name="connsiteY3" fmla="*/ 173141 h 400388"/>
                    <a:gd name="connsiteX4" fmla="*/ 34683 w 45504"/>
                    <a:gd name="connsiteY4" fmla="*/ 64928 h 400388"/>
                    <a:gd name="connsiteX5" fmla="*/ 45504 w 45504"/>
                    <a:gd name="connsiteY5" fmla="*/ 0 h 400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504" h="400388">
                      <a:moveTo>
                        <a:pt x="29272" y="400388"/>
                      </a:moveTo>
                      <a:cubicBezTo>
                        <a:pt x="18000" y="378294"/>
                        <a:pt x="6728" y="356201"/>
                        <a:pt x="2219" y="324639"/>
                      </a:cubicBezTo>
                      <a:cubicBezTo>
                        <a:pt x="-2290" y="293077"/>
                        <a:pt x="1317" y="236265"/>
                        <a:pt x="2219" y="211015"/>
                      </a:cubicBezTo>
                      <a:cubicBezTo>
                        <a:pt x="3121" y="185765"/>
                        <a:pt x="2218" y="197489"/>
                        <a:pt x="7629" y="173141"/>
                      </a:cubicBezTo>
                      <a:cubicBezTo>
                        <a:pt x="13040" y="148793"/>
                        <a:pt x="28370" y="93785"/>
                        <a:pt x="34683" y="64928"/>
                      </a:cubicBezTo>
                      <a:cubicBezTo>
                        <a:pt x="40996" y="36071"/>
                        <a:pt x="43250" y="18035"/>
                        <a:pt x="45504" y="0"/>
                      </a:cubicBezTo>
                    </a:path>
                  </a:pathLst>
                </a:custGeom>
                <a:noFill/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8" name="Freeform 207">
                  <a:extLst>
                    <a:ext uri="{FF2B5EF4-FFF2-40B4-BE49-F238E27FC236}">
                      <a16:creationId xmlns:a16="http://schemas.microsoft.com/office/drawing/2014/main" xmlns="" id="{CB1E000F-2C9D-CB45-9FEF-E14313A3E725}"/>
                    </a:ext>
                  </a:extLst>
                </p:cNvPr>
                <p:cNvSpPr/>
                <p:nvPr/>
              </p:nvSpPr>
              <p:spPr>
                <a:xfrm>
                  <a:off x="4144559" y="3571030"/>
                  <a:ext cx="105925" cy="167730"/>
                </a:xfrm>
                <a:custGeom>
                  <a:avLst/>
                  <a:gdLst>
                    <a:gd name="connsiteX0" fmla="*/ 0 w 105925"/>
                    <a:gd name="connsiteY0" fmla="*/ 167730 h 167730"/>
                    <a:gd name="connsiteX1" fmla="*/ 70338 w 105925"/>
                    <a:gd name="connsiteY1" fmla="*/ 140677 h 167730"/>
                    <a:gd name="connsiteX2" fmla="*/ 102802 w 105925"/>
                    <a:gd name="connsiteY2" fmla="*/ 86570 h 167730"/>
                    <a:gd name="connsiteX3" fmla="*/ 102802 w 105925"/>
                    <a:gd name="connsiteY3" fmla="*/ 0 h 167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5925" h="167730">
                      <a:moveTo>
                        <a:pt x="0" y="167730"/>
                      </a:moveTo>
                      <a:cubicBezTo>
                        <a:pt x="26602" y="160967"/>
                        <a:pt x="53204" y="154204"/>
                        <a:pt x="70338" y="140677"/>
                      </a:cubicBezTo>
                      <a:cubicBezTo>
                        <a:pt x="87472" y="127150"/>
                        <a:pt x="97391" y="110016"/>
                        <a:pt x="102802" y="86570"/>
                      </a:cubicBezTo>
                      <a:cubicBezTo>
                        <a:pt x="108213" y="63124"/>
                        <a:pt x="105507" y="31562"/>
                        <a:pt x="102802" y="0"/>
                      </a:cubicBezTo>
                    </a:path>
                  </a:pathLst>
                </a:custGeom>
                <a:noFill/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9" name="Freeform 208">
                  <a:extLst>
                    <a:ext uri="{FF2B5EF4-FFF2-40B4-BE49-F238E27FC236}">
                      <a16:creationId xmlns:a16="http://schemas.microsoft.com/office/drawing/2014/main" xmlns="" id="{AF8C4641-5D8E-6743-BF21-63084527A236}"/>
                    </a:ext>
                  </a:extLst>
                </p:cNvPr>
                <p:cNvSpPr/>
                <p:nvPr/>
              </p:nvSpPr>
              <p:spPr>
                <a:xfrm>
                  <a:off x="2402329" y="4274414"/>
                  <a:ext cx="367924" cy="119836"/>
                </a:xfrm>
                <a:custGeom>
                  <a:avLst/>
                  <a:gdLst>
                    <a:gd name="connsiteX0" fmla="*/ 367924 w 367924"/>
                    <a:gd name="connsiteY0" fmla="*/ 108213 h 119836"/>
                    <a:gd name="connsiteX1" fmla="*/ 302996 w 367924"/>
                    <a:gd name="connsiteY1" fmla="*/ 119035 h 119836"/>
                    <a:gd name="connsiteX2" fmla="*/ 270533 w 367924"/>
                    <a:gd name="connsiteY2" fmla="*/ 119035 h 119836"/>
                    <a:gd name="connsiteX3" fmla="*/ 248890 w 367924"/>
                    <a:gd name="connsiteY3" fmla="*/ 108213 h 119836"/>
                    <a:gd name="connsiteX4" fmla="*/ 211015 w 367924"/>
                    <a:gd name="connsiteY4" fmla="*/ 48696 h 119836"/>
                    <a:gd name="connsiteX5" fmla="*/ 124445 w 367924"/>
                    <a:gd name="connsiteY5" fmla="*/ 10822 h 119836"/>
                    <a:gd name="connsiteX6" fmla="*/ 0 w 367924"/>
                    <a:gd name="connsiteY6" fmla="*/ 0 h 119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7924" h="119836">
                      <a:moveTo>
                        <a:pt x="367924" y="108213"/>
                      </a:moveTo>
                      <a:lnTo>
                        <a:pt x="302996" y="119035"/>
                      </a:lnTo>
                      <a:cubicBezTo>
                        <a:pt x="286764" y="120839"/>
                        <a:pt x="270533" y="119035"/>
                        <a:pt x="270533" y="119035"/>
                      </a:cubicBezTo>
                      <a:cubicBezTo>
                        <a:pt x="261515" y="117231"/>
                        <a:pt x="258810" y="119936"/>
                        <a:pt x="248890" y="108213"/>
                      </a:cubicBezTo>
                      <a:cubicBezTo>
                        <a:pt x="238970" y="96490"/>
                        <a:pt x="231756" y="64928"/>
                        <a:pt x="211015" y="48696"/>
                      </a:cubicBezTo>
                      <a:cubicBezTo>
                        <a:pt x="190274" y="32464"/>
                        <a:pt x="159614" y="18938"/>
                        <a:pt x="124445" y="10822"/>
                      </a:cubicBezTo>
                      <a:cubicBezTo>
                        <a:pt x="89276" y="2706"/>
                        <a:pt x="44638" y="1353"/>
                        <a:pt x="0" y="0"/>
                      </a:cubicBezTo>
                    </a:path>
                  </a:pathLst>
                </a:custGeom>
                <a:noFill/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0" name="Freeform 209">
                  <a:extLst>
                    <a:ext uri="{FF2B5EF4-FFF2-40B4-BE49-F238E27FC236}">
                      <a16:creationId xmlns:a16="http://schemas.microsoft.com/office/drawing/2014/main" xmlns="" id="{31BEAE8A-F3A3-CE4D-BF39-DA83B3D85A94}"/>
                    </a:ext>
                  </a:extLst>
                </p:cNvPr>
                <p:cNvSpPr/>
                <p:nvPr/>
              </p:nvSpPr>
              <p:spPr>
                <a:xfrm>
                  <a:off x="3040168" y="3678691"/>
                  <a:ext cx="1521011" cy="1867260"/>
                </a:xfrm>
                <a:custGeom>
                  <a:avLst/>
                  <a:gdLst>
                    <a:gd name="connsiteX0" fmla="*/ 1521011 w 1521011"/>
                    <a:gd name="connsiteY0" fmla="*/ 22194 h 1867260"/>
                    <a:gd name="connsiteX1" fmla="*/ 1407387 w 1521011"/>
                    <a:gd name="connsiteY1" fmla="*/ 552 h 1867260"/>
                    <a:gd name="connsiteX2" fmla="*/ 1309995 w 1521011"/>
                    <a:gd name="connsiteY2" fmla="*/ 5962 h 1867260"/>
                    <a:gd name="connsiteX3" fmla="*/ 1207193 w 1521011"/>
                    <a:gd name="connsiteY3" fmla="*/ 11373 h 1867260"/>
                    <a:gd name="connsiteX4" fmla="*/ 974535 w 1521011"/>
                    <a:gd name="connsiteY4" fmla="*/ 119586 h 1867260"/>
                    <a:gd name="connsiteX5" fmla="*/ 855501 w 1521011"/>
                    <a:gd name="connsiteY5" fmla="*/ 173692 h 1867260"/>
                    <a:gd name="connsiteX6" fmla="*/ 774341 w 1521011"/>
                    <a:gd name="connsiteY6" fmla="*/ 189924 h 1867260"/>
                    <a:gd name="connsiteX7" fmla="*/ 763520 w 1521011"/>
                    <a:gd name="connsiteY7" fmla="*/ 189924 h 1867260"/>
                    <a:gd name="connsiteX8" fmla="*/ 509219 w 1521011"/>
                    <a:gd name="connsiteY8" fmla="*/ 244031 h 1867260"/>
                    <a:gd name="connsiteX9" fmla="*/ 152116 w 1521011"/>
                    <a:gd name="connsiteY9" fmla="*/ 438814 h 1867260"/>
                    <a:gd name="connsiteX10" fmla="*/ 92599 w 1521011"/>
                    <a:gd name="connsiteY10" fmla="*/ 476689 h 1867260"/>
                    <a:gd name="connsiteX11" fmla="*/ 33082 w 1521011"/>
                    <a:gd name="connsiteY11" fmla="*/ 557849 h 1867260"/>
                    <a:gd name="connsiteX12" fmla="*/ 618 w 1521011"/>
                    <a:gd name="connsiteY12" fmla="*/ 639008 h 1867260"/>
                    <a:gd name="connsiteX13" fmla="*/ 16850 w 1521011"/>
                    <a:gd name="connsiteY13" fmla="*/ 730989 h 1867260"/>
                    <a:gd name="connsiteX14" fmla="*/ 76367 w 1521011"/>
                    <a:gd name="connsiteY14" fmla="*/ 839202 h 1867260"/>
                    <a:gd name="connsiteX15" fmla="*/ 179169 w 1521011"/>
                    <a:gd name="connsiteY15" fmla="*/ 947416 h 1867260"/>
                    <a:gd name="connsiteX16" fmla="*/ 271150 w 1521011"/>
                    <a:gd name="connsiteY16" fmla="*/ 996111 h 1867260"/>
                    <a:gd name="connsiteX17" fmla="*/ 352310 w 1521011"/>
                    <a:gd name="connsiteY17" fmla="*/ 1077271 h 1867260"/>
                    <a:gd name="connsiteX18" fmla="*/ 417238 w 1521011"/>
                    <a:gd name="connsiteY18" fmla="*/ 1277465 h 1867260"/>
                    <a:gd name="connsiteX19" fmla="*/ 422649 w 1521011"/>
                    <a:gd name="connsiteY19" fmla="*/ 1439785 h 1867260"/>
                    <a:gd name="connsiteX20" fmla="*/ 422649 w 1521011"/>
                    <a:gd name="connsiteY20" fmla="*/ 1564230 h 1867260"/>
                    <a:gd name="connsiteX21" fmla="*/ 433470 w 1521011"/>
                    <a:gd name="connsiteY21" fmla="*/ 1629158 h 1867260"/>
                    <a:gd name="connsiteX22" fmla="*/ 503808 w 1521011"/>
                    <a:gd name="connsiteY22" fmla="*/ 1710317 h 1867260"/>
                    <a:gd name="connsiteX23" fmla="*/ 639075 w 1521011"/>
                    <a:gd name="connsiteY23" fmla="*/ 1764424 h 1867260"/>
                    <a:gd name="connsiteX24" fmla="*/ 768930 w 1521011"/>
                    <a:gd name="connsiteY24" fmla="*/ 1867226 h 1867260"/>
                    <a:gd name="connsiteX25" fmla="*/ 682360 w 1521011"/>
                    <a:gd name="connsiteY25" fmla="*/ 1775245 h 1867260"/>
                    <a:gd name="connsiteX26" fmla="*/ 595789 w 1521011"/>
                    <a:gd name="connsiteY26" fmla="*/ 1721139 h 1867260"/>
                    <a:gd name="connsiteX27" fmla="*/ 476755 w 1521011"/>
                    <a:gd name="connsiteY27" fmla="*/ 1661621 h 1867260"/>
                    <a:gd name="connsiteX28" fmla="*/ 449702 w 1521011"/>
                    <a:gd name="connsiteY28" fmla="*/ 1542587 h 1867260"/>
                    <a:gd name="connsiteX29" fmla="*/ 449702 w 1521011"/>
                    <a:gd name="connsiteY29" fmla="*/ 1369446 h 1867260"/>
                    <a:gd name="connsiteX30" fmla="*/ 428059 w 1521011"/>
                    <a:gd name="connsiteY30" fmla="*/ 1174663 h 1867260"/>
                    <a:gd name="connsiteX31" fmla="*/ 368542 w 1521011"/>
                    <a:gd name="connsiteY31" fmla="*/ 1044807 h 1867260"/>
                    <a:gd name="connsiteX32" fmla="*/ 330668 w 1521011"/>
                    <a:gd name="connsiteY32" fmla="*/ 963647 h 1867260"/>
                    <a:gd name="connsiteX33" fmla="*/ 341489 w 1521011"/>
                    <a:gd name="connsiteY33" fmla="*/ 893309 h 1867260"/>
                    <a:gd name="connsiteX34" fmla="*/ 368542 w 1521011"/>
                    <a:gd name="connsiteY34" fmla="*/ 839202 h 1867260"/>
                    <a:gd name="connsiteX35" fmla="*/ 406417 w 1521011"/>
                    <a:gd name="connsiteY35" fmla="*/ 649830 h 1867260"/>
                    <a:gd name="connsiteX36" fmla="*/ 417238 w 1521011"/>
                    <a:gd name="connsiteY36" fmla="*/ 449636 h 1867260"/>
                    <a:gd name="connsiteX37" fmla="*/ 417238 w 1521011"/>
                    <a:gd name="connsiteY37" fmla="*/ 379297 h 1867260"/>
                    <a:gd name="connsiteX38" fmla="*/ 438881 w 1521011"/>
                    <a:gd name="connsiteY38" fmla="*/ 325191 h 1867260"/>
                    <a:gd name="connsiteX39" fmla="*/ 498398 w 1521011"/>
                    <a:gd name="connsiteY39" fmla="*/ 281905 h 1867260"/>
                    <a:gd name="connsiteX40" fmla="*/ 563325 w 1521011"/>
                    <a:gd name="connsiteY40" fmla="*/ 249442 h 1867260"/>
                    <a:gd name="connsiteX41" fmla="*/ 633664 w 1521011"/>
                    <a:gd name="connsiteY41" fmla="*/ 227799 h 1867260"/>
                    <a:gd name="connsiteX42" fmla="*/ 720234 w 1521011"/>
                    <a:gd name="connsiteY42" fmla="*/ 216978 h 1867260"/>
                    <a:gd name="connsiteX43" fmla="*/ 806805 w 1521011"/>
                    <a:gd name="connsiteY43" fmla="*/ 206156 h 1867260"/>
                    <a:gd name="connsiteX44" fmla="*/ 871733 w 1521011"/>
                    <a:gd name="connsiteY44" fmla="*/ 189924 h 1867260"/>
                    <a:gd name="connsiteX45" fmla="*/ 942071 w 1521011"/>
                    <a:gd name="connsiteY45" fmla="*/ 157460 h 1867260"/>
                    <a:gd name="connsiteX46" fmla="*/ 1034052 w 1521011"/>
                    <a:gd name="connsiteY46" fmla="*/ 108765 h 1867260"/>
                    <a:gd name="connsiteX47" fmla="*/ 1120623 w 1521011"/>
                    <a:gd name="connsiteY47" fmla="*/ 65479 h 1867260"/>
                    <a:gd name="connsiteX48" fmla="*/ 1212604 w 1521011"/>
                    <a:gd name="connsiteY48" fmla="*/ 33016 h 1867260"/>
                    <a:gd name="connsiteX49" fmla="*/ 1282942 w 1521011"/>
                    <a:gd name="connsiteY49" fmla="*/ 22194 h 1867260"/>
                    <a:gd name="connsiteX50" fmla="*/ 1353281 w 1521011"/>
                    <a:gd name="connsiteY50" fmla="*/ 16784 h 1867260"/>
                    <a:gd name="connsiteX51" fmla="*/ 1461494 w 1521011"/>
                    <a:gd name="connsiteY51" fmla="*/ 16784 h 1867260"/>
                    <a:gd name="connsiteX52" fmla="*/ 1521011 w 1521011"/>
                    <a:gd name="connsiteY52" fmla="*/ 22194 h 1867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521011" h="1867260">
                      <a:moveTo>
                        <a:pt x="1521011" y="22194"/>
                      </a:moveTo>
                      <a:cubicBezTo>
                        <a:pt x="1481783" y="12725"/>
                        <a:pt x="1442556" y="3257"/>
                        <a:pt x="1407387" y="552"/>
                      </a:cubicBezTo>
                      <a:cubicBezTo>
                        <a:pt x="1372218" y="-2153"/>
                        <a:pt x="1309995" y="5962"/>
                        <a:pt x="1309995" y="5962"/>
                      </a:cubicBezTo>
                      <a:cubicBezTo>
                        <a:pt x="1276629" y="7765"/>
                        <a:pt x="1263103" y="-7564"/>
                        <a:pt x="1207193" y="11373"/>
                      </a:cubicBezTo>
                      <a:cubicBezTo>
                        <a:pt x="1151283" y="30310"/>
                        <a:pt x="974535" y="119586"/>
                        <a:pt x="974535" y="119586"/>
                      </a:cubicBezTo>
                      <a:cubicBezTo>
                        <a:pt x="915920" y="146639"/>
                        <a:pt x="888867" y="161969"/>
                        <a:pt x="855501" y="173692"/>
                      </a:cubicBezTo>
                      <a:cubicBezTo>
                        <a:pt x="822135" y="185415"/>
                        <a:pt x="774341" y="189924"/>
                        <a:pt x="774341" y="189924"/>
                      </a:cubicBezTo>
                      <a:cubicBezTo>
                        <a:pt x="759011" y="192629"/>
                        <a:pt x="763520" y="189924"/>
                        <a:pt x="763520" y="189924"/>
                      </a:cubicBezTo>
                      <a:cubicBezTo>
                        <a:pt x="719333" y="198942"/>
                        <a:pt x="611119" y="202549"/>
                        <a:pt x="509219" y="244031"/>
                      </a:cubicBezTo>
                      <a:cubicBezTo>
                        <a:pt x="407319" y="285513"/>
                        <a:pt x="221553" y="400038"/>
                        <a:pt x="152116" y="438814"/>
                      </a:cubicBezTo>
                      <a:cubicBezTo>
                        <a:pt x="82679" y="477590"/>
                        <a:pt x="112438" y="456850"/>
                        <a:pt x="92599" y="476689"/>
                      </a:cubicBezTo>
                      <a:cubicBezTo>
                        <a:pt x="72760" y="496528"/>
                        <a:pt x="48412" y="530796"/>
                        <a:pt x="33082" y="557849"/>
                      </a:cubicBezTo>
                      <a:cubicBezTo>
                        <a:pt x="17752" y="584902"/>
                        <a:pt x="3323" y="610151"/>
                        <a:pt x="618" y="639008"/>
                      </a:cubicBezTo>
                      <a:cubicBezTo>
                        <a:pt x="-2087" y="667865"/>
                        <a:pt x="4225" y="697623"/>
                        <a:pt x="16850" y="730989"/>
                      </a:cubicBezTo>
                      <a:cubicBezTo>
                        <a:pt x="29475" y="764355"/>
                        <a:pt x="49314" y="803131"/>
                        <a:pt x="76367" y="839202"/>
                      </a:cubicBezTo>
                      <a:cubicBezTo>
                        <a:pt x="103420" y="875273"/>
                        <a:pt x="146705" y="921265"/>
                        <a:pt x="179169" y="947416"/>
                      </a:cubicBezTo>
                      <a:cubicBezTo>
                        <a:pt x="211633" y="973567"/>
                        <a:pt x="242293" y="974469"/>
                        <a:pt x="271150" y="996111"/>
                      </a:cubicBezTo>
                      <a:cubicBezTo>
                        <a:pt x="300007" y="1017753"/>
                        <a:pt x="327962" y="1030379"/>
                        <a:pt x="352310" y="1077271"/>
                      </a:cubicBezTo>
                      <a:cubicBezTo>
                        <a:pt x="376658" y="1124163"/>
                        <a:pt x="405515" y="1217046"/>
                        <a:pt x="417238" y="1277465"/>
                      </a:cubicBezTo>
                      <a:cubicBezTo>
                        <a:pt x="428961" y="1337884"/>
                        <a:pt x="421747" y="1391991"/>
                        <a:pt x="422649" y="1439785"/>
                      </a:cubicBezTo>
                      <a:cubicBezTo>
                        <a:pt x="423551" y="1487579"/>
                        <a:pt x="420846" y="1532668"/>
                        <a:pt x="422649" y="1564230"/>
                      </a:cubicBezTo>
                      <a:cubicBezTo>
                        <a:pt x="424452" y="1595792"/>
                        <a:pt x="419943" y="1604810"/>
                        <a:pt x="433470" y="1629158"/>
                      </a:cubicBezTo>
                      <a:cubicBezTo>
                        <a:pt x="446996" y="1653506"/>
                        <a:pt x="469541" y="1687773"/>
                        <a:pt x="503808" y="1710317"/>
                      </a:cubicBezTo>
                      <a:cubicBezTo>
                        <a:pt x="538075" y="1732861"/>
                        <a:pt x="594888" y="1738273"/>
                        <a:pt x="639075" y="1764424"/>
                      </a:cubicBezTo>
                      <a:cubicBezTo>
                        <a:pt x="683262" y="1790576"/>
                        <a:pt x="761716" y="1865423"/>
                        <a:pt x="768930" y="1867226"/>
                      </a:cubicBezTo>
                      <a:cubicBezTo>
                        <a:pt x="776144" y="1869029"/>
                        <a:pt x="711217" y="1799593"/>
                        <a:pt x="682360" y="1775245"/>
                      </a:cubicBezTo>
                      <a:cubicBezTo>
                        <a:pt x="653503" y="1750897"/>
                        <a:pt x="630056" y="1740076"/>
                        <a:pt x="595789" y="1721139"/>
                      </a:cubicBezTo>
                      <a:cubicBezTo>
                        <a:pt x="561522" y="1702202"/>
                        <a:pt x="501103" y="1691380"/>
                        <a:pt x="476755" y="1661621"/>
                      </a:cubicBezTo>
                      <a:cubicBezTo>
                        <a:pt x="452407" y="1631862"/>
                        <a:pt x="454211" y="1591283"/>
                        <a:pt x="449702" y="1542587"/>
                      </a:cubicBezTo>
                      <a:cubicBezTo>
                        <a:pt x="445193" y="1493891"/>
                        <a:pt x="453309" y="1430767"/>
                        <a:pt x="449702" y="1369446"/>
                      </a:cubicBezTo>
                      <a:cubicBezTo>
                        <a:pt x="446095" y="1308125"/>
                        <a:pt x="441586" y="1228769"/>
                        <a:pt x="428059" y="1174663"/>
                      </a:cubicBezTo>
                      <a:cubicBezTo>
                        <a:pt x="414532" y="1120557"/>
                        <a:pt x="384774" y="1079976"/>
                        <a:pt x="368542" y="1044807"/>
                      </a:cubicBezTo>
                      <a:cubicBezTo>
                        <a:pt x="352310" y="1009638"/>
                        <a:pt x="335177" y="988897"/>
                        <a:pt x="330668" y="963647"/>
                      </a:cubicBezTo>
                      <a:cubicBezTo>
                        <a:pt x="326159" y="938397"/>
                        <a:pt x="335177" y="914050"/>
                        <a:pt x="341489" y="893309"/>
                      </a:cubicBezTo>
                      <a:cubicBezTo>
                        <a:pt x="347801" y="872568"/>
                        <a:pt x="357721" y="879782"/>
                        <a:pt x="368542" y="839202"/>
                      </a:cubicBezTo>
                      <a:cubicBezTo>
                        <a:pt x="379363" y="798622"/>
                        <a:pt x="398301" y="714758"/>
                        <a:pt x="406417" y="649830"/>
                      </a:cubicBezTo>
                      <a:cubicBezTo>
                        <a:pt x="414533" y="584902"/>
                        <a:pt x="415435" y="494725"/>
                        <a:pt x="417238" y="449636"/>
                      </a:cubicBezTo>
                      <a:cubicBezTo>
                        <a:pt x="419041" y="404547"/>
                        <a:pt x="413631" y="400038"/>
                        <a:pt x="417238" y="379297"/>
                      </a:cubicBezTo>
                      <a:cubicBezTo>
                        <a:pt x="420845" y="358556"/>
                        <a:pt x="425354" y="341423"/>
                        <a:pt x="438881" y="325191"/>
                      </a:cubicBezTo>
                      <a:cubicBezTo>
                        <a:pt x="452408" y="308959"/>
                        <a:pt x="477657" y="294530"/>
                        <a:pt x="498398" y="281905"/>
                      </a:cubicBezTo>
                      <a:cubicBezTo>
                        <a:pt x="519139" y="269280"/>
                        <a:pt x="540781" y="258460"/>
                        <a:pt x="563325" y="249442"/>
                      </a:cubicBezTo>
                      <a:cubicBezTo>
                        <a:pt x="585869" y="240424"/>
                        <a:pt x="607512" y="233210"/>
                        <a:pt x="633664" y="227799"/>
                      </a:cubicBezTo>
                      <a:cubicBezTo>
                        <a:pt x="659815" y="222388"/>
                        <a:pt x="720234" y="216978"/>
                        <a:pt x="720234" y="216978"/>
                      </a:cubicBezTo>
                      <a:cubicBezTo>
                        <a:pt x="749091" y="213371"/>
                        <a:pt x="781555" y="210665"/>
                        <a:pt x="806805" y="206156"/>
                      </a:cubicBezTo>
                      <a:cubicBezTo>
                        <a:pt x="832055" y="201647"/>
                        <a:pt x="849189" y="198040"/>
                        <a:pt x="871733" y="189924"/>
                      </a:cubicBezTo>
                      <a:cubicBezTo>
                        <a:pt x="894277" y="181808"/>
                        <a:pt x="915018" y="170986"/>
                        <a:pt x="942071" y="157460"/>
                      </a:cubicBezTo>
                      <a:cubicBezTo>
                        <a:pt x="969124" y="143934"/>
                        <a:pt x="1004293" y="124095"/>
                        <a:pt x="1034052" y="108765"/>
                      </a:cubicBezTo>
                      <a:cubicBezTo>
                        <a:pt x="1063811" y="93435"/>
                        <a:pt x="1090864" y="78104"/>
                        <a:pt x="1120623" y="65479"/>
                      </a:cubicBezTo>
                      <a:cubicBezTo>
                        <a:pt x="1150382" y="52854"/>
                        <a:pt x="1185551" y="40230"/>
                        <a:pt x="1212604" y="33016"/>
                      </a:cubicBezTo>
                      <a:cubicBezTo>
                        <a:pt x="1239657" y="25802"/>
                        <a:pt x="1259496" y="24899"/>
                        <a:pt x="1282942" y="22194"/>
                      </a:cubicBezTo>
                      <a:cubicBezTo>
                        <a:pt x="1306388" y="19489"/>
                        <a:pt x="1323522" y="17686"/>
                        <a:pt x="1353281" y="16784"/>
                      </a:cubicBezTo>
                      <a:cubicBezTo>
                        <a:pt x="1383040" y="15882"/>
                        <a:pt x="1461494" y="16784"/>
                        <a:pt x="1461494" y="16784"/>
                      </a:cubicBezTo>
                      <a:lnTo>
                        <a:pt x="1521011" y="22194"/>
                      </a:ln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1" name="Freeform 210">
                  <a:extLst>
                    <a:ext uri="{FF2B5EF4-FFF2-40B4-BE49-F238E27FC236}">
                      <a16:creationId xmlns:a16="http://schemas.microsoft.com/office/drawing/2014/main" xmlns="" id="{A65E2D34-6AE9-EA4A-906E-7507A43CAA3F}"/>
                    </a:ext>
                  </a:extLst>
                </p:cNvPr>
                <p:cNvSpPr/>
                <p:nvPr/>
              </p:nvSpPr>
              <p:spPr>
                <a:xfrm>
                  <a:off x="3032125" y="4082879"/>
                  <a:ext cx="452989" cy="488815"/>
                </a:xfrm>
                <a:custGeom>
                  <a:avLst/>
                  <a:gdLst>
                    <a:gd name="connsiteX0" fmla="*/ 396875 w 452989"/>
                    <a:gd name="connsiteY0" fmla="*/ 171 h 488815"/>
                    <a:gd name="connsiteX1" fmla="*/ 444500 w 452989"/>
                    <a:gd name="connsiteY1" fmla="*/ 35096 h 488815"/>
                    <a:gd name="connsiteX2" fmla="*/ 450850 w 452989"/>
                    <a:gd name="connsiteY2" fmla="*/ 47796 h 488815"/>
                    <a:gd name="connsiteX3" fmla="*/ 450850 w 452989"/>
                    <a:gd name="connsiteY3" fmla="*/ 79546 h 488815"/>
                    <a:gd name="connsiteX4" fmla="*/ 425450 w 452989"/>
                    <a:gd name="connsiteY4" fmla="*/ 104946 h 488815"/>
                    <a:gd name="connsiteX5" fmla="*/ 387350 w 452989"/>
                    <a:gd name="connsiteY5" fmla="*/ 149396 h 488815"/>
                    <a:gd name="connsiteX6" fmla="*/ 361950 w 452989"/>
                    <a:gd name="connsiteY6" fmla="*/ 292271 h 488815"/>
                    <a:gd name="connsiteX7" fmla="*/ 368300 w 452989"/>
                    <a:gd name="connsiteY7" fmla="*/ 371646 h 488815"/>
                    <a:gd name="connsiteX8" fmla="*/ 390525 w 452989"/>
                    <a:gd name="connsiteY8" fmla="*/ 403396 h 488815"/>
                    <a:gd name="connsiteX9" fmla="*/ 412750 w 452989"/>
                    <a:gd name="connsiteY9" fmla="*/ 451021 h 488815"/>
                    <a:gd name="connsiteX10" fmla="*/ 355600 w 452989"/>
                    <a:gd name="connsiteY10" fmla="*/ 466896 h 488815"/>
                    <a:gd name="connsiteX11" fmla="*/ 301625 w 452989"/>
                    <a:gd name="connsiteY11" fmla="*/ 485946 h 488815"/>
                    <a:gd name="connsiteX12" fmla="*/ 152400 w 452989"/>
                    <a:gd name="connsiteY12" fmla="*/ 400221 h 488815"/>
                    <a:gd name="connsiteX13" fmla="*/ 73025 w 452989"/>
                    <a:gd name="connsiteY13" fmla="*/ 330371 h 488815"/>
                    <a:gd name="connsiteX14" fmla="*/ 60325 w 452989"/>
                    <a:gd name="connsiteY14" fmla="*/ 314496 h 488815"/>
                    <a:gd name="connsiteX15" fmla="*/ 12700 w 452989"/>
                    <a:gd name="connsiteY15" fmla="*/ 301796 h 488815"/>
                    <a:gd name="connsiteX16" fmla="*/ 9525 w 452989"/>
                    <a:gd name="connsiteY16" fmla="*/ 266871 h 488815"/>
                    <a:gd name="connsiteX17" fmla="*/ 0 w 452989"/>
                    <a:gd name="connsiteY17" fmla="*/ 244646 h 488815"/>
                    <a:gd name="connsiteX18" fmla="*/ 9525 w 452989"/>
                    <a:gd name="connsiteY18" fmla="*/ 228771 h 488815"/>
                    <a:gd name="connsiteX19" fmla="*/ 41275 w 452989"/>
                    <a:gd name="connsiteY19" fmla="*/ 209721 h 488815"/>
                    <a:gd name="connsiteX20" fmla="*/ 104775 w 452989"/>
                    <a:gd name="connsiteY20" fmla="*/ 162096 h 488815"/>
                    <a:gd name="connsiteX21" fmla="*/ 279400 w 452989"/>
                    <a:gd name="connsiteY21" fmla="*/ 28746 h 488815"/>
                    <a:gd name="connsiteX22" fmla="*/ 396875 w 452989"/>
                    <a:gd name="connsiteY22" fmla="*/ 171 h 488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452989" h="488815">
                      <a:moveTo>
                        <a:pt x="396875" y="171"/>
                      </a:moveTo>
                      <a:cubicBezTo>
                        <a:pt x="424392" y="1229"/>
                        <a:pt x="444500" y="35096"/>
                        <a:pt x="444500" y="35096"/>
                      </a:cubicBezTo>
                      <a:cubicBezTo>
                        <a:pt x="453496" y="43034"/>
                        <a:pt x="449792" y="40388"/>
                        <a:pt x="450850" y="47796"/>
                      </a:cubicBezTo>
                      <a:cubicBezTo>
                        <a:pt x="451908" y="55204"/>
                        <a:pt x="455083" y="70021"/>
                        <a:pt x="450850" y="79546"/>
                      </a:cubicBezTo>
                      <a:cubicBezTo>
                        <a:pt x="446617" y="89071"/>
                        <a:pt x="436033" y="93304"/>
                        <a:pt x="425450" y="104946"/>
                      </a:cubicBezTo>
                      <a:cubicBezTo>
                        <a:pt x="414867" y="116588"/>
                        <a:pt x="397933" y="118175"/>
                        <a:pt x="387350" y="149396"/>
                      </a:cubicBezTo>
                      <a:cubicBezTo>
                        <a:pt x="376767" y="180617"/>
                        <a:pt x="365125" y="255229"/>
                        <a:pt x="361950" y="292271"/>
                      </a:cubicBezTo>
                      <a:cubicBezTo>
                        <a:pt x="358775" y="329313"/>
                        <a:pt x="363537" y="353125"/>
                        <a:pt x="368300" y="371646"/>
                      </a:cubicBezTo>
                      <a:cubicBezTo>
                        <a:pt x="373063" y="390167"/>
                        <a:pt x="383117" y="390167"/>
                        <a:pt x="390525" y="403396"/>
                      </a:cubicBezTo>
                      <a:cubicBezTo>
                        <a:pt x="397933" y="416625"/>
                        <a:pt x="418571" y="440438"/>
                        <a:pt x="412750" y="451021"/>
                      </a:cubicBezTo>
                      <a:cubicBezTo>
                        <a:pt x="406929" y="461604"/>
                        <a:pt x="374121" y="461075"/>
                        <a:pt x="355600" y="466896"/>
                      </a:cubicBezTo>
                      <a:cubicBezTo>
                        <a:pt x="337079" y="472717"/>
                        <a:pt x="335492" y="497059"/>
                        <a:pt x="301625" y="485946"/>
                      </a:cubicBezTo>
                      <a:cubicBezTo>
                        <a:pt x="267758" y="474834"/>
                        <a:pt x="190500" y="426150"/>
                        <a:pt x="152400" y="400221"/>
                      </a:cubicBezTo>
                      <a:cubicBezTo>
                        <a:pt x="114300" y="374292"/>
                        <a:pt x="73025" y="330371"/>
                        <a:pt x="73025" y="330371"/>
                      </a:cubicBezTo>
                      <a:cubicBezTo>
                        <a:pt x="57679" y="316084"/>
                        <a:pt x="70379" y="319259"/>
                        <a:pt x="60325" y="314496"/>
                      </a:cubicBezTo>
                      <a:cubicBezTo>
                        <a:pt x="50271" y="309734"/>
                        <a:pt x="21167" y="309734"/>
                        <a:pt x="12700" y="301796"/>
                      </a:cubicBezTo>
                      <a:cubicBezTo>
                        <a:pt x="4233" y="293859"/>
                        <a:pt x="11642" y="276396"/>
                        <a:pt x="9525" y="266871"/>
                      </a:cubicBezTo>
                      <a:cubicBezTo>
                        <a:pt x="7408" y="257346"/>
                        <a:pt x="0" y="244646"/>
                        <a:pt x="0" y="244646"/>
                      </a:cubicBezTo>
                      <a:cubicBezTo>
                        <a:pt x="0" y="238296"/>
                        <a:pt x="2646" y="234592"/>
                        <a:pt x="9525" y="228771"/>
                      </a:cubicBezTo>
                      <a:cubicBezTo>
                        <a:pt x="16404" y="222950"/>
                        <a:pt x="25400" y="220834"/>
                        <a:pt x="41275" y="209721"/>
                      </a:cubicBezTo>
                      <a:cubicBezTo>
                        <a:pt x="57150" y="198609"/>
                        <a:pt x="104775" y="162096"/>
                        <a:pt x="104775" y="162096"/>
                      </a:cubicBezTo>
                      <a:cubicBezTo>
                        <a:pt x="144462" y="131934"/>
                        <a:pt x="231246" y="55204"/>
                        <a:pt x="279400" y="28746"/>
                      </a:cubicBezTo>
                      <a:cubicBezTo>
                        <a:pt x="327554" y="2288"/>
                        <a:pt x="369358" y="-887"/>
                        <a:pt x="396875" y="171"/>
                      </a:cubicBez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 w="3175">
                  <a:noFill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93" name="Freeform 192">
                <a:extLst>
                  <a:ext uri="{FF2B5EF4-FFF2-40B4-BE49-F238E27FC236}">
                    <a16:creationId xmlns:a16="http://schemas.microsoft.com/office/drawing/2014/main" xmlns="" id="{A6105D09-A3CC-5245-A707-10B0B019DB28}"/>
                  </a:ext>
                </a:extLst>
              </p:cNvPr>
              <p:cNvSpPr/>
              <p:nvPr/>
            </p:nvSpPr>
            <p:spPr>
              <a:xfrm>
                <a:off x="4289481" y="7407122"/>
                <a:ext cx="415627" cy="500364"/>
              </a:xfrm>
              <a:custGeom>
                <a:avLst/>
                <a:gdLst>
                  <a:gd name="connsiteX0" fmla="*/ 266903 w 370415"/>
                  <a:gd name="connsiteY0" fmla="*/ 2328 h 660098"/>
                  <a:gd name="connsiteX1" fmla="*/ 126226 w 370415"/>
                  <a:gd name="connsiteY1" fmla="*/ 69149 h 660098"/>
                  <a:gd name="connsiteX2" fmla="*/ 41820 w 370415"/>
                  <a:gd name="connsiteY2" fmla="*/ 195758 h 660098"/>
                  <a:gd name="connsiteX3" fmla="*/ 10167 w 370415"/>
                  <a:gd name="connsiteY3" fmla="*/ 266097 h 660098"/>
                  <a:gd name="connsiteX4" fmla="*/ 6650 w 370415"/>
                  <a:gd name="connsiteY4" fmla="*/ 350503 h 660098"/>
                  <a:gd name="connsiteX5" fmla="*/ 94573 w 370415"/>
                  <a:gd name="connsiteY5" fmla="*/ 536900 h 660098"/>
                  <a:gd name="connsiteX6" fmla="*/ 214149 w 370415"/>
                  <a:gd name="connsiteY6" fmla="*/ 659992 h 660098"/>
                  <a:gd name="connsiteX7" fmla="*/ 333724 w 370415"/>
                  <a:gd name="connsiteY7" fmla="*/ 554484 h 660098"/>
                  <a:gd name="connsiteX8" fmla="*/ 368893 w 370415"/>
                  <a:gd name="connsiteY8" fmla="*/ 357537 h 660098"/>
                  <a:gd name="connsiteX9" fmla="*/ 354826 w 370415"/>
                  <a:gd name="connsiteY9" fmla="*/ 150038 h 660098"/>
                  <a:gd name="connsiteX10" fmla="*/ 266903 w 370415"/>
                  <a:gd name="connsiteY10" fmla="*/ 2328 h 660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70415" h="660098">
                    <a:moveTo>
                      <a:pt x="266903" y="2328"/>
                    </a:moveTo>
                    <a:cubicBezTo>
                      <a:pt x="228803" y="-11153"/>
                      <a:pt x="163740" y="36911"/>
                      <a:pt x="126226" y="69149"/>
                    </a:cubicBezTo>
                    <a:cubicBezTo>
                      <a:pt x="88712" y="101387"/>
                      <a:pt x="61163" y="162933"/>
                      <a:pt x="41820" y="195758"/>
                    </a:cubicBezTo>
                    <a:cubicBezTo>
                      <a:pt x="22477" y="228583"/>
                      <a:pt x="16029" y="240306"/>
                      <a:pt x="10167" y="266097"/>
                    </a:cubicBezTo>
                    <a:cubicBezTo>
                      <a:pt x="4305" y="291888"/>
                      <a:pt x="-7418" y="305369"/>
                      <a:pt x="6650" y="350503"/>
                    </a:cubicBezTo>
                    <a:cubicBezTo>
                      <a:pt x="20718" y="395637"/>
                      <a:pt x="59990" y="485319"/>
                      <a:pt x="94573" y="536900"/>
                    </a:cubicBezTo>
                    <a:cubicBezTo>
                      <a:pt x="129156" y="588481"/>
                      <a:pt x="174290" y="657061"/>
                      <a:pt x="214149" y="659992"/>
                    </a:cubicBezTo>
                    <a:cubicBezTo>
                      <a:pt x="254007" y="662923"/>
                      <a:pt x="307933" y="604893"/>
                      <a:pt x="333724" y="554484"/>
                    </a:cubicBezTo>
                    <a:cubicBezTo>
                      <a:pt x="359515" y="504075"/>
                      <a:pt x="365376" y="424945"/>
                      <a:pt x="368893" y="357537"/>
                    </a:cubicBezTo>
                    <a:cubicBezTo>
                      <a:pt x="372410" y="290129"/>
                      <a:pt x="370652" y="207481"/>
                      <a:pt x="354826" y="150038"/>
                    </a:cubicBezTo>
                    <a:cubicBezTo>
                      <a:pt x="339000" y="92595"/>
                      <a:pt x="305003" y="15809"/>
                      <a:pt x="266903" y="232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20000"/>
                      <a:lumOff val="80000"/>
                    </a:schemeClr>
                  </a:gs>
                  <a:gs pos="54000">
                    <a:schemeClr val="accent6">
                      <a:lumMod val="60000"/>
                      <a:lumOff val="4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600000" scaled="0"/>
                <a:tileRect/>
              </a:gradFill>
              <a:ln w="3175"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12" name="Group 211">
              <a:extLst>
                <a:ext uri="{FF2B5EF4-FFF2-40B4-BE49-F238E27FC236}">
                  <a16:creationId xmlns:a16="http://schemas.microsoft.com/office/drawing/2014/main" xmlns="" id="{FB560146-07FA-F94E-A2AE-861944F7847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615511" y="4097701"/>
              <a:ext cx="429725" cy="396000"/>
              <a:chOff x="2382164" y="6022749"/>
              <a:chExt cx="3906589" cy="3600000"/>
            </a:xfrm>
          </p:grpSpPr>
          <p:grpSp>
            <p:nvGrpSpPr>
              <p:cNvPr id="213" name="Group 212">
                <a:extLst>
                  <a:ext uri="{FF2B5EF4-FFF2-40B4-BE49-F238E27FC236}">
                    <a16:creationId xmlns:a16="http://schemas.microsoft.com/office/drawing/2014/main" xmlns="" id="{1AD8A9BC-DB7F-C345-8C6C-795D3E4F7DEB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2382164" y="6022749"/>
                <a:ext cx="3906589" cy="3600000"/>
                <a:chOff x="1660635" y="3132767"/>
                <a:chExt cx="2900544" cy="2672908"/>
              </a:xfrm>
            </p:grpSpPr>
            <p:sp>
              <p:nvSpPr>
                <p:cNvPr id="215" name="Freeform 214">
                  <a:extLst>
                    <a:ext uri="{FF2B5EF4-FFF2-40B4-BE49-F238E27FC236}">
                      <a16:creationId xmlns:a16="http://schemas.microsoft.com/office/drawing/2014/main" xmlns="" id="{099664D3-6E19-DF4A-A432-342CF6565A01}"/>
                    </a:ext>
                  </a:extLst>
                </p:cNvPr>
                <p:cNvSpPr/>
                <p:nvPr/>
              </p:nvSpPr>
              <p:spPr>
                <a:xfrm>
                  <a:off x="1660635" y="3868003"/>
                  <a:ext cx="1449104" cy="1380505"/>
                </a:xfrm>
                <a:custGeom>
                  <a:avLst/>
                  <a:gdLst>
                    <a:gd name="connsiteX0" fmla="*/ 1445079 w 1449104"/>
                    <a:gd name="connsiteY0" fmla="*/ 438875 h 1380505"/>
                    <a:gd name="connsiteX1" fmla="*/ 1309812 w 1449104"/>
                    <a:gd name="connsiteY1" fmla="*/ 438875 h 1380505"/>
                    <a:gd name="connsiteX2" fmla="*/ 1223242 w 1449104"/>
                    <a:gd name="connsiteY2" fmla="*/ 417233 h 1380505"/>
                    <a:gd name="connsiteX3" fmla="*/ 1115029 w 1449104"/>
                    <a:gd name="connsiteY3" fmla="*/ 406411 h 1380505"/>
                    <a:gd name="connsiteX4" fmla="*/ 990584 w 1449104"/>
                    <a:gd name="connsiteY4" fmla="*/ 357715 h 1380505"/>
                    <a:gd name="connsiteX5" fmla="*/ 882371 w 1449104"/>
                    <a:gd name="connsiteY5" fmla="*/ 319841 h 1380505"/>
                    <a:gd name="connsiteX6" fmla="*/ 833675 w 1449104"/>
                    <a:gd name="connsiteY6" fmla="*/ 281966 h 1380505"/>
                    <a:gd name="connsiteX7" fmla="*/ 692998 w 1449104"/>
                    <a:gd name="connsiteY7" fmla="*/ 260324 h 1380505"/>
                    <a:gd name="connsiteX8" fmla="*/ 595606 w 1449104"/>
                    <a:gd name="connsiteY8" fmla="*/ 265734 h 1380505"/>
                    <a:gd name="connsiteX9" fmla="*/ 590196 w 1449104"/>
                    <a:gd name="connsiteY9" fmla="*/ 195396 h 1380505"/>
                    <a:gd name="connsiteX10" fmla="*/ 590196 w 1449104"/>
                    <a:gd name="connsiteY10" fmla="*/ 152111 h 1380505"/>
                    <a:gd name="connsiteX11" fmla="*/ 525268 w 1449104"/>
                    <a:gd name="connsiteY11" fmla="*/ 87183 h 1380505"/>
                    <a:gd name="connsiteX12" fmla="*/ 476572 w 1449104"/>
                    <a:gd name="connsiteY12" fmla="*/ 87183 h 1380505"/>
                    <a:gd name="connsiteX13" fmla="*/ 422466 w 1449104"/>
                    <a:gd name="connsiteY13" fmla="*/ 43898 h 1380505"/>
                    <a:gd name="connsiteX14" fmla="*/ 335895 w 1449104"/>
                    <a:gd name="connsiteY14" fmla="*/ 65540 h 1380505"/>
                    <a:gd name="connsiteX15" fmla="*/ 281789 w 1449104"/>
                    <a:gd name="connsiteY15" fmla="*/ 114236 h 1380505"/>
                    <a:gd name="connsiteX16" fmla="*/ 173576 w 1449104"/>
                    <a:gd name="connsiteY16" fmla="*/ 98004 h 1380505"/>
                    <a:gd name="connsiteX17" fmla="*/ 87005 w 1449104"/>
                    <a:gd name="connsiteY17" fmla="*/ 54719 h 1380505"/>
                    <a:gd name="connsiteX18" fmla="*/ 435 w 1449104"/>
                    <a:gd name="connsiteY18" fmla="*/ 612 h 1380505"/>
                    <a:gd name="connsiteX19" fmla="*/ 124880 w 1449104"/>
                    <a:gd name="connsiteY19" fmla="*/ 92593 h 1380505"/>
                    <a:gd name="connsiteX20" fmla="*/ 249325 w 1449104"/>
                    <a:gd name="connsiteY20" fmla="*/ 135879 h 1380505"/>
                    <a:gd name="connsiteX21" fmla="*/ 308842 w 1449104"/>
                    <a:gd name="connsiteY21" fmla="*/ 135879 h 1380505"/>
                    <a:gd name="connsiteX22" fmla="*/ 373770 w 1449104"/>
                    <a:gd name="connsiteY22" fmla="*/ 81772 h 1380505"/>
                    <a:gd name="connsiteX23" fmla="*/ 444108 w 1449104"/>
                    <a:gd name="connsiteY23" fmla="*/ 81772 h 1380505"/>
                    <a:gd name="connsiteX24" fmla="*/ 492804 w 1449104"/>
                    <a:gd name="connsiteY24" fmla="*/ 119647 h 1380505"/>
                    <a:gd name="connsiteX25" fmla="*/ 552321 w 1449104"/>
                    <a:gd name="connsiteY25" fmla="*/ 135879 h 1380505"/>
                    <a:gd name="connsiteX26" fmla="*/ 584785 w 1449104"/>
                    <a:gd name="connsiteY26" fmla="*/ 179164 h 1380505"/>
                    <a:gd name="connsiteX27" fmla="*/ 563143 w 1449104"/>
                    <a:gd name="connsiteY27" fmla="*/ 249502 h 1380505"/>
                    <a:gd name="connsiteX28" fmla="*/ 595606 w 1449104"/>
                    <a:gd name="connsiteY28" fmla="*/ 292788 h 1380505"/>
                    <a:gd name="connsiteX29" fmla="*/ 687587 w 1449104"/>
                    <a:gd name="connsiteY29" fmla="*/ 319841 h 1380505"/>
                    <a:gd name="connsiteX30" fmla="*/ 795801 w 1449104"/>
                    <a:gd name="connsiteY30" fmla="*/ 298198 h 1380505"/>
                    <a:gd name="connsiteX31" fmla="*/ 871550 w 1449104"/>
                    <a:gd name="connsiteY31" fmla="*/ 341483 h 1380505"/>
                    <a:gd name="connsiteX32" fmla="*/ 936477 w 1449104"/>
                    <a:gd name="connsiteY32" fmla="*/ 373947 h 1380505"/>
                    <a:gd name="connsiteX33" fmla="*/ 1012227 w 1449104"/>
                    <a:gd name="connsiteY33" fmla="*/ 411822 h 1380505"/>
                    <a:gd name="connsiteX34" fmla="*/ 1109618 w 1449104"/>
                    <a:gd name="connsiteY34" fmla="*/ 433464 h 1380505"/>
                    <a:gd name="connsiteX35" fmla="*/ 1201599 w 1449104"/>
                    <a:gd name="connsiteY35" fmla="*/ 449696 h 1380505"/>
                    <a:gd name="connsiteX36" fmla="*/ 1304402 w 1449104"/>
                    <a:gd name="connsiteY36" fmla="*/ 465928 h 1380505"/>
                    <a:gd name="connsiteX37" fmla="*/ 1363919 w 1449104"/>
                    <a:gd name="connsiteY37" fmla="*/ 465928 h 1380505"/>
                    <a:gd name="connsiteX38" fmla="*/ 1363919 w 1449104"/>
                    <a:gd name="connsiteY38" fmla="*/ 492982 h 1380505"/>
                    <a:gd name="connsiteX39" fmla="*/ 1255706 w 1449104"/>
                    <a:gd name="connsiteY39" fmla="*/ 509214 h 1380505"/>
                    <a:gd name="connsiteX40" fmla="*/ 1131261 w 1449104"/>
                    <a:gd name="connsiteY40" fmla="*/ 509214 h 1380505"/>
                    <a:gd name="connsiteX41" fmla="*/ 936477 w 1449104"/>
                    <a:gd name="connsiteY41" fmla="*/ 541677 h 1380505"/>
                    <a:gd name="connsiteX42" fmla="*/ 849907 w 1449104"/>
                    <a:gd name="connsiteY42" fmla="*/ 568731 h 1380505"/>
                    <a:gd name="connsiteX43" fmla="*/ 682177 w 1449104"/>
                    <a:gd name="connsiteY43" fmla="*/ 557909 h 1380505"/>
                    <a:gd name="connsiteX44" fmla="*/ 601017 w 1449104"/>
                    <a:gd name="connsiteY44" fmla="*/ 536267 h 1380505"/>
                    <a:gd name="connsiteX45" fmla="*/ 546911 w 1449104"/>
                    <a:gd name="connsiteY45" fmla="*/ 590373 h 1380505"/>
                    <a:gd name="connsiteX46" fmla="*/ 481983 w 1449104"/>
                    <a:gd name="connsiteY46" fmla="*/ 649890 h 1380505"/>
                    <a:gd name="connsiteX47" fmla="*/ 465751 w 1449104"/>
                    <a:gd name="connsiteY47" fmla="*/ 768925 h 1380505"/>
                    <a:gd name="connsiteX48" fmla="*/ 433287 w 1449104"/>
                    <a:gd name="connsiteY48" fmla="*/ 871727 h 1380505"/>
                    <a:gd name="connsiteX49" fmla="*/ 460340 w 1449104"/>
                    <a:gd name="connsiteY49" fmla="*/ 942066 h 1380505"/>
                    <a:gd name="connsiteX50" fmla="*/ 422466 w 1449104"/>
                    <a:gd name="connsiteY50" fmla="*/ 1023225 h 1380505"/>
                    <a:gd name="connsiteX51" fmla="*/ 357538 w 1449104"/>
                    <a:gd name="connsiteY51" fmla="*/ 1071921 h 1380505"/>
                    <a:gd name="connsiteX52" fmla="*/ 314253 w 1449104"/>
                    <a:gd name="connsiteY52" fmla="*/ 1126028 h 1380505"/>
                    <a:gd name="connsiteX53" fmla="*/ 314253 w 1449104"/>
                    <a:gd name="connsiteY53" fmla="*/ 1196366 h 1380505"/>
                    <a:gd name="connsiteX54" fmla="*/ 352127 w 1449104"/>
                    <a:gd name="connsiteY54" fmla="*/ 1245062 h 1380505"/>
                    <a:gd name="connsiteX55" fmla="*/ 352127 w 1449104"/>
                    <a:gd name="connsiteY55" fmla="*/ 1277526 h 1380505"/>
                    <a:gd name="connsiteX56" fmla="*/ 314253 w 1449104"/>
                    <a:gd name="connsiteY56" fmla="*/ 1337043 h 1380505"/>
                    <a:gd name="connsiteX57" fmla="*/ 260146 w 1449104"/>
                    <a:gd name="connsiteY57" fmla="*/ 1380328 h 1380505"/>
                    <a:gd name="connsiteX58" fmla="*/ 346716 w 1449104"/>
                    <a:gd name="connsiteY58" fmla="*/ 1320811 h 1380505"/>
                    <a:gd name="connsiteX59" fmla="*/ 379180 w 1449104"/>
                    <a:gd name="connsiteY59" fmla="*/ 1266705 h 1380505"/>
                    <a:gd name="connsiteX60" fmla="*/ 357538 w 1449104"/>
                    <a:gd name="connsiteY60" fmla="*/ 1201777 h 1380505"/>
                    <a:gd name="connsiteX61" fmla="*/ 341306 w 1449104"/>
                    <a:gd name="connsiteY61" fmla="*/ 1153081 h 1380505"/>
                    <a:gd name="connsiteX62" fmla="*/ 346716 w 1449104"/>
                    <a:gd name="connsiteY62" fmla="*/ 1104385 h 1380505"/>
                    <a:gd name="connsiteX63" fmla="*/ 395412 w 1449104"/>
                    <a:gd name="connsiteY63" fmla="*/ 1061100 h 1380505"/>
                    <a:gd name="connsiteX64" fmla="*/ 454929 w 1449104"/>
                    <a:gd name="connsiteY64" fmla="*/ 1023225 h 1380505"/>
                    <a:gd name="connsiteX65" fmla="*/ 498215 w 1449104"/>
                    <a:gd name="connsiteY65" fmla="*/ 963708 h 1380505"/>
                    <a:gd name="connsiteX66" fmla="*/ 487393 w 1449104"/>
                    <a:gd name="connsiteY66" fmla="*/ 893370 h 1380505"/>
                    <a:gd name="connsiteX67" fmla="*/ 465751 w 1449104"/>
                    <a:gd name="connsiteY67" fmla="*/ 860906 h 1380505"/>
                    <a:gd name="connsiteX68" fmla="*/ 481983 w 1449104"/>
                    <a:gd name="connsiteY68" fmla="*/ 801389 h 1380505"/>
                    <a:gd name="connsiteX69" fmla="*/ 498215 w 1449104"/>
                    <a:gd name="connsiteY69" fmla="*/ 693176 h 1380505"/>
                    <a:gd name="connsiteX70" fmla="*/ 509036 w 1449104"/>
                    <a:gd name="connsiteY70" fmla="*/ 655301 h 1380505"/>
                    <a:gd name="connsiteX71" fmla="*/ 579374 w 1449104"/>
                    <a:gd name="connsiteY71" fmla="*/ 579552 h 1380505"/>
                    <a:gd name="connsiteX72" fmla="*/ 628070 w 1449104"/>
                    <a:gd name="connsiteY72" fmla="*/ 563320 h 1380505"/>
                    <a:gd name="connsiteX73" fmla="*/ 725462 w 1449104"/>
                    <a:gd name="connsiteY73" fmla="*/ 584963 h 1380505"/>
                    <a:gd name="connsiteX74" fmla="*/ 806622 w 1449104"/>
                    <a:gd name="connsiteY74" fmla="*/ 590373 h 1380505"/>
                    <a:gd name="connsiteX75" fmla="*/ 866139 w 1449104"/>
                    <a:gd name="connsiteY75" fmla="*/ 590373 h 1380505"/>
                    <a:gd name="connsiteX76" fmla="*/ 925656 w 1449104"/>
                    <a:gd name="connsiteY76" fmla="*/ 590373 h 1380505"/>
                    <a:gd name="connsiteX77" fmla="*/ 1012227 w 1449104"/>
                    <a:gd name="connsiteY77" fmla="*/ 547088 h 1380505"/>
                    <a:gd name="connsiteX78" fmla="*/ 1087976 w 1449104"/>
                    <a:gd name="connsiteY78" fmla="*/ 547088 h 1380505"/>
                    <a:gd name="connsiteX79" fmla="*/ 1201599 w 1449104"/>
                    <a:gd name="connsiteY79" fmla="*/ 536267 h 1380505"/>
                    <a:gd name="connsiteX80" fmla="*/ 1277348 w 1449104"/>
                    <a:gd name="connsiteY80" fmla="*/ 520035 h 1380505"/>
                    <a:gd name="connsiteX81" fmla="*/ 1363919 w 1449104"/>
                    <a:gd name="connsiteY81" fmla="*/ 520035 h 1380505"/>
                    <a:gd name="connsiteX82" fmla="*/ 1407204 w 1449104"/>
                    <a:gd name="connsiteY82" fmla="*/ 514624 h 1380505"/>
                    <a:gd name="connsiteX83" fmla="*/ 1445079 w 1449104"/>
                    <a:gd name="connsiteY83" fmla="*/ 438875 h 1380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</a:cxnLst>
                  <a:rect l="l" t="t" r="r" b="b"/>
                  <a:pathLst>
                    <a:path w="1449104" h="1380505">
                      <a:moveTo>
                        <a:pt x="1445079" y="438875"/>
                      </a:moveTo>
                      <a:cubicBezTo>
                        <a:pt x="1428847" y="426250"/>
                        <a:pt x="1346785" y="442482"/>
                        <a:pt x="1309812" y="438875"/>
                      </a:cubicBezTo>
                      <a:cubicBezTo>
                        <a:pt x="1272839" y="435268"/>
                        <a:pt x="1255706" y="422644"/>
                        <a:pt x="1223242" y="417233"/>
                      </a:cubicBezTo>
                      <a:cubicBezTo>
                        <a:pt x="1190778" y="411822"/>
                        <a:pt x="1153805" y="416331"/>
                        <a:pt x="1115029" y="406411"/>
                      </a:cubicBezTo>
                      <a:cubicBezTo>
                        <a:pt x="1076253" y="396491"/>
                        <a:pt x="1029360" y="372143"/>
                        <a:pt x="990584" y="357715"/>
                      </a:cubicBezTo>
                      <a:cubicBezTo>
                        <a:pt x="951808" y="343287"/>
                        <a:pt x="908522" y="332466"/>
                        <a:pt x="882371" y="319841"/>
                      </a:cubicBezTo>
                      <a:cubicBezTo>
                        <a:pt x="856219" y="307216"/>
                        <a:pt x="865237" y="291885"/>
                        <a:pt x="833675" y="281966"/>
                      </a:cubicBezTo>
                      <a:cubicBezTo>
                        <a:pt x="802113" y="272046"/>
                        <a:pt x="732676" y="263029"/>
                        <a:pt x="692998" y="260324"/>
                      </a:cubicBezTo>
                      <a:cubicBezTo>
                        <a:pt x="653320" y="257619"/>
                        <a:pt x="612740" y="276555"/>
                        <a:pt x="595606" y="265734"/>
                      </a:cubicBezTo>
                      <a:cubicBezTo>
                        <a:pt x="578472" y="254913"/>
                        <a:pt x="591098" y="214333"/>
                        <a:pt x="590196" y="195396"/>
                      </a:cubicBezTo>
                      <a:cubicBezTo>
                        <a:pt x="589294" y="176459"/>
                        <a:pt x="601017" y="170146"/>
                        <a:pt x="590196" y="152111"/>
                      </a:cubicBezTo>
                      <a:cubicBezTo>
                        <a:pt x="579375" y="134076"/>
                        <a:pt x="544205" y="98004"/>
                        <a:pt x="525268" y="87183"/>
                      </a:cubicBezTo>
                      <a:cubicBezTo>
                        <a:pt x="506331" y="76362"/>
                        <a:pt x="493706" y="94397"/>
                        <a:pt x="476572" y="87183"/>
                      </a:cubicBezTo>
                      <a:cubicBezTo>
                        <a:pt x="459438" y="79969"/>
                        <a:pt x="445912" y="47505"/>
                        <a:pt x="422466" y="43898"/>
                      </a:cubicBezTo>
                      <a:cubicBezTo>
                        <a:pt x="399020" y="40291"/>
                        <a:pt x="359341" y="53817"/>
                        <a:pt x="335895" y="65540"/>
                      </a:cubicBezTo>
                      <a:cubicBezTo>
                        <a:pt x="312449" y="77263"/>
                        <a:pt x="308842" y="108825"/>
                        <a:pt x="281789" y="114236"/>
                      </a:cubicBezTo>
                      <a:cubicBezTo>
                        <a:pt x="254736" y="119647"/>
                        <a:pt x="206040" y="107923"/>
                        <a:pt x="173576" y="98004"/>
                      </a:cubicBezTo>
                      <a:cubicBezTo>
                        <a:pt x="141112" y="88085"/>
                        <a:pt x="115862" y="70951"/>
                        <a:pt x="87005" y="54719"/>
                      </a:cubicBezTo>
                      <a:cubicBezTo>
                        <a:pt x="58148" y="38487"/>
                        <a:pt x="-5878" y="-5700"/>
                        <a:pt x="435" y="612"/>
                      </a:cubicBezTo>
                      <a:cubicBezTo>
                        <a:pt x="6747" y="6924"/>
                        <a:pt x="83398" y="70049"/>
                        <a:pt x="124880" y="92593"/>
                      </a:cubicBezTo>
                      <a:cubicBezTo>
                        <a:pt x="166362" y="115137"/>
                        <a:pt x="218665" y="128665"/>
                        <a:pt x="249325" y="135879"/>
                      </a:cubicBezTo>
                      <a:cubicBezTo>
                        <a:pt x="279985" y="143093"/>
                        <a:pt x="288101" y="144897"/>
                        <a:pt x="308842" y="135879"/>
                      </a:cubicBezTo>
                      <a:cubicBezTo>
                        <a:pt x="329583" y="126861"/>
                        <a:pt x="351226" y="90790"/>
                        <a:pt x="373770" y="81772"/>
                      </a:cubicBezTo>
                      <a:cubicBezTo>
                        <a:pt x="396314" y="72754"/>
                        <a:pt x="424269" y="75460"/>
                        <a:pt x="444108" y="81772"/>
                      </a:cubicBezTo>
                      <a:cubicBezTo>
                        <a:pt x="463947" y="88084"/>
                        <a:pt x="474768" y="110629"/>
                        <a:pt x="492804" y="119647"/>
                      </a:cubicBezTo>
                      <a:cubicBezTo>
                        <a:pt x="510839" y="128665"/>
                        <a:pt x="536991" y="125959"/>
                        <a:pt x="552321" y="135879"/>
                      </a:cubicBezTo>
                      <a:cubicBezTo>
                        <a:pt x="567651" y="145798"/>
                        <a:pt x="582981" y="160227"/>
                        <a:pt x="584785" y="179164"/>
                      </a:cubicBezTo>
                      <a:cubicBezTo>
                        <a:pt x="586589" y="198101"/>
                        <a:pt x="561340" y="230565"/>
                        <a:pt x="563143" y="249502"/>
                      </a:cubicBezTo>
                      <a:cubicBezTo>
                        <a:pt x="564946" y="268439"/>
                        <a:pt x="574865" y="281065"/>
                        <a:pt x="595606" y="292788"/>
                      </a:cubicBezTo>
                      <a:cubicBezTo>
                        <a:pt x="616347" y="304511"/>
                        <a:pt x="654221" y="318939"/>
                        <a:pt x="687587" y="319841"/>
                      </a:cubicBezTo>
                      <a:cubicBezTo>
                        <a:pt x="720953" y="320743"/>
                        <a:pt x="765140" y="294591"/>
                        <a:pt x="795801" y="298198"/>
                      </a:cubicBezTo>
                      <a:cubicBezTo>
                        <a:pt x="826461" y="301805"/>
                        <a:pt x="848104" y="328858"/>
                        <a:pt x="871550" y="341483"/>
                      </a:cubicBezTo>
                      <a:cubicBezTo>
                        <a:pt x="894996" y="354108"/>
                        <a:pt x="936477" y="373947"/>
                        <a:pt x="936477" y="373947"/>
                      </a:cubicBezTo>
                      <a:cubicBezTo>
                        <a:pt x="959923" y="385670"/>
                        <a:pt x="983370" y="401903"/>
                        <a:pt x="1012227" y="411822"/>
                      </a:cubicBezTo>
                      <a:cubicBezTo>
                        <a:pt x="1041084" y="421741"/>
                        <a:pt x="1078056" y="427152"/>
                        <a:pt x="1109618" y="433464"/>
                      </a:cubicBezTo>
                      <a:cubicBezTo>
                        <a:pt x="1141180" y="439776"/>
                        <a:pt x="1201599" y="449696"/>
                        <a:pt x="1201599" y="449696"/>
                      </a:cubicBezTo>
                      <a:cubicBezTo>
                        <a:pt x="1234063" y="455107"/>
                        <a:pt x="1277349" y="463223"/>
                        <a:pt x="1304402" y="465928"/>
                      </a:cubicBezTo>
                      <a:cubicBezTo>
                        <a:pt x="1331455" y="468633"/>
                        <a:pt x="1363919" y="465928"/>
                        <a:pt x="1363919" y="465928"/>
                      </a:cubicBezTo>
                      <a:cubicBezTo>
                        <a:pt x="1373838" y="470437"/>
                        <a:pt x="1381954" y="485768"/>
                        <a:pt x="1363919" y="492982"/>
                      </a:cubicBezTo>
                      <a:cubicBezTo>
                        <a:pt x="1345884" y="500196"/>
                        <a:pt x="1294482" y="506509"/>
                        <a:pt x="1255706" y="509214"/>
                      </a:cubicBezTo>
                      <a:cubicBezTo>
                        <a:pt x="1216930" y="511919"/>
                        <a:pt x="1184466" y="503804"/>
                        <a:pt x="1131261" y="509214"/>
                      </a:cubicBezTo>
                      <a:cubicBezTo>
                        <a:pt x="1078056" y="514625"/>
                        <a:pt x="983369" y="531758"/>
                        <a:pt x="936477" y="541677"/>
                      </a:cubicBezTo>
                      <a:cubicBezTo>
                        <a:pt x="889585" y="551596"/>
                        <a:pt x="892290" y="566026"/>
                        <a:pt x="849907" y="568731"/>
                      </a:cubicBezTo>
                      <a:cubicBezTo>
                        <a:pt x="807524" y="571436"/>
                        <a:pt x="723659" y="563320"/>
                        <a:pt x="682177" y="557909"/>
                      </a:cubicBezTo>
                      <a:cubicBezTo>
                        <a:pt x="640695" y="552498"/>
                        <a:pt x="623561" y="530856"/>
                        <a:pt x="601017" y="536267"/>
                      </a:cubicBezTo>
                      <a:cubicBezTo>
                        <a:pt x="578473" y="541678"/>
                        <a:pt x="566750" y="571436"/>
                        <a:pt x="546911" y="590373"/>
                      </a:cubicBezTo>
                      <a:cubicBezTo>
                        <a:pt x="527072" y="609310"/>
                        <a:pt x="495510" y="620131"/>
                        <a:pt x="481983" y="649890"/>
                      </a:cubicBezTo>
                      <a:cubicBezTo>
                        <a:pt x="468456" y="679649"/>
                        <a:pt x="473867" y="731952"/>
                        <a:pt x="465751" y="768925"/>
                      </a:cubicBezTo>
                      <a:cubicBezTo>
                        <a:pt x="457635" y="805898"/>
                        <a:pt x="434189" y="842870"/>
                        <a:pt x="433287" y="871727"/>
                      </a:cubicBezTo>
                      <a:cubicBezTo>
                        <a:pt x="432385" y="900584"/>
                        <a:pt x="462143" y="916816"/>
                        <a:pt x="460340" y="942066"/>
                      </a:cubicBezTo>
                      <a:cubicBezTo>
                        <a:pt x="458537" y="967316"/>
                        <a:pt x="439600" y="1001583"/>
                        <a:pt x="422466" y="1023225"/>
                      </a:cubicBezTo>
                      <a:cubicBezTo>
                        <a:pt x="405332" y="1044868"/>
                        <a:pt x="375573" y="1054787"/>
                        <a:pt x="357538" y="1071921"/>
                      </a:cubicBezTo>
                      <a:cubicBezTo>
                        <a:pt x="339503" y="1089055"/>
                        <a:pt x="321467" y="1105287"/>
                        <a:pt x="314253" y="1126028"/>
                      </a:cubicBezTo>
                      <a:cubicBezTo>
                        <a:pt x="307039" y="1146769"/>
                        <a:pt x="307941" y="1176527"/>
                        <a:pt x="314253" y="1196366"/>
                      </a:cubicBezTo>
                      <a:cubicBezTo>
                        <a:pt x="320565" y="1216205"/>
                        <a:pt x="352127" y="1245062"/>
                        <a:pt x="352127" y="1245062"/>
                      </a:cubicBezTo>
                      <a:cubicBezTo>
                        <a:pt x="358439" y="1258589"/>
                        <a:pt x="358439" y="1262196"/>
                        <a:pt x="352127" y="1277526"/>
                      </a:cubicBezTo>
                      <a:cubicBezTo>
                        <a:pt x="345815" y="1292856"/>
                        <a:pt x="329583" y="1319909"/>
                        <a:pt x="314253" y="1337043"/>
                      </a:cubicBezTo>
                      <a:cubicBezTo>
                        <a:pt x="298923" y="1354177"/>
                        <a:pt x="254736" y="1383033"/>
                        <a:pt x="260146" y="1380328"/>
                      </a:cubicBezTo>
                      <a:cubicBezTo>
                        <a:pt x="265556" y="1377623"/>
                        <a:pt x="326877" y="1339748"/>
                        <a:pt x="346716" y="1320811"/>
                      </a:cubicBezTo>
                      <a:cubicBezTo>
                        <a:pt x="366555" y="1301874"/>
                        <a:pt x="377376" y="1286544"/>
                        <a:pt x="379180" y="1266705"/>
                      </a:cubicBezTo>
                      <a:cubicBezTo>
                        <a:pt x="380984" y="1246866"/>
                        <a:pt x="357538" y="1201777"/>
                        <a:pt x="357538" y="1201777"/>
                      </a:cubicBezTo>
                      <a:cubicBezTo>
                        <a:pt x="351226" y="1182840"/>
                        <a:pt x="343110" y="1169313"/>
                        <a:pt x="341306" y="1153081"/>
                      </a:cubicBezTo>
                      <a:cubicBezTo>
                        <a:pt x="339502" y="1136849"/>
                        <a:pt x="337698" y="1119715"/>
                        <a:pt x="346716" y="1104385"/>
                      </a:cubicBezTo>
                      <a:cubicBezTo>
                        <a:pt x="355734" y="1089055"/>
                        <a:pt x="377377" y="1074627"/>
                        <a:pt x="395412" y="1061100"/>
                      </a:cubicBezTo>
                      <a:cubicBezTo>
                        <a:pt x="413447" y="1047573"/>
                        <a:pt x="437795" y="1039457"/>
                        <a:pt x="454929" y="1023225"/>
                      </a:cubicBezTo>
                      <a:cubicBezTo>
                        <a:pt x="472063" y="1006993"/>
                        <a:pt x="492804" y="985350"/>
                        <a:pt x="498215" y="963708"/>
                      </a:cubicBezTo>
                      <a:cubicBezTo>
                        <a:pt x="503626" y="942066"/>
                        <a:pt x="487393" y="893370"/>
                        <a:pt x="487393" y="893370"/>
                      </a:cubicBezTo>
                      <a:cubicBezTo>
                        <a:pt x="481982" y="876236"/>
                        <a:pt x="466653" y="876236"/>
                        <a:pt x="465751" y="860906"/>
                      </a:cubicBezTo>
                      <a:cubicBezTo>
                        <a:pt x="464849" y="845576"/>
                        <a:pt x="476572" y="829344"/>
                        <a:pt x="481983" y="801389"/>
                      </a:cubicBezTo>
                      <a:cubicBezTo>
                        <a:pt x="487394" y="773434"/>
                        <a:pt x="493706" y="717524"/>
                        <a:pt x="498215" y="693176"/>
                      </a:cubicBezTo>
                      <a:cubicBezTo>
                        <a:pt x="502724" y="668828"/>
                        <a:pt x="495509" y="674238"/>
                        <a:pt x="509036" y="655301"/>
                      </a:cubicBezTo>
                      <a:cubicBezTo>
                        <a:pt x="522562" y="636364"/>
                        <a:pt x="559535" y="594882"/>
                        <a:pt x="579374" y="579552"/>
                      </a:cubicBezTo>
                      <a:cubicBezTo>
                        <a:pt x="599213" y="564222"/>
                        <a:pt x="603722" y="562418"/>
                        <a:pt x="628070" y="563320"/>
                      </a:cubicBezTo>
                      <a:cubicBezTo>
                        <a:pt x="652418" y="564222"/>
                        <a:pt x="695703" y="580454"/>
                        <a:pt x="725462" y="584963"/>
                      </a:cubicBezTo>
                      <a:cubicBezTo>
                        <a:pt x="755221" y="589472"/>
                        <a:pt x="783176" y="589471"/>
                        <a:pt x="806622" y="590373"/>
                      </a:cubicBezTo>
                      <a:cubicBezTo>
                        <a:pt x="830068" y="591275"/>
                        <a:pt x="866139" y="590373"/>
                        <a:pt x="866139" y="590373"/>
                      </a:cubicBezTo>
                      <a:cubicBezTo>
                        <a:pt x="885978" y="590373"/>
                        <a:pt x="901308" y="597587"/>
                        <a:pt x="925656" y="590373"/>
                      </a:cubicBezTo>
                      <a:cubicBezTo>
                        <a:pt x="950004" y="583159"/>
                        <a:pt x="985174" y="554302"/>
                        <a:pt x="1012227" y="547088"/>
                      </a:cubicBezTo>
                      <a:cubicBezTo>
                        <a:pt x="1039280" y="539874"/>
                        <a:pt x="1056414" y="548891"/>
                        <a:pt x="1087976" y="547088"/>
                      </a:cubicBezTo>
                      <a:cubicBezTo>
                        <a:pt x="1119538" y="545285"/>
                        <a:pt x="1170037" y="540776"/>
                        <a:pt x="1201599" y="536267"/>
                      </a:cubicBezTo>
                      <a:cubicBezTo>
                        <a:pt x="1233161" y="531758"/>
                        <a:pt x="1250295" y="522740"/>
                        <a:pt x="1277348" y="520035"/>
                      </a:cubicBezTo>
                      <a:cubicBezTo>
                        <a:pt x="1304401" y="517330"/>
                        <a:pt x="1342276" y="520937"/>
                        <a:pt x="1363919" y="520035"/>
                      </a:cubicBezTo>
                      <a:cubicBezTo>
                        <a:pt x="1385562" y="519133"/>
                        <a:pt x="1390070" y="521838"/>
                        <a:pt x="1407204" y="514624"/>
                      </a:cubicBezTo>
                      <a:cubicBezTo>
                        <a:pt x="1424338" y="507410"/>
                        <a:pt x="1461311" y="451500"/>
                        <a:pt x="1445079" y="438875"/>
                      </a:cubicBez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6" name="Freeform 215">
                  <a:extLst>
                    <a:ext uri="{FF2B5EF4-FFF2-40B4-BE49-F238E27FC236}">
                      <a16:creationId xmlns:a16="http://schemas.microsoft.com/office/drawing/2014/main" xmlns="" id="{BC10C05E-6181-104C-A19B-CE47738EBA14}"/>
                    </a:ext>
                  </a:extLst>
                </p:cNvPr>
                <p:cNvSpPr/>
                <p:nvPr/>
              </p:nvSpPr>
              <p:spPr>
                <a:xfrm>
                  <a:off x="2424773" y="3257929"/>
                  <a:ext cx="811937" cy="913702"/>
                </a:xfrm>
                <a:custGeom>
                  <a:avLst/>
                  <a:gdLst>
                    <a:gd name="connsiteX0" fmla="*/ 810796 w 811937"/>
                    <a:gd name="connsiteY0" fmla="*/ 913683 h 913702"/>
                    <a:gd name="connsiteX1" fmla="*/ 789154 w 811937"/>
                    <a:gd name="connsiteY1" fmla="*/ 859576 h 913702"/>
                    <a:gd name="connsiteX2" fmla="*/ 772922 w 811937"/>
                    <a:gd name="connsiteY2" fmla="*/ 767595 h 913702"/>
                    <a:gd name="connsiteX3" fmla="*/ 756690 w 811937"/>
                    <a:gd name="connsiteY3" fmla="*/ 653972 h 913702"/>
                    <a:gd name="connsiteX4" fmla="*/ 778332 w 811937"/>
                    <a:gd name="connsiteY4" fmla="*/ 621508 h 913702"/>
                    <a:gd name="connsiteX5" fmla="*/ 724226 w 811937"/>
                    <a:gd name="connsiteY5" fmla="*/ 599865 h 913702"/>
                    <a:gd name="connsiteX6" fmla="*/ 724226 w 811937"/>
                    <a:gd name="connsiteY6" fmla="*/ 529527 h 913702"/>
                    <a:gd name="connsiteX7" fmla="*/ 724226 w 811937"/>
                    <a:gd name="connsiteY7" fmla="*/ 497063 h 913702"/>
                    <a:gd name="connsiteX8" fmla="*/ 724226 w 811937"/>
                    <a:gd name="connsiteY8" fmla="*/ 448367 h 913702"/>
                    <a:gd name="connsiteX9" fmla="*/ 686351 w 811937"/>
                    <a:gd name="connsiteY9" fmla="*/ 394260 h 913702"/>
                    <a:gd name="connsiteX10" fmla="*/ 686351 w 811937"/>
                    <a:gd name="connsiteY10" fmla="*/ 302279 h 913702"/>
                    <a:gd name="connsiteX11" fmla="*/ 637655 w 811937"/>
                    <a:gd name="connsiteY11" fmla="*/ 264405 h 913702"/>
                    <a:gd name="connsiteX12" fmla="*/ 594370 w 811937"/>
                    <a:gd name="connsiteY12" fmla="*/ 269815 h 913702"/>
                    <a:gd name="connsiteX13" fmla="*/ 583549 w 811937"/>
                    <a:gd name="connsiteY13" fmla="*/ 156192 h 913702"/>
                    <a:gd name="connsiteX14" fmla="*/ 496978 w 811937"/>
                    <a:gd name="connsiteY14" fmla="*/ 139960 h 913702"/>
                    <a:gd name="connsiteX15" fmla="*/ 469925 w 811937"/>
                    <a:gd name="connsiteY15" fmla="*/ 102085 h 913702"/>
                    <a:gd name="connsiteX16" fmla="*/ 459104 w 811937"/>
                    <a:gd name="connsiteY16" fmla="*/ 4693 h 913702"/>
                    <a:gd name="connsiteX17" fmla="*/ 442872 w 811937"/>
                    <a:gd name="connsiteY17" fmla="*/ 20925 h 913702"/>
                    <a:gd name="connsiteX18" fmla="*/ 442872 w 811937"/>
                    <a:gd name="connsiteY18" fmla="*/ 69621 h 913702"/>
                    <a:gd name="connsiteX19" fmla="*/ 453693 w 811937"/>
                    <a:gd name="connsiteY19" fmla="*/ 139960 h 913702"/>
                    <a:gd name="connsiteX20" fmla="*/ 496978 w 811937"/>
                    <a:gd name="connsiteY20" fmla="*/ 172424 h 913702"/>
                    <a:gd name="connsiteX21" fmla="*/ 561906 w 811937"/>
                    <a:gd name="connsiteY21" fmla="*/ 172424 h 913702"/>
                    <a:gd name="connsiteX22" fmla="*/ 578138 w 811937"/>
                    <a:gd name="connsiteY22" fmla="*/ 231941 h 913702"/>
                    <a:gd name="connsiteX23" fmla="*/ 578138 w 811937"/>
                    <a:gd name="connsiteY23" fmla="*/ 275226 h 913702"/>
                    <a:gd name="connsiteX24" fmla="*/ 491568 w 811937"/>
                    <a:gd name="connsiteY24" fmla="*/ 280637 h 913702"/>
                    <a:gd name="connsiteX25" fmla="*/ 410408 w 811937"/>
                    <a:gd name="connsiteY25" fmla="*/ 210298 h 913702"/>
                    <a:gd name="connsiteX26" fmla="*/ 307606 w 811937"/>
                    <a:gd name="connsiteY26" fmla="*/ 161602 h 913702"/>
                    <a:gd name="connsiteX27" fmla="*/ 215625 w 811937"/>
                    <a:gd name="connsiteY27" fmla="*/ 156192 h 913702"/>
                    <a:gd name="connsiteX28" fmla="*/ 69537 w 811937"/>
                    <a:gd name="connsiteY28" fmla="*/ 156192 h 913702"/>
                    <a:gd name="connsiteX29" fmla="*/ 4609 w 811937"/>
                    <a:gd name="connsiteY29" fmla="*/ 85853 h 913702"/>
                    <a:gd name="connsiteX30" fmla="*/ 10020 w 811937"/>
                    <a:gd name="connsiteY30" fmla="*/ 123728 h 913702"/>
                    <a:gd name="connsiteX31" fmla="*/ 47894 w 811937"/>
                    <a:gd name="connsiteY31" fmla="*/ 183245 h 913702"/>
                    <a:gd name="connsiteX32" fmla="*/ 183161 w 811937"/>
                    <a:gd name="connsiteY32" fmla="*/ 183245 h 913702"/>
                    <a:gd name="connsiteX33" fmla="*/ 291374 w 811937"/>
                    <a:gd name="connsiteY33" fmla="*/ 183245 h 913702"/>
                    <a:gd name="connsiteX34" fmla="*/ 421229 w 811937"/>
                    <a:gd name="connsiteY34" fmla="*/ 253583 h 913702"/>
                    <a:gd name="connsiteX35" fmla="*/ 459104 w 811937"/>
                    <a:gd name="connsiteY35" fmla="*/ 286047 h 913702"/>
                    <a:gd name="connsiteX36" fmla="*/ 513210 w 811937"/>
                    <a:gd name="connsiteY36" fmla="*/ 313101 h 913702"/>
                    <a:gd name="connsiteX37" fmla="*/ 588960 w 811937"/>
                    <a:gd name="connsiteY37" fmla="*/ 313101 h 913702"/>
                    <a:gd name="connsiteX38" fmla="*/ 637655 w 811937"/>
                    <a:gd name="connsiteY38" fmla="*/ 302279 h 913702"/>
                    <a:gd name="connsiteX39" fmla="*/ 664709 w 811937"/>
                    <a:gd name="connsiteY39" fmla="*/ 350975 h 913702"/>
                    <a:gd name="connsiteX40" fmla="*/ 664709 w 811937"/>
                    <a:gd name="connsiteY40" fmla="*/ 394260 h 913702"/>
                    <a:gd name="connsiteX41" fmla="*/ 697173 w 811937"/>
                    <a:gd name="connsiteY41" fmla="*/ 437546 h 913702"/>
                    <a:gd name="connsiteX42" fmla="*/ 691762 w 811937"/>
                    <a:gd name="connsiteY42" fmla="*/ 507884 h 913702"/>
                    <a:gd name="connsiteX43" fmla="*/ 691762 w 811937"/>
                    <a:gd name="connsiteY43" fmla="*/ 567401 h 913702"/>
                    <a:gd name="connsiteX44" fmla="*/ 713405 w 811937"/>
                    <a:gd name="connsiteY44" fmla="*/ 621508 h 913702"/>
                    <a:gd name="connsiteX45" fmla="*/ 729636 w 811937"/>
                    <a:gd name="connsiteY45" fmla="*/ 637740 h 913702"/>
                    <a:gd name="connsiteX46" fmla="*/ 729636 w 811937"/>
                    <a:gd name="connsiteY46" fmla="*/ 724310 h 913702"/>
                    <a:gd name="connsiteX47" fmla="*/ 745868 w 811937"/>
                    <a:gd name="connsiteY47" fmla="*/ 810880 h 913702"/>
                    <a:gd name="connsiteX48" fmla="*/ 751279 w 811937"/>
                    <a:gd name="connsiteY48" fmla="*/ 854166 h 913702"/>
                    <a:gd name="connsiteX49" fmla="*/ 810796 w 811937"/>
                    <a:gd name="connsiteY49" fmla="*/ 913683 h 9137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811937" h="913702">
                      <a:moveTo>
                        <a:pt x="810796" y="913683"/>
                      </a:moveTo>
                      <a:cubicBezTo>
                        <a:pt x="817109" y="914585"/>
                        <a:pt x="795466" y="883924"/>
                        <a:pt x="789154" y="859576"/>
                      </a:cubicBezTo>
                      <a:cubicBezTo>
                        <a:pt x="782842" y="835228"/>
                        <a:pt x="778333" y="801862"/>
                        <a:pt x="772922" y="767595"/>
                      </a:cubicBezTo>
                      <a:cubicBezTo>
                        <a:pt x="767511" y="733328"/>
                        <a:pt x="755788" y="678320"/>
                        <a:pt x="756690" y="653972"/>
                      </a:cubicBezTo>
                      <a:cubicBezTo>
                        <a:pt x="757592" y="629624"/>
                        <a:pt x="783743" y="630526"/>
                        <a:pt x="778332" y="621508"/>
                      </a:cubicBezTo>
                      <a:cubicBezTo>
                        <a:pt x="772921" y="612490"/>
                        <a:pt x="733244" y="615195"/>
                        <a:pt x="724226" y="599865"/>
                      </a:cubicBezTo>
                      <a:cubicBezTo>
                        <a:pt x="715208" y="584535"/>
                        <a:pt x="724226" y="529527"/>
                        <a:pt x="724226" y="529527"/>
                      </a:cubicBezTo>
                      <a:lnTo>
                        <a:pt x="724226" y="497063"/>
                      </a:lnTo>
                      <a:cubicBezTo>
                        <a:pt x="724226" y="483536"/>
                        <a:pt x="730538" y="465501"/>
                        <a:pt x="724226" y="448367"/>
                      </a:cubicBezTo>
                      <a:cubicBezTo>
                        <a:pt x="717914" y="431233"/>
                        <a:pt x="692664" y="418608"/>
                        <a:pt x="686351" y="394260"/>
                      </a:cubicBezTo>
                      <a:cubicBezTo>
                        <a:pt x="680038" y="369912"/>
                        <a:pt x="694467" y="323922"/>
                        <a:pt x="686351" y="302279"/>
                      </a:cubicBezTo>
                      <a:cubicBezTo>
                        <a:pt x="678235" y="280636"/>
                        <a:pt x="652985" y="269816"/>
                        <a:pt x="637655" y="264405"/>
                      </a:cubicBezTo>
                      <a:cubicBezTo>
                        <a:pt x="622325" y="258994"/>
                        <a:pt x="603388" y="287850"/>
                        <a:pt x="594370" y="269815"/>
                      </a:cubicBezTo>
                      <a:cubicBezTo>
                        <a:pt x="585352" y="251780"/>
                        <a:pt x="599781" y="177834"/>
                        <a:pt x="583549" y="156192"/>
                      </a:cubicBezTo>
                      <a:cubicBezTo>
                        <a:pt x="567317" y="134550"/>
                        <a:pt x="515915" y="148978"/>
                        <a:pt x="496978" y="139960"/>
                      </a:cubicBezTo>
                      <a:cubicBezTo>
                        <a:pt x="478041" y="130942"/>
                        <a:pt x="476237" y="124629"/>
                        <a:pt x="469925" y="102085"/>
                      </a:cubicBezTo>
                      <a:cubicBezTo>
                        <a:pt x="463613" y="79540"/>
                        <a:pt x="459104" y="4693"/>
                        <a:pt x="459104" y="4693"/>
                      </a:cubicBezTo>
                      <a:cubicBezTo>
                        <a:pt x="454595" y="-8834"/>
                        <a:pt x="445577" y="10104"/>
                        <a:pt x="442872" y="20925"/>
                      </a:cubicBezTo>
                      <a:cubicBezTo>
                        <a:pt x="440167" y="31746"/>
                        <a:pt x="441068" y="49782"/>
                        <a:pt x="442872" y="69621"/>
                      </a:cubicBezTo>
                      <a:cubicBezTo>
                        <a:pt x="444676" y="89460"/>
                        <a:pt x="444675" y="122826"/>
                        <a:pt x="453693" y="139960"/>
                      </a:cubicBezTo>
                      <a:cubicBezTo>
                        <a:pt x="462711" y="157094"/>
                        <a:pt x="478943" y="167013"/>
                        <a:pt x="496978" y="172424"/>
                      </a:cubicBezTo>
                      <a:cubicBezTo>
                        <a:pt x="515013" y="177835"/>
                        <a:pt x="548380" y="162505"/>
                        <a:pt x="561906" y="172424"/>
                      </a:cubicBezTo>
                      <a:cubicBezTo>
                        <a:pt x="575432" y="182343"/>
                        <a:pt x="575433" y="214807"/>
                        <a:pt x="578138" y="231941"/>
                      </a:cubicBezTo>
                      <a:cubicBezTo>
                        <a:pt x="580843" y="249075"/>
                        <a:pt x="592566" y="267110"/>
                        <a:pt x="578138" y="275226"/>
                      </a:cubicBezTo>
                      <a:cubicBezTo>
                        <a:pt x="563710" y="283342"/>
                        <a:pt x="519523" y="291458"/>
                        <a:pt x="491568" y="280637"/>
                      </a:cubicBezTo>
                      <a:cubicBezTo>
                        <a:pt x="463613" y="269816"/>
                        <a:pt x="441068" y="230137"/>
                        <a:pt x="410408" y="210298"/>
                      </a:cubicBezTo>
                      <a:cubicBezTo>
                        <a:pt x="379748" y="190459"/>
                        <a:pt x="340070" y="170620"/>
                        <a:pt x="307606" y="161602"/>
                      </a:cubicBezTo>
                      <a:cubicBezTo>
                        <a:pt x="275142" y="152584"/>
                        <a:pt x="255303" y="157094"/>
                        <a:pt x="215625" y="156192"/>
                      </a:cubicBezTo>
                      <a:cubicBezTo>
                        <a:pt x="175947" y="155290"/>
                        <a:pt x="104706" y="167915"/>
                        <a:pt x="69537" y="156192"/>
                      </a:cubicBezTo>
                      <a:cubicBezTo>
                        <a:pt x="34368" y="144469"/>
                        <a:pt x="14528" y="91264"/>
                        <a:pt x="4609" y="85853"/>
                      </a:cubicBezTo>
                      <a:cubicBezTo>
                        <a:pt x="-5311" y="80442"/>
                        <a:pt x="2806" y="107496"/>
                        <a:pt x="10020" y="123728"/>
                      </a:cubicBezTo>
                      <a:cubicBezTo>
                        <a:pt x="17234" y="139960"/>
                        <a:pt x="19037" y="173326"/>
                        <a:pt x="47894" y="183245"/>
                      </a:cubicBezTo>
                      <a:cubicBezTo>
                        <a:pt x="76751" y="193164"/>
                        <a:pt x="183161" y="183245"/>
                        <a:pt x="183161" y="183245"/>
                      </a:cubicBezTo>
                      <a:cubicBezTo>
                        <a:pt x="223741" y="183245"/>
                        <a:pt x="251696" y="171522"/>
                        <a:pt x="291374" y="183245"/>
                      </a:cubicBezTo>
                      <a:cubicBezTo>
                        <a:pt x="331052" y="194968"/>
                        <a:pt x="393274" y="236449"/>
                        <a:pt x="421229" y="253583"/>
                      </a:cubicBezTo>
                      <a:cubicBezTo>
                        <a:pt x="449184" y="270717"/>
                        <a:pt x="443774" y="276127"/>
                        <a:pt x="459104" y="286047"/>
                      </a:cubicBezTo>
                      <a:cubicBezTo>
                        <a:pt x="474434" y="295967"/>
                        <a:pt x="491567" y="308592"/>
                        <a:pt x="513210" y="313101"/>
                      </a:cubicBezTo>
                      <a:cubicBezTo>
                        <a:pt x="534853" y="317610"/>
                        <a:pt x="568219" y="314905"/>
                        <a:pt x="588960" y="313101"/>
                      </a:cubicBezTo>
                      <a:cubicBezTo>
                        <a:pt x="609701" y="311297"/>
                        <a:pt x="625030" y="295967"/>
                        <a:pt x="637655" y="302279"/>
                      </a:cubicBezTo>
                      <a:cubicBezTo>
                        <a:pt x="650280" y="308591"/>
                        <a:pt x="660200" y="335645"/>
                        <a:pt x="664709" y="350975"/>
                      </a:cubicBezTo>
                      <a:cubicBezTo>
                        <a:pt x="669218" y="366305"/>
                        <a:pt x="659298" y="379832"/>
                        <a:pt x="664709" y="394260"/>
                      </a:cubicBezTo>
                      <a:cubicBezTo>
                        <a:pt x="670120" y="408688"/>
                        <a:pt x="692664" y="418609"/>
                        <a:pt x="697173" y="437546"/>
                      </a:cubicBezTo>
                      <a:cubicBezTo>
                        <a:pt x="701682" y="456483"/>
                        <a:pt x="692664" y="486242"/>
                        <a:pt x="691762" y="507884"/>
                      </a:cubicBezTo>
                      <a:cubicBezTo>
                        <a:pt x="690860" y="529526"/>
                        <a:pt x="688155" y="548464"/>
                        <a:pt x="691762" y="567401"/>
                      </a:cubicBezTo>
                      <a:cubicBezTo>
                        <a:pt x="695369" y="586338"/>
                        <a:pt x="713405" y="621508"/>
                        <a:pt x="713405" y="621508"/>
                      </a:cubicBezTo>
                      <a:cubicBezTo>
                        <a:pt x="719717" y="633231"/>
                        <a:pt x="726931" y="620607"/>
                        <a:pt x="729636" y="637740"/>
                      </a:cubicBezTo>
                      <a:cubicBezTo>
                        <a:pt x="732341" y="654873"/>
                        <a:pt x="726931" y="695453"/>
                        <a:pt x="729636" y="724310"/>
                      </a:cubicBezTo>
                      <a:cubicBezTo>
                        <a:pt x="732341" y="753167"/>
                        <a:pt x="742261" y="789237"/>
                        <a:pt x="745868" y="810880"/>
                      </a:cubicBezTo>
                      <a:cubicBezTo>
                        <a:pt x="749475" y="832523"/>
                        <a:pt x="745868" y="838836"/>
                        <a:pt x="751279" y="854166"/>
                      </a:cubicBezTo>
                      <a:cubicBezTo>
                        <a:pt x="756690" y="869496"/>
                        <a:pt x="804483" y="912781"/>
                        <a:pt x="810796" y="913683"/>
                      </a:cubicBez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7" name="Freeform 216">
                  <a:extLst>
                    <a:ext uri="{FF2B5EF4-FFF2-40B4-BE49-F238E27FC236}">
                      <a16:creationId xmlns:a16="http://schemas.microsoft.com/office/drawing/2014/main" xmlns="" id="{A0485B91-7D16-1746-82D5-36FE3BD982E3}"/>
                    </a:ext>
                  </a:extLst>
                </p:cNvPr>
                <p:cNvSpPr/>
                <p:nvPr/>
              </p:nvSpPr>
              <p:spPr>
                <a:xfrm>
                  <a:off x="2753584" y="4488450"/>
                  <a:ext cx="1575407" cy="1317225"/>
                </a:xfrm>
                <a:custGeom>
                  <a:avLst/>
                  <a:gdLst>
                    <a:gd name="connsiteX0" fmla="*/ 622662 w 1575407"/>
                    <a:gd name="connsiteY0" fmla="*/ 7801 h 1317225"/>
                    <a:gd name="connsiteX1" fmla="*/ 644305 w 1575407"/>
                    <a:gd name="connsiteY1" fmla="*/ 56497 h 1317225"/>
                    <a:gd name="connsiteX2" fmla="*/ 682179 w 1575407"/>
                    <a:gd name="connsiteY2" fmla="*/ 88961 h 1317225"/>
                    <a:gd name="connsiteX3" fmla="*/ 709233 w 1575407"/>
                    <a:gd name="connsiteY3" fmla="*/ 159299 h 1317225"/>
                    <a:gd name="connsiteX4" fmla="*/ 714643 w 1575407"/>
                    <a:gd name="connsiteY4" fmla="*/ 245870 h 1317225"/>
                    <a:gd name="connsiteX5" fmla="*/ 714643 w 1575407"/>
                    <a:gd name="connsiteY5" fmla="*/ 316208 h 1317225"/>
                    <a:gd name="connsiteX6" fmla="*/ 709233 w 1575407"/>
                    <a:gd name="connsiteY6" fmla="*/ 343261 h 1317225"/>
                    <a:gd name="connsiteX7" fmla="*/ 601020 w 1575407"/>
                    <a:gd name="connsiteY7" fmla="*/ 419010 h 1317225"/>
                    <a:gd name="connsiteX8" fmla="*/ 487396 w 1575407"/>
                    <a:gd name="connsiteY8" fmla="*/ 424421 h 1317225"/>
                    <a:gd name="connsiteX9" fmla="*/ 417057 w 1575407"/>
                    <a:gd name="connsiteY9" fmla="*/ 451474 h 1317225"/>
                    <a:gd name="connsiteX10" fmla="*/ 395415 w 1575407"/>
                    <a:gd name="connsiteY10" fmla="*/ 489349 h 1317225"/>
                    <a:gd name="connsiteX11" fmla="*/ 325076 w 1575407"/>
                    <a:gd name="connsiteY11" fmla="*/ 494759 h 1317225"/>
                    <a:gd name="connsiteX12" fmla="*/ 254738 w 1575407"/>
                    <a:gd name="connsiteY12" fmla="*/ 456885 h 1317225"/>
                    <a:gd name="connsiteX13" fmla="*/ 200631 w 1575407"/>
                    <a:gd name="connsiteY13" fmla="*/ 456885 h 1317225"/>
                    <a:gd name="connsiteX14" fmla="*/ 130293 w 1575407"/>
                    <a:gd name="connsiteY14" fmla="*/ 478528 h 1317225"/>
                    <a:gd name="connsiteX15" fmla="*/ 119472 w 1575407"/>
                    <a:gd name="connsiteY15" fmla="*/ 505581 h 1317225"/>
                    <a:gd name="connsiteX16" fmla="*/ 184399 w 1575407"/>
                    <a:gd name="connsiteY16" fmla="*/ 473117 h 1317225"/>
                    <a:gd name="connsiteX17" fmla="*/ 265559 w 1575407"/>
                    <a:gd name="connsiteY17" fmla="*/ 478528 h 1317225"/>
                    <a:gd name="connsiteX18" fmla="*/ 330487 w 1575407"/>
                    <a:gd name="connsiteY18" fmla="*/ 510991 h 1317225"/>
                    <a:gd name="connsiteX19" fmla="*/ 368362 w 1575407"/>
                    <a:gd name="connsiteY19" fmla="*/ 510991 h 1317225"/>
                    <a:gd name="connsiteX20" fmla="*/ 368362 w 1575407"/>
                    <a:gd name="connsiteY20" fmla="*/ 565098 h 1317225"/>
                    <a:gd name="connsiteX21" fmla="*/ 254738 w 1575407"/>
                    <a:gd name="connsiteY21" fmla="*/ 657079 h 1317225"/>
                    <a:gd name="connsiteX22" fmla="*/ 119472 w 1575407"/>
                    <a:gd name="connsiteY22" fmla="*/ 813988 h 1317225"/>
                    <a:gd name="connsiteX23" fmla="*/ 119472 w 1575407"/>
                    <a:gd name="connsiteY23" fmla="*/ 927612 h 1317225"/>
                    <a:gd name="connsiteX24" fmla="*/ 27491 w 1575407"/>
                    <a:gd name="connsiteY24" fmla="*/ 1046646 h 1317225"/>
                    <a:gd name="connsiteX25" fmla="*/ 16669 w 1575407"/>
                    <a:gd name="connsiteY25" fmla="*/ 1116984 h 1317225"/>
                    <a:gd name="connsiteX26" fmla="*/ 65365 w 1575407"/>
                    <a:gd name="connsiteY26" fmla="*/ 1198144 h 1317225"/>
                    <a:gd name="connsiteX27" fmla="*/ 38312 w 1575407"/>
                    <a:gd name="connsiteY27" fmla="*/ 1257661 h 1317225"/>
                    <a:gd name="connsiteX28" fmla="*/ 437 w 1575407"/>
                    <a:gd name="connsiteY28" fmla="*/ 1317178 h 1317225"/>
                    <a:gd name="connsiteX29" fmla="*/ 65365 w 1575407"/>
                    <a:gd name="connsiteY29" fmla="*/ 1268483 h 1317225"/>
                    <a:gd name="connsiteX30" fmla="*/ 97829 w 1575407"/>
                    <a:gd name="connsiteY30" fmla="*/ 1241429 h 1317225"/>
                    <a:gd name="connsiteX31" fmla="*/ 87008 w 1575407"/>
                    <a:gd name="connsiteY31" fmla="*/ 1154859 h 1317225"/>
                    <a:gd name="connsiteX32" fmla="*/ 59954 w 1575407"/>
                    <a:gd name="connsiteY32" fmla="*/ 1089931 h 1317225"/>
                    <a:gd name="connsiteX33" fmla="*/ 114061 w 1575407"/>
                    <a:gd name="connsiteY33" fmla="*/ 987129 h 1317225"/>
                    <a:gd name="connsiteX34" fmla="*/ 157346 w 1575407"/>
                    <a:gd name="connsiteY34" fmla="*/ 933022 h 1317225"/>
                    <a:gd name="connsiteX35" fmla="*/ 157346 w 1575407"/>
                    <a:gd name="connsiteY35" fmla="*/ 862684 h 1317225"/>
                    <a:gd name="connsiteX36" fmla="*/ 162757 w 1575407"/>
                    <a:gd name="connsiteY36" fmla="*/ 803167 h 1317225"/>
                    <a:gd name="connsiteX37" fmla="*/ 243917 w 1575407"/>
                    <a:gd name="connsiteY37" fmla="*/ 738239 h 1317225"/>
                    <a:gd name="connsiteX38" fmla="*/ 308844 w 1575407"/>
                    <a:gd name="connsiteY38" fmla="*/ 646258 h 1317225"/>
                    <a:gd name="connsiteX39" fmla="*/ 362951 w 1575407"/>
                    <a:gd name="connsiteY39" fmla="*/ 613794 h 1317225"/>
                    <a:gd name="connsiteX40" fmla="*/ 433289 w 1575407"/>
                    <a:gd name="connsiteY40" fmla="*/ 559687 h 1317225"/>
                    <a:gd name="connsiteX41" fmla="*/ 438700 w 1575407"/>
                    <a:gd name="connsiteY41" fmla="*/ 489349 h 1317225"/>
                    <a:gd name="connsiteX42" fmla="*/ 498217 w 1575407"/>
                    <a:gd name="connsiteY42" fmla="*/ 456885 h 1317225"/>
                    <a:gd name="connsiteX43" fmla="*/ 617252 w 1575407"/>
                    <a:gd name="connsiteY43" fmla="*/ 456885 h 1317225"/>
                    <a:gd name="connsiteX44" fmla="*/ 698411 w 1575407"/>
                    <a:gd name="connsiteY44" fmla="*/ 391957 h 1317225"/>
                    <a:gd name="connsiteX45" fmla="*/ 736286 w 1575407"/>
                    <a:gd name="connsiteY45" fmla="*/ 370314 h 1317225"/>
                    <a:gd name="connsiteX46" fmla="*/ 763339 w 1575407"/>
                    <a:gd name="connsiteY46" fmla="*/ 272923 h 1317225"/>
                    <a:gd name="connsiteX47" fmla="*/ 790392 w 1575407"/>
                    <a:gd name="connsiteY47" fmla="*/ 229638 h 1317225"/>
                    <a:gd name="connsiteX48" fmla="*/ 849909 w 1575407"/>
                    <a:gd name="connsiteY48" fmla="*/ 272923 h 1317225"/>
                    <a:gd name="connsiteX49" fmla="*/ 849909 w 1575407"/>
                    <a:gd name="connsiteY49" fmla="*/ 321619 h 1317225"/>
                    <a:gd name="connsiteX50" fmla="*/ 909427 w 1575407"/>
                    <a:gd name="connsiteY50" fmla="*/ 337851 h 1317225"/>
                    <a:gd name="connsiteX51" fmla="*/ 1017640 w 1575407"/>
                    <a:gd name="connsiteY51" fmla="*/ 332440 h 1317225"/>
                    <a:gd name="connsiteX52" fmla="*/ 1077157 w 1575407"/>
                    <a:gd name="connsiteY52" fmla="*/ 375725 h 1317225"/>
                    <a:gd name="connsiteX53" fmla="*/ 1104210 w 1575407"/>
                    <a:gd name="connsiteY53" fmla="*/ 429832 h 1317225"/>
                    <a:gd name="connsiteX54" fmla="*/ 1136674 w 1575407"/>
                    <a:gd name="connsiteY54" fmla="*/ 375725 h 1317225"/>
                    <a:gd name="connsiteX55" fmla="*/ 1228655 w 1575407"/>
                    <a:gd name="connsiteY55" fmla="*/ 375725 h 1317225"/>
                    <a:gd name="connsiteX56" fmla="*/ 1331457 w 1575407"/>
                    <a:gd name="connsiteY56" fmla="*/ 402778 h 1317225"/>
                    <a:gd name="connsiteX57" fmla="*/ 1336868 w 1575407"/>
                    <a:gd name="connsiteY57" fmla="*/ 478528 h 1317225"/>
                    <a:gd name="connsiteX58" fmla="*/ 1428849 w 1575407"/>
                    <a:gd name="connsiteY58" fmla="*/ 521813 h 1317225"/>
                    <a:gd name="connsiteX59" fmla="*/ 1574937 w 1575407"/>
                    <a:gd name="connsiteY59" fmla="*/ 597562 h 1317225"/>
                    <a:gd name="connsiteX60" fmla="*/ 1472134 w 1575407"/>
                    <a:gd name="connsiteY60" fmla="*/ 521813 h 1317225"/>
                    <a:gd name="connsiteX61" fmla="*/ 1380153 w 1575407"/>
                    <a:gd name="connsiteY61" fmla="*/ 462296 h 1317225"/>
                    <a:gd name="connsiteX62" fmla="*/ 1374743 w 1575407"/>
                    <a:gd name="connsiteY62" fmla="*/ 391957 h 1317225"/>
                    <a:gd name="connsiteX63" fmla="*/ 1304404 w 1575407"/>
                    <a:gd name="connsiteY63" fmla="*/ 332440 h 1317225"/>
                    <a:gd name="connsiteX64" fmla="*/ 1174549 w 1575407"/>
                    <a:gd name="connsiteY64" fmla="*/ 327029 h 1317225"/>
                    <a:gd name="connsiteX65" fmla="*/ 1098799 w 1575407"/>
                    <a:gd name="connsiteY65" fmla="*/ 343261 h 1317225"/>
                    <a:gd name="connsiteX66" fmla="*/ 1039282 w 1575407"/>
                    <a:gd name="connsiteY66" fmla="*/ 294565 h 1317225"/>
                    <a:gd name="connsiteX67" fmla="*/ 909427 w 1575407"/>
                    <a:gd name="connsiteY67" fmla="*/ 299976 h 1317225"/>
                    <a:gd name="connsiteX68" fmla="*/ 871552 w 1575407"/>
                    <a:gd name="connsiteY68" fmla="*/ 256691 h 1317225"/>
                    <a:gd name="connsiteX69" fmla="*/ 860731 w 1575407"/>
                    <a:gd name="connsiteY69" fmla="*/ 224227 h 1317225"/>
                    <a:gd name="connsiteX70" fmla="*/ 795803 w 1575407"/>
                    <a:gd name="connsiteY70" fmla="*/ 143067 h 1317225"/>
                    <a:gd name="connsiteX71" fmla="*/ 768750 w 1575407"/>
                    <a:gd name="connsiteY71" fmla="*/ 88961 h 1317225"/>
                    <a:gd name="connsiteX72" fmla="*/ 703822 w 1575407"/>
                    <a:gd name="connsiteY72" fmla="*/ 13212 h 1317225"/>
                    <a:gd name="connsiteX73" fmla="*/ 622662 w 1575407"/>
                    <a:gd name="connsiteY73" fmla="*/ 7801 h 1317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</a:cxnLst>
                  <a:rect l="l" t="t" r="r" b="b"/>
                  <a:pathLst>
                    <a:path w="1575407" h="1317225">
                      <a:moveTo>
                        <a:pt x="622662" y="7801"/>
                      </a:moveTo>
                      <a:cubicBezTo>
                        <a:pt x="612742" y="15015"/>
                        <a:pt x="634386" y="42971"/>
                        <a:pt x="644305" y="56497"/>
                      </a:cubicBezTo>
                      <a:cubicBezTo>
                        <a:pt x="654224" y="70023"/>
                        <a:pt x="671358" y="71827"/>
                        <a:pt x="682179" y="88961"/>
                      </a:cubicBezTo>
                      <a:cubicBezTo>
                        <a:pt x="693000" y="106095"/>
                        <a:pt x="703822" y="133148"/>
                        <a:pt x="709233" y="159299"/>
                      </a:cubicBezTo>
                      <a:cubicBezTo>
                        <a:pt x="714644" y="185451"/>
                        <a:pt x="713741" y="219719"/>
                        <a:pt x="714643" y="245870"/>
                      </a:cubicBezTo>
                      <a:cubicBezTo>
                        <a:pt x="715545" y="272021"/>
                        <a:pt x="714643" y="316208"/>
                        <a:pt x="714643" y="316208"/>
                      </a:cubicBezTo>
                      <a:cubicBezTo>
                        <a:pt x="713741" y="332440"/>
                        <a:pt x="728170" y="326127"/>
                        <a:pt x="709233" y="343261"/>
                      </a:cubicBezTo>
                      <a:cubicBezTo>
                        <a:pt x="690296" y="360395"/>
                        <a:pt x="637993" y="405483"/>
                        <a:pt x="601020" y="419010"/>
                      </a:cubicBezTo>
                      <a:cubicBezTo>
                        <a:pt x="564047" y="432537"/>
                        <a:pt x="518056" y="419010"/>
                        <a:pt x="487396" y="424421"/>
                      </a:cubicBezTo>
                      <a:cubicBezTo>
                        <a:pt x="456735" y="429832"/>
                        <a:pt x="432387" y="440653"/>
                        <a:pt x="417057" y="451474"/>
                      </a:cubicBezTo>
                      <a:cubicBezTo>
                        <a:pt x="401727" y="462295"/>
                        <a:pt x="410745" y="482135"/>
                        <a:pt x="395415" y="489349"/>
                      </a:cubicBezTo>
                      <a:cubicBezTo>
                        <a:pt x="380085" y="496563"/>
                        <a:pt x="348522" y="500170"/>
                        <a:pt x="325076" y="494759"/>
                      </a:cubicBezTo>
                      <a:cubicBezTo>
                        <a:pt x="301630" y="489348"/>
                        <a:pt x="275479" y="463197"/>
                        <a:pt x="254738" y="456885"/>
                      </a:cubicBezTo>
                      <a:cubicBezTo>
                        <a:pt x="233997" y="450573"/>
                        <a:pt x="221372" y="453278"/>
                        <a:pt x="200631" y="456885"/>
                      </a:cubicBezTo>
                      <a:cubicBezTo>
                        <a:pt x="179890" y="460492"/>
                        <a:pt x="130293" y="478528"/>
                        <a:pt x="130293" y="478528"/>
                      </a:cubicBezTo>
                      <a:cubicBezTo>
                        <a:pt x="116767" y="486644"/>
                        <a:pt x="110454" y="506483"/>
                        <a:pt x="119472" y="505581"/>
                      </a:cubicBezTo>
                      <a:cubicBezTo>
                        <a:pt x="128490" y="504679"/>
                        <a:pt x="160051" y="477626"/>
                        <a:pt x="184399" y="473117"/>
                      </a:cubicBezTo>
                      <a:cubicBezTo>
                        <a:pt x="208747" y="468608"/>
                        <a:pt x="241211" y="472216"/>
                        <a:pt x="265559" y="478528"/>
                      </a:cubicBezTo>
                      <a:cubicBezTo>
                        <a:pt x="289907" y="484840"/>
                        <a:pt x="313353" y="505581"/>
                        <a:pt x="330487" y="510991"/>
                      </a:cubicBezTo>
                      <a:cubicBezTo>
                        <a:pt x="347621" y="516401"/>
                        <a:pt x="362049" y="501973"/>
                        <a:pt x="368362" y="510991"/>
                      </a:cubicBezTo>
                      <a:cubicBezTo>
                        <a:pt x="374675" y="520009"/>
                        <a:pt x="387299" y="540750"/>
                        <a:pt x="368362" y="565098"/>
                      </a:cubicBezTo>
                      <a:cubicBezTo>
                        <a:pt x="349425" y="589446"/>
                        <a:pt x="296220" y="615597"/>
                        <a:pt x="254738" y="657079"/>
                      </a:cubicBezTo>
                      <a:cubicBezTo>
                        <a:pt x="213256" y="698561"/>
                        <a:pt x="142016" y="768899"/>
                        <a:pt x="119472" y="813988"/>
                      </a:cubicBezTo>
                      <a:cubicBezTo>
                        <a:pt x="96928" y="859077"/>
                        <a:pt x="134802" y="888836"/>
                        <a:pt x="119472" y="927612"/>
                      </a:cubicBezTo>
                      <a:cubicBezTo>
                        <a:pt x="104142" y="966388"/>
                        <a:pt x="44625" y="1015084"/>
                        <a:pt x="27491" y="1046646"/>
                      </a:cubicBezTo>
                      <a:cubicBezTo>
                        <a:pt x="10357" y="1078208"/>
                        <a:pt x="10357" y="1091734"/>
                        <a:pt x="16669" y="1116984"/>
                      </a:cubicBezTo>
                      <a:cubicBezTo>
                        <a:pt x="22981" y="1142234"/>
                        <a:pt x="61758" y="1174698"/>
                        <a:pt x="65365" y="1198144"/>
                      </a:cubicBezTo>
                      <a:cubicBezTo>
                        <a:pt x="68972" y="1221590"/>
                        <a:pt x="49133" y="1237822"/>
                        <a:pt x="38312" y="1257661"/>
                      </a:cubicBezTo>
                      <a:cubicBezTo>
                        <a:pt x="27491" y="1277500"/>
                        <a:pt x="-4072" y="1315374"/>
                        <a:pt x="437" y="1317178"/>
                      </a:cubicBezTo>
                      <a:cubicBezTo>
                        <a:pt x="4946" y="1318982"/>
                        <a:pt x="65365" y="1268483"/>
                        <a:pt x="65365" y="1268483"/>
                      </a:cubicBezTo>
                      <a:cubicBezTo>
                        <a:pt x="81597" y="1255858"/>
                        <a:pt x="94222" y="1260366"/>
                        <a:pt x="97829" y="1241429"/>
                      </a:cubicBezTo>
                      <a:cubicBezTo>
                        <a:pt x="101436" y="1222492"/>
                        <a:pt x="93320" y="1180109"/>
                        <a:pt x="87008" y="1154859"/>
                      </a:cubicBezTo>
                      <a:cubicBezTo>
                        <a:pt x="80696" y="1129609"/>
                        <a:pt x="55445" y="1117886"/>
                        <a:pt x="59954" y="1089931"/>
                      </a:cubicBezTo>
                      <a:cubicBezTo>
                        <a:pt x="64463" y="1061976"/>
                        <a:pt x="97829" y="1013280"/>
                        <a:pt x="114061" y="987129"/>
                      </a:cubicBezTo>
                      <a:cubicBezTo>
                        <a:pt x="130293" y="960978"/>
                        <a:pt x="150132" y="953763"/>
                        <a:pt x="157346" y="933022"/>
                      </a:cubicBezTo>
                      <a:cubicBezTo>
                        <a:pt x="164560" y="912281"/>
                        <a:pt x="156444" y="884326"/>
                        <a:pt x="157346" y="862684"/>
                      </a:cubicBezTo>
                      <a:cubicBezTo>
                        <a:pt x="158248" y="841042"/>
                        <a:pt x="148328" y="823908"/>
                        <a:pt x="162757" y="803167"/>
                      </a:cubicBezTo>
                      <a:cubicBezTo>
                        <a:pt x="177185" y="782426"/>
                        <a:pt x="219569" y="764390"/>
                        <a:pt x="243917" y="738239"/>
                      </a:cubicBezTo>
                      <a:cubicBezTo>
                        <a:pt x="268265" y="712088"/>
                        <a:pt x="289005" y="666999"/>
                        <a:pt x="308844" y="646258"/>
                      </a:cubicBezTo>
                      <a:cubicBezTo>
                        <a:pt x="328683" y="625517"/>
                        <a:pt x="342210" y="628223"/>
                        <a:pt x="362951" y="613794"/>
                      </a:cubicBezTo>
                      <a:cubicBezTo>
                        <a:pt x="383692" y="599366"/>
                        <a:pt x="420664" y="580428"/>
                        <a:pt x="433289" y="559687"/>
                      </a:cubicBezTo>
                      <a:cubicBezTo>
                        <a:pt x="445914" y="538946"/>
                        <a:pt x="427879" y="506483"/>
                        <a:pt x="438700" y="489349"/>
                      </a:cubicBezTo>
                      <a:cubicBezTo>
                        <a:pt x="449521" y="472215"/>
                        <a:pt x="468458" y="462296"/>
                        <a:pt x="498217" y="456885"/>
                      </a:cubicBezTo>
                      <a:cubicBezTo>
                        <a:pt x="527976" y="451474"/>
                        <a:pt x="583886" y="467706"/>
                        <a:pt x="617252" y="456885"/>
                      </a:cubicBezTo>
                      <a:cubicBezTo>
                        <a:pt x="650618" y="446064"/>
                        <a:pt x="678572" y="406386"/>
                        <a:pt x="698411" y="391957"/>
                      </a:cubicBezTo>
                      <a:cubicBezTo>
                        <a:pt x="718250" y="377529"/>
                        <a:pt x="725465" y="390153"/>
                        <a:pt x="736286" y="370314"/>
                      </a:cubicBezTo>
                      <a:cubicBezTo>
                        <a:pt x="747107" y="350475"/>
                        <a:pt x="754321" y="296369"/>
                        <a:pt x="763339" y="272923"/>
                      </a:cubicBezTo>
                      <a:cubicBezTo>
                        <a:pt x="772357" y="249477"/>
                        <a:pt x="775964" y="229638"/>
                        <a:pt x="790392" y="229638"/>
                      </a:cubicBezTo>
                      <a:cubicBezTo>
                        <a:pt x="804820" y="229638"/>
                        <a:pt x="839990" y="257593"/>
                        <a:pt x="849909" y="272923"/>
                      </a:cubicBezTo>
                      <a:cubicBezTo>
                        <a:pt x="859829" y="288253"/>
                        <a:pt x="839989" y="310798"/>
                        <a:pt x="849909" y="321619"/>
                      </a:cubicBezTo>
                      <a:cubicBezTo>
                        <a:pt x="859829" y="332440"/>
                        <a:pt x="881472" y="336048"/>
                        <a:pt x="909427" y="337851"/>
                      </a:cubicBezTo>
                      <a:cubicBezTo>
                        <a:pt x="937382" y="339655"/>
                        <a:pt x="989685" y="326128"/>
                        <a:pt x="1017640" y="332440"/>
                      </a:cubicBezTo>
                      <a:cubicBezTo>
                        <a:pt x="1045595" y="338752"/>
                        <a:pt x="1062729" y="359493"/>
                        <a:pt x="1077157" y="375725"/>
                      </a:cubicBezTo>
                      <a:cubicBezTo>
                        <a:pt x="1091585" y="391957"/>
                        <a:pt x="1094291" y="429832"/>
                        <a:pt x="1104210" y="429832"/>
                      </a:cubicBezTo>
                      <a:cubicBezTo>
                        <a:pt x="1114129" y="429832"/>
                        <a:pt x="1115933" y="384743"/>
                        <a:pt x="1136674" y="375725"/>
                      </a:cubicBezTo>
                      <a:cubicBezTo>
                        <a:pt x="1157415" y="366707"/>
                        <a:pt x="1196191" y="371216"/>
                        <a:pt x="1228655" y="375725"/>
                      </a:cubicBezTo>
                      <a:cubicBezTo>
                        <a:pt x="1261119" y="380234"/>
                        <a:pt x="1313422" y="385644"/>
                        <a:pt x="1331457" y="402778"/>
                      </a:cubicBezTo>
                      <a:cubicBezTo>
                        <a:pt x="1349492" y="419912"/>
                        <a:pt x="1320636" y="458689"/>
                        <a:pt x="1336868" y="478528"/>
                      </a:cubicBezTo>
                      <a:cubicBezTo>
                        <a:pt x="1353100" y="498367"/>
                        <a:pt x="1389171" y="501974"/>
                        <a:pt x="1428849" y="521813"/>
                      </a:cubicBezTo>
                      <a:cubicBezTo>
                        <a:pt x="1468527" y="541652"/>
                        <a:pt x="1567723" y="597562"/>
                        <a:pt x="1574937" y="597562"/>
                      </a:cubicBezTo>
                      <a:cubicBezTo>
                        <a:pt x="1582151" y="597562"/>
                        <a:pt x="1504598" y="544357"/>
                        <a:pt x="1472134" y="521813"/>
                      </a:cubicBezTo>
                      <a:cubicBezTo>
                        <a:pt x="1439670" y="499269"/>
                        <a:pt x="1396385" y="483939"/>
                        <a:pt x="1380153" y="462296"/>
                      </a:cubicBezTo>
                      <a:cubicBezTo>
                        <a:pt x="1363921" y="440653"/>
                        <a:pt x="1387368" y="413600"/>
                        <a:pt x="1374743" y="391957"/>
                      </a:cubicBezTo>
                      <a:cubicBezTo>
                        <a:pt x="1362118" y="370314"/>
                        <a:pt x="1337770" y="343261"/>
                        <a:pt x="1304404" y="332440"/>
                      </a:cubicBezTo>
                      <a:cubicBezTo>
                        <a:pt x="1271038" y="321619"/>
                        <a:pt x="1208816" y="325226"/>
                        <a:pt x="1174549" y="327029"/>
                      </a:cubicBezTo>
                      <a:cubicBezTo>
                        <a:pt x="1140282" y="328832"/>
                        <a:pt x="1121343" y="348672"/>
                        <a:pt x="1098799" y="343261"/>
                      </a:cubicBezTo>
                      <a:cubicBezTo>
                        <a:pt x="1076255" y="337850"/>
                        <a:pt x="1070844" y="301779"/>
                        <a:pt x="1039282" y="294565"/>
                      </a:cubicBezTo>
                      <a:cubicBezTo>
                        <a:pt x="1007720" y="287351"/>
                        <a:pt x="937382" y="306288"/>
                        <a:pt x="909427" y="299976"/>
                      </a:cubicBezTo>
                      <a:cubicBezTo>
                        <a:pt x="881472" y="293664"/>
                        <a:pt x="871552" y="256691"/>
                        <a:pt x="871552" y="256691"/>
                      </a:cubicBezTo>
                      <a:cubicBezTo>
                        <a:pt x="863436" y="244066"/>
                        <a:pt x="873356" y="243164"/>
                        <a:pt x="860731" y="224227"/>
                      </a:cubicBezTo>
                      <a:cubicBezTo>
                        <a:pt x="848106" y="205290"/>
                        <a:pt x="811133" y="165611"/>
                        <a:pt x="795803" y="143067"/>
                      </a:cubicBezTo>
                      <a:cubicBezTo>
                        <a:pt x="780473" y="120523"/>
                        <a:pt x="784080" y="110603"/>
                        <a:pt x="768750" y="88961"/>
                      </a:cubicBezTo>
                      <a:cubicBezTo>
                        <a:pt x="753420" y="67319"/>
                        <a:pt x="726366" y="33953"/>
                        <a:pt x="703822" y="13212"/>
                      </a:cubicBezTo>
                      <a:cubicBezTo>
                        <a:pt x="681278" y="-7529"/>
                        <a:pt x="632582" y="587"/>
                        <a:pt x="622662" y="7801"/>
                      </a:cubicBez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8" name="Freeform 217">
                  <a:extLst>
                    <a:ext uri="{FF2B5EF4-FFF2-40B4-BE49-F238E27FC236}">
                      <a16:creationId xmlns:a16="http://schemas.microsoft.com/office/drawing/2014/main" xmlns="" id="{E5DDBF10-8B82-514B-840A-CDCA7F47FC04}"/>
                    </a:ext>
                  </a:extLst>
                </p:cNvPr>
                <p:cNvSpPr/>
                <p:nvPr/>
              </p:nvSpPr>
              <p:spPr>
                <a:xfrm>
                  <a:off x="3199608" y="3603432"/>
                  <a:ext cx="627173" cy="606139"/>
                </a:xfrm>
                <a:custGeom>
                  <a:avLst/>
                  <a:gdLst>
                    <a:gd name="connsiteX0" fmla="*/ 230745 w 627173"/>
                    <a:gd name="connsiteY0" fmla="*/ 606054 h 606139"/>
                    <a:gd name="connsiteX1" fmla="*/ 317315 w 627173"/>
                    <a:gd name="connsiteY1" fmla="*/ 541127 h 606139"/>
                    <a:gd name="connsiteX2" fmla="*/ 371422 w 627173"/>
                    <a:gd name="connsiteY2" fmla="*/ 470788 h 606139"/>
                    <a:gd name="connsiteX3" fmla="*/ 409296 w 627173"/>
                    <a:gd name="connsiteY3" fmla="*/ 476199 h 606139"/>
                    <a:gd name="connsiteX4" fmla="*/ 463403 w 627173"/>
                    <a:gd name="connsiteY4" fmla="*/ 535716 h 606139"/>
                    <a:gd name="connsiteX5" fmla="*/ 560794 w 627173"/>
                    <a:gd name="connsiteY5" fmla="*/ 535716 h 606139"/>
                    <a:gd name="connsiteX6" fmla="*/ 625722 w 627173"/>
                    <a:gd name="connsiteY6" fmla="*/ 459967 h 606139"/>
                    <a:gd name="connsiteX7" fmla="*/ 604080 w 627173"/>
                    <a:gd name="connsiteY7" fmla="*/ 454556 h 606139"/>
                    <a:gd name="connsiteX8" fmla="*/ 582437 w 627173"/>
                    <a:gd name="connsiteY8" fmla="*/ 492431 h 606139"/>
                    <a:gd name="connsiteX9" fmla="*/ 512099 w 627173"/>
                    <a:gd name="connsiteY9" fmla="*/ 530305 h 606139"/>
                    <a:gd name="connsiteX10" fmla="*/ 441760 w 627173"/>
                    <a:gd name="connsiteY10" fmla="*/ 487020 h 606139"/>
                    <a:gd name="connsiteX11" fmla="*/ 441760 w 627173"/>
                    <a:gd name="connsiteY11" fmla="*/ 459967 h 606139"/>
                    <a:gd name="connsiteX12" fmla="*/ 495867 w 627173"/>
                    <a:gd name="connsiteY12" fmla="*/ 422092 h 606139"/>
                    <a:gd name="connsiteX13" fmla="*/ 506688 w 627173"/>
                    <a:gd name="connsiteY13" fmla="*/ 330111 h 606139"/>
                    <a:gd name="connsiteX14" fmla="*/ 409296 w 627173"/>
                    <a:gd name="connsiteY14" fmla="*/ 270594 h 606139"/>
                    <a:gd name="connsiteX15" fmla="*/ 360600 w 627173"/>
                    <a:gd name="connsiteY15" fmla="*/ 200256 h 606139"/>
                    <a:gd name="connsiteX16" fmla="*/ 360600 w 627173"/>
                    <a:gd name="connsiteY16" fmla="*/ 151560 h 606139"/>
                    <a:gd name="connsiteX17" fmla="*/ 420117 w 627173"/>
                    <a:gd name="connsiteY17" fmla="*/ 43347 h 606139"/>
                    <a:gd name="connsiteX18" fmla="*/ 485045 w 627173"/>
                    <a:gd name="connsiteY18" fmla="*/ 32525 h 606139"/>
                    <a:gd name="connsiteX19" fmla="*/ 452581 w 627173"/>
                    <a:gd name="connsiteY19" fmla="*/ 61 h 606139"/>
                    <a:gd name="connsiteX20" fmla="*/ 425528 w 627173"/>
                    <a:gd name="connsiteY20" fmla="*/ 27115 h 606139"/>
                    <a:gd name="connsiteX21" fmla="*/ 344368 w 627173"/>
                    <a:gd name="connsiteY21" fmla="*/ 113685 h 606139"/>
                    <a:gd name="connsiteX22" fmla="*/ 328136 w 627173"/>
                    <a:gd name="connsiteY22" fmla="*/ 129917 h 606139"/>
                    <a:gd name="connsiteX23" fmla="*/ 295672 w 627173"/>
                    <a:gd name="connsiteY23" fmla="*/ 97453 h 606139"/>
                    <a:gd name="connsiteX24" fmla="*/ 301083 w 627173"/>
                    <a:gd name="connsiteY24" fmla="*/ 64989 h 606139"/>
                    <a:gd name="connsiteX25" fmla="*/ 301083 w 627173"/>
                    <a:gd name="connsiteY25" fmla="*/ 43347 h 606139"/>
                    <a:gd name="connsiteX26" fmla="*/ 274030 w 627173"/>
                    <a:gd name="connsiteY26" fmla="*/ 64989 h 606139"/>
                    <a:gd name="connsiteX27" fmla="*/ 187459 w 627173"/>
                    <a:gd name="connsiteY27" fmla="*/ 48757 h 606139"/>
                    <a:gd name="connsiteX28" fmla="*/ 117121 w 627173"/>
                    <a:gd name="connsiteY28" fmla="*/ 27115 h 606139"/>
                    <a:gd name="connsiteX29" fmla="*/ 8908 w 627173"/>
                    <a:gd name="connsiteY29" fmla="*/ 135328 h 606139"/>
                    <a:gd name="connsiteX30" fmla="*/ 14319 w 627173"/>
                    <a:gd name="connsiteY30" fmla="*/ 140738 h 606139"/>
                    <a:gd name="connsiteX31" fmla="*/ 79246 w 627173"/>
                    <a:gd name="connsiteY31" fmla="*/ 113685 h 606139"/>
                    <a:gd name="connsiteX32" fmla="*/ 133353 w 627173"/>
                    <a:gd name="connsiteY32" fmla="*/ 64989 h 606139"/>
                    <a:gd name="connsiteX33" fmla="*/ 225334 w 627173"/>
                    <a:gd name="connsiteY33" fmla="*/ 97453 h 606139"/>
                    <a:gd name="connsiteX34" fmla="*/ 295672 w 627173"/>
                    <a:gd name="connsiteY34" fmla="*/ 124506 h 606139"/>
                    <a:gd name="connsiteX35" fmla="*/ 338958 w 627173"/>
                    <a:gd name="connsiteY35" fmla="*/ 248951 h 606139"/>
                    <a:gd name="connsiteX36" fmla="*/ 393064 w 627173"/>
                    <a:gd name="connsiteY36" fmla="*/ 297647 h 606139"/>
                    <a:gd name="connsiteX37" fmla="*/ 436349 w 627173"/>
                    <a:gd name="connsiteY37" fmla="*/ 340932 h 606139"/>
                    <a:gd name="connsiteX38" fmla="*/ 382243 w 627173"/>
                    <a:gd name="connsiteY38" fmla="*/ 411271 h 606139"/>
                    <a:gd name="connsiteX39" fmla="*/ 317315 w 627173"/>
                    <a:gd name="connsiteY39" fmla="*/ 443735 h 606139"/>
                    <a:gd name="connsiteX40" fmla="*/ 225334 w 627173"/>
                    <a:gd name="connsiteY40" fmla="*/ 551948 h 606139"/>
                    <a:gd name="connsiteX41" fmla="*/ 230745 w 627173"/>
                    <a:gd name="connsiteY41" fmla="*/ 606054 h 6061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627173" h="606139">
                      <a:moveTo>
                        <a:pt x="230745" y="606054"/>
                      </a:moveTo>
                      <a:cubicBezTo>
                        <a:pt x="246075" y="604250"/>
                        <a:pt x="293869" y="563671"/>
                        <a:pt x="317315" y="541127"/>
                      </a:cubicBezTo>
                      <a:cubicBezTo>
                        <a:pt x="340761" y="518583"/>
                        <a:pt x="356092" y="481609"/>
                        <a:pt x="371422" y="470788"/>
                      </a:cubicBezTo>
                      <a:cubicBezTo>
                        <a:pt x="386752" y="459967"/>
                        <a:pt x="393966" y="465378"/>
                        <a:pt x="409296" y="476199"/>
                      </a:cubicBezTo>
                      <a:cubicBezTo>
                        <a:pt x="424626" y="487020"/>
                        <a:pt x="438153" y="525797"/>
                        <a:pt x="463403" y="535716"/>
                      </a:cubicBezTo>
                      <a:cubicBezTo>
                        <a:pt x="488653" y="545635"/>
                        <a:pt x="533741" y="548341"/>
                        <a:pt x="560794" y="535716"/>
                      </a:cubicBezTo>
                      <a:cubicBezTo>
                        <a:pt x="587847" y="523091"/>
                        <a:pt x="625722" y="459967"/>
                        <a:pt x="625722" y="459967"/>
                      </a:cubicBezTo>
                      <a:cubicBezTo>
                        <a:pt x="632936" y="446440"/>
                        <a:pt x="611294" y="449145"/>
                        <a:pt x="604080" y="454556"/>
                      </a:cubicBezTo>
                      <a:cubicBezTo>
                        <a:pt x="596866" y="459967"/>
                        <a:pt x="597767" y="479806"/>
                        <a:pt x="582437" y="492431"/>
                      </a:cubicBezTo>
                      <a:cubicBezTo>
                        <a:pt x="567107" y="505056"/>
                        <a:pt x="535545" y="531207"/>
                        <a:pt x="512099" y="530305"/>
                      </a:cubicBezTo>
                      <a:cubicBezTo>
                        <a:pt x="488653" y="529403"/>
                        <a:pt x="441760" y="487020"/>
                        <a:pt x="441760" y="487020"/>
                      </a:cubicBezTo>
                      <a:cubicBezTo>
                        <a:pt x="430037" y="475297"/>
                        <a:pt x="432742" y="470788"/>
                        <a:pt x="441760" y="459967"/>
                      </a:cubicBezTo>
                      <a:cubicBezTo>
                        <a:pt x="450778" y="449146"/>
                        <a:pt x="485046" y="443735"/>
                        <a:pt x="495867" y="422092"/>
                      </a:cubicBezTo>
                      <a:cubicBezTo>
                        <a:pt x="506688" y="400449"/>
                        <a:pt x="521116" y="355361"/>
                        <a:pt x="506688" y="330111"/>
                      </a:cubicBezTo>
                      <a:cubicBezTo>
                        <a:pt x="492260" y="304861"/>
                        <a:pt x="433644" y="292236"/>
                        <a:pt x="409296" y="270594"/>
                      </a:cubicBezTo>
                      <a:cubicBezTo>
                        <a:pt x="384948" y="248952"/>
                        <a:pt x="368716" y="220095"/>
                        <a:pt x="360600" y="200256"/>
                      </a:cubicBezTo>
                      <a:cubicBezTo>
                        <a:pt x="352484" y="180417"/>
                        <a:pt x="350681" y="177711"/>
                        <a:pt x="360600" y="151560"/>
                      </a:cubicBezTo>
                      <a:cubicBezTo>
                        <a:pt x="370519" y="125409"/>
                        <a:pt x="399376" y="63186"/>
                        <a:pt x="420117" y="43347"/>
                      </a:cubicBezTo>
                      <a:cubicBezTo>
                        <a:pt x="440858" y="23508"/>
                        <a:pt x="485045" y="32525"/>
                        <a:pt x="485045" y="32525"/>
                      </a:cubicBezTo>
                      <a:cubicBezTo>
                        <a:pt x="490456" y="25311"/>
                        <a:pt x="452581" y="61"/>
                        <a:pt x="452581" y="61"/>
                      </a:cubicBezTo>
                      <a:cubicBezTo>
                        <a:pt x="442662" y="-841"/>
                        <a:pt x="443564" y="8178"/>
                        <a:pt x="425528" y="27115"/>
                      </a:cubicBezTo>
                      <a:cubicBezTo>
                        <a:pt x="407492" y="46052"/>
                        <a:pt x="344368" y="113685"/>
                        <a:pt x="344368" y="113685"/>
                      </a:cubicBezTo>
                      <a:cubicBezTo>
                        <a:pt x="328136" y="130818"/>
                        <a:pt x="328136" y="129917"/>
                        <a:pt x="328136" y="129917"/>
                      </a:cubicBezTo>
                      <a:cubicBezTo>
                        <a:pt x="320020" y="127212"/>
                        <a:pt x="295672" y="97453"/>
                        <a:pt x="295672" y="97453"/>
                      </a:cubicBezTo>
                      <a:cubicBezTo>
                        <a:pt x="291163" y="86632"/>
                        <a:pt x="301083" y="64989"/>
                        <a:pt x="301083" y="64989"/>
                      </a:cubicBezTo>
                      <a:cubicBezTo>
                        <a:pt x="301985" y="55971"/>
                        <a:pt x="301083" y="43347"/>
                        <a:pt x="301083" y="43347"/>
                      </a:cubicBezTo>
                      <a:cubicBezTo>
                        <a:pt x="296574" y="43347"/>
                        <a:pt x="292967" y="64087"/>
                        <a:pt x="274030" y="64989"/>
                      </a:cubicBezTo>
                      <a:cubicBezTo>
                        <a:pt x="255093" y="65891"/>
                        <a:pt x="213610" y="55069"/>
                        <a:pt x="187459" y="48757"/>
                      </a:cubicBezTo>
                      <a:cubicBezTo>
                        <a:pt x="161308" y="42445"/>
                        <a:pt x="146879" y="12686"/>
                        <a:pt x="117121" y="27115"/>
                      </a:cubicBezTo>
                      <a:cubicBezTo>
                        <a:pt x="87362" y="41543"/>
                        <a:pt x="8908" y="135328"/>
                        <a:pt x="8908" y="135328"/>
                      </a:cubicBezTo>
                      <a:cubicBezTo>
                        <a:pt x="-8226" y="154265"/>
                        <a:pt x="2596" y="144345"/>
                        <a:pt x="14319" y="140738"/>
                      </a:cubicBezTo>
                      <a:cubicBezTo>
                        <a:pt x="26042" y="137131"/>
                        <a:pt x="59407" y="126310"/>
                        <a:pt x="79246" y="113685"/>
                      </a:cubicBezTo>
                      <a:cubicBezTo>
                        <a:pt x="99085" y="101060"/>
                        <a:pt x="109005" y="67694"/>
                        <a:pt x="133353" y="64989"/>
                      </a:cubicBezTo>
                      <a:cubicBezTo>
                        <a:pt x="157701" y="62284"/>
                        <a:pt x="198281" y="87534"/>
                        <a:pt x="225334" y="97453"/>
                      </a:cubicBezTo>
                      <a:cubicBezTo>
                        <a:pt x="252387" y="107372"/>
                        <a:pt x="276735" y="99256"/>
                        <a:pt x="295672" y="124506"/>
                      </a:cubicBezTo>
                      <a:cubicBezTo>
                        <a:pt x="314609" y="149756"/>
                        <a:pt x="322726" y="220094"/>
                        <a:pt x="338958" y="248951"/>
                      </a:cubicBezTo>
                      <a:cubicBezTo>
                        <a:pt x="355190" y="277808"/>
                        <a:pt x="376832" y="282317"/>
                        <a:pt x="393064" y="297647"/>
                      </a:cubicBezTo>
                      <a:cubicBezTo>
                        <a:pt x="409296" y="312977"/>
                        <a:pt x="438152" y="321995"/>
                        <a:pt x="436349" y="340932"/>
                      </a:cubicBezTo>
                      <a:cubicBezTo>
                        <a:pt x="434546" y="359869"/>
                        <a:pt x="402082" y="394137"/>
                        <a:pt x="382243" y="411271"/>
                      </a:cubicBezTo>
                      <a:cubicBezTo>
                        <a:pt x="362404" y="428405"/>
                        <a:pt x="343466" y="420289"/>
                        <a:pt x="317315" y="443735"/>
                      </a:cubicBezTo>
                      <a:cubicBezTo>
                        <a:pt x="291164" y="467181"/>
                        <a:pt x="240664" y="523091"/>
                        <a:pt x="225334" y="551948"/>
                      </a:cubicBezTo>
                      <a:cubicBezTo>
                        <a:pt x="210004" y="580805"/>
                        <a:pt x="215415" y="607858"/>
                        <a:pt x="230745" y="606054"/>
                      </a:cubicBez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9" name="Freeform 218">
                  <a:extLst>
                    <a:ext uri="{FF2B5EF4-FFF2-40B4-BE49-F238E27FC236}">
                      <a16:creationId xmlns:a16="http://schemas.microsoft.com/office/drawing/2014/main" xmlns="" id="{DF1FA79E-EF0B-5F4C-B9E9-B21D320029BD}"/>
                    </a:ext>
                  </a:extLst>
                </p:cNvPr>
                <p:cNvSpPr/>
                <p:nvPr/>
              </p:nvSpPr>
              <p:spPr>
                <a:xfrm>
                  <a:off x="1909960" y="3370836"/>
                  <a:ext cx="340871" cy="660099"/>
                </a:xfrm>
                <a:custGeom>
                  <a:avLst/>
                  <a:gdLst>
                    <a:gd name="connsiteX0" fmla="*/ 340871 w 340871"/>
                    <a:gd name="connsiteY0" fmla="*/ 660099 h 660099"/>
                    <a:gd name="connsiteX1" fmla="*/ 302996 w 340871"/>
                    <a:gd name="connsiteY1" fmla="*/ 622224 h 660099"/>
                    <a:gd name="connsiteX2" fmla="*/ 270532 w 340871"/>
                    <a:gd name="connsiteY2" fmla="*/ 562707 h 660099"/>
                    <a:gd name="connsiteX3" fmla="*/ 275943 w 340871"/>
                    <a:gd name="connsiteY3" fmla="*/ 486958 h 660099"/>
                    <a:gd name="connsiteX4" fmla="*/ 292175 w 340871"/>
                    <a:gd name="connsiteY4" fmla="*/ 378745 h 660099"/>
                    <a:gd name="connsiteX5" fmla="*/ 243479 w 340871"/>
                    <a:gd name="connsiteY5" fmla="*/ 319228 h 660099"/>
                    <a:gd name="connsiteX6" fmla="*/ 194783 w 340871"/>
                    <a:gd name="connsiteY6" fmla="*/ 200194 h 660099"/>
                    <a:gd name="connsiteX7" fmla="*/ 102802 w 340871"/>
                    <a:gd name="connsiteY7" fmla="*/ 54106 h 660099"/>
                    <a:gd name="connsiteX8" fmla="*/ 0 w 340871"/>
                    <a:gd name="connsiteY8" fmla="*/ 0 h 660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40871" h="660099">
                      <a:moveTo>
                        <a:pt x="340871" y="660099"/>
                      </a:moveTo>
                      <a:cubicBezTo>
                        <a:pt x="327795" y="649277"/>
                        <a:pt x="314719" y="638456"/>
                        <a:pt x="302996" y="622224"/>
                      </a:cubicBezTo>
                      <a:cubicBezTo>
                        <a:pt x="291273" y="605992"/>
                        <a:pt x="275041" y="585251"/>
                        <a:pt x="270532" y="562707"/>
                      </a:cubicBezTo>
                      <a:cubicBezTo>
                        <a:pt x="266023" y="540163"/>
                        <a:pt x="272336" y="517618"/>
                        <a:pt x="275943" y="486958"/>
                      </a:cubicBezTo>
                      <a:cubicBezTo>
                        <a:pt x="279550" y="456298"/>
                        <a:pt x="297586" y="406700"/>
                        <a:pt x="292175" y="378745"/>
                      </a:cubicBezTo>
                      <a:cubicBezTo>
                        <a:pt x="286764" y="350790"/>
                        <a:pt x="259711" y="348986"/>
                        <a:pt x="243479" y="319228"/>
                      </a:cubicBezTo>
                      <a:cubicBezTo>
                        <a:pt x="227247" y="289470"/>
                        <a:pt x="218229" y="244381"/>
                        <a:pt x="194783" y="200194"/>
                      </a:cubicBezTo>
                      <a:cubicBezTo>
                        <a:pt x="171337" y="156007"/>
                        <a:pt x="135266" y="87472"/>
                        <a:pt x="102802" y="54106"/>
                      </a:cubicBezTo>
                      <a:cubicBezTo>
                        <a:pt x="70338" y="20740"/>
                        <a:pt x="35169" y="10370"/>
                        <a:pt x="0" y="0"/>
                      </a:cubicBezTo>
                    </a:path>
                  </a:pathLst>
                </a:custGeom>
                <a:noFill/>
                <a:ln w="6350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0" name="Freeform 219">
                  <a:extLst>
                    <a:ext uri="{FF2B5EF4-FFF2-40B4-BE49-F238E27FC236}">
                      <a16:creationId xmlns:a16="http://schemas.microsoft.com/office/drawing/2014/main" xmlns="" id="{E31EDBDF-D1FC-F546-8223-E05F0C9AC5CF}"/>
                    </a:ext>
                  </a:extLst>
                </p:cNvPr>
                <p:cNvSpPr/>
                <p:nvPr/>
              </p:nvSpPr>
              <p:spPr>
                <a:xfrm>
                  <a:off x="3354604" y="4353583"/>
                  <a:ext cx="416620" cy="96619"/>
                </a:xfrm>
                <a:custGeom>
                  <a:avLst/>
                  <a:gdLst>
                    <a:gd name="connsiteX0" fmla="*/ 0 w 416620"/>
                    <a:gd name="connsiteY0" fmla="*/ 61508 h 96619"/>
                    <a:gd name="connsiteX1" fmla="*/ 97391 w 416620"/>
                    <a:gd name="connsiteY1" fmla="*/ 93972 h 96619"/>
                    <a:gd name="connsiteX2" fmla="*/ 167730 w 416620"/>
                    <a:gd name="connsiteY2" fmla="*/ 88561 h 96619"/>
                    <a:gd name="connsiteX3" fmla="*/ 200194 w 416620"/>
                    <a:gd name="connsiteY3" fmla="*/ 39866 h 96619"/>
                    <a:gd name="connsiteX4" fmla="*/ 232658 w 416620"/>
                    <a:gd name="connsiteY4" fmla="*/ 7402 h 96619"/>
                    <a:gd name="connsiteX5" fmla="*/ 346281 w 416620"/>
                    <a:gd name="connsiteY5" fmla="*/ 7402 h 96619"/>
                    <a:gd name="connsiteX6" fmla="*/ 416620 w 416620"/>
                    <a:gd name="connsiteY6" fmla="*/ 88561 h 96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6620" h="96619">
                      <a:moveTo>
                        <a:pt x="0" y="61508"/>
                      </a:moveTo>
                      <a:cubicBezTo>
                        <a:pt x="34718" y="75485"/>
                        <a:pt x="69436" y="89463"/>
                        <a:pt x="97391" y="93972"/>
                      </a:cubicBezTo>
                      <a:cubicBezTo>
                        <a:pt x="125346" y="98481"/>
                        <a:pt x="150596" y="97579"/>
                        <a:pt x="167730" y="88561"/>
                      </a:cubicBezTo>
                      <a:cubicBezTo>
                        <a:pt x="184864" y="79543"/>
                        <a:pt x="189373" y="53392"/>
                        <a:pt x="200194" y="39866"/>
                      </a:cubicBezTo>
                      <a:cubicBezTo>
                        <a:pt x="211015" y="26340"/>
                        <a:pt x="208310" y="12813"/>
                        <a:pt x="232658" y="7402"/>
                      </a:cubicBezTo>
                      <a:cubicBezTo>
                        <a:pt x="257006" y="1991"/>
                        <a:pt x="315621" y="-6125"/>
                        <a:pt x="346281" y="7402"/>
                      </a:cubicBezTo>
                      <a:cubicBezTo>
                        <a:pt x="376941" y="20929"/>
                        <a:pt x="396780" y="54745"/>
                        <a:pt x="416620" y="88561"/>
                      </a:cubicBezTo>
                    </a:path>
                  </a:pathLst>
                </a:custGeom>
                <a:noFill/>
                <a:ln w="6350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1" name="Freeform 220">
                  <a:extLst>
                    <a:ext uri="{FF2B5EF4-FFF2-40B4-BE49-F238E27FC236}">
                      <a16:creationId xmlns:a16="http://schemas.microsoft.com/office/drawing/2014/main" xmlns="" id="{B83A492C-F7E7-1947-A1A6-7DC3325D9A7D}"/>
                    </a:ext>
                  </a:extLst>
                </p:cNvPr>
                <p:cNvSpPr/>
                <p:nvPr/>
              </p:nvSpPr>
              <p:spPr>
                <a:xfrm>
                  <a:off x="3495224" y="3132767"/>
                  <a:ext cx="141136" cy="633046"/>
                </a:xfrm>
                <a:custGeom>
                  <a:avLst/>
                  <a:gdLst>
                    <a:gd name="connsiteX0" fmla="*/ 27110 w 141136"/>
                    <a:gd name="connsiteY0" fmla="*/ 633046 h 633046"/>
                    <a:gd name="connsiteX1" fmla="*/ 56 w 141136"/>
                    <a:gd name="connsiteY1" fmla="*/ 535654 h 633046"/>
                    <a:gd name="connsiteX2" fmla="*/ 21699 w 141136"/>
                    <a:gd name="connsiteY2" fmla="*/ 486958 h 633046"/>
                    <a:gd name="connsiteX3" fmla="*/ 75806 w 141136"/>
                    <a:gd name="connsiteY3" fmla="*/ 459905 h 633046"/>
                    <a:gd name="connsiteX4" fmla="*/ 97448 w 141136"/>
                    <a:gd name="connsiteY4" fmla="*/ 443673 h 633046"/>
                    <a:gd name="connsiteX5" fmla="*/ 140733 w 141136"/>
                    <a:gd name="connsiteY5" fmla="*/ 357103 h 633046"/>
                    <a:gd name="connsiteX6" fmla="*/ 119091 w 141136"/>
                    <a:gd name="connsiteY6" fmla="*/ 297586 h 633046"/>
                    <a:gd name="connsiteX7" fmla="*/ 119091 w 141136"/>
                    <a:gd name="connsiteY7" fmla="*/ 259711 h 633046"/>
                    <a:gd name="connsiteX8" fmla="*/ 124501 w 141136"/>
                    <a:gd name="connsiteY8" fmla="*/ 113624 h 633046"/>
                    <a:gd name="connsiteX9" fmla="*/ 64984 w 141136"/>
                    <a:gd name="connsiteY9" fmla="*/ 0 h 633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1136" h="633046">
                      <a:moveTo>
                        <a:pt x="27110" y="633046"/>
                      </a:moveTo>
                      <a:cubicBezTo>
                        <a:pt x="14034" y="596524"/>
                        <a:pt x="958" y="560002"/>
                        <a:pt x="56" y="535654"/>
                      </a:cubicBezTo>
                      <a:cubicBezTo>
                        <a:pt x="-846" y="511306"/>
                        <a:pt x="9074" y="499583"/>
                        <a:pt x="21699" y="486958"/>
                      </a:cubicBezTo>
                      <a:cubicBezTo>
                        <a:pt x="34324" y="474333"/>
                        <a:pt x="75806" y="459905"/>
                        <a:pt x="75806" y="459905"/>
                      </a:cubicBezTo>
                      <a:cubicBezTo>
                        <a:pt x="88431" y="452691"/>
                        <a:pt x="86627" y="460807"/>
                        <a:pt x="97448" y="443673"/>
                      </a:cubicBezTo>
                      <a:cubicBezTo>
                        <a:pt x="108269" y="426539"/>
                        <a:pt x="137126" y="381451"/>
                        <a:pt x="140733" y="357103"/>
                      </a:cubicBezTo>
                      <a:cubicBezTo>
                        <a:pt x="144340" y="332755"/>
                        <a:pt x="122698" y="313818"/>
                        <a:pt x="119091" y="297586"/>
                      </a:cubicBezTo>
                      <a:cubicBezTo>
                        <a:pt x="115484" y="281354"/>
                        <a:pt x="118189" y="290371"/>
                        <a:pt x="119091" y="259711"/>
                      </a:cubicBezTo>
                      <a:cubicBezTo>
                        <a:pt x="119993" y="229051"/>
                        <a:pt x="133519" y="156909"/>
                        <a:pt x="124501" y="113624"/>
                      </a:cubicBezTo>
                      <a:cubicBezTo>
                        <a:pt x="115483" y="70339"/>
                        <a:pt x="90233" y="35169"/>
                        <a:pt x="64984" y="0"/>
                      </a:cubicBezTo>
                    </a:path>
                  </a:pathLst>
                </a:custGeom>
                <a:noFill/>
                <a:ln w="6350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2" name="Freeform 221">
                  <a:extLst>
                    <a:ext uri="{FF2B5EF4-FFF2-40B4-BE49-F238E27FC236}">
                      <a16:creationId xmlns:a16="http://schemas.microsoft.com/office/drawing/2014/main" xmlns="" id="{40097BDB-D25D-3C43-A3C5-6826D644ABDC}"/>
                    </a:ext>
                  </a:extLst>
                </p:cNvPr>
                <p:cNvSpPr/>
                <p:nvPr/>
              </p:nvSpPr>
              <p:spPr>
                <a:xfrm>
                  <a:off x="2356124" y="4420502"/>
                  <a:ext cx="300506" cy="508601"/>
                </a:xfrm>
                <a:custGeom>
                  <a:avLst/>
                  <a:gdLst>
                    <a:gd name="connsiteX0" fmla="*/ 300506 w 300506"/>
                    <a:gd name="connsiteY0" fmla="*/ 0 h 508601"/>
                    <a:gd name="connsiteX1" fmla="*/ 235578 w 300506"/>
                    <a:gd name="connsiteY1" fmla="*/ 21642 h 508601"/>
                    <a:gd name="connsiteX2" fmla="*/ 197703 w 300506"/>
                    <a:gd name="connsiteY2" fmla="*/ 102802 h 508601"/>
                    <a:gd name="connsiteX3" fmla="*/ 143597 w 300506"/>
                    <a:gd name="connsiteY3" fmla="*/ 194783 h 508601"/>
                    <a:gd name="connsiteX4" fmla="*/ 138186 w 300506"/>
                    <a:gd name="connsiteY4" fmla="*/ 259711 h 508601"/>
                    <a:gd name="connsiteX5" fmla="*/ 94901 w 300506"/>
                    <a:gd name="connsiteY5" fmla="*/ 340871 h 508601"/>
                    <a:gd name="connsiteX6" fmla="*/ 8330 w 300506"/>
                    <a:gd name="connsiteY6" fmla="*/ 422031 h 508601"/>
                    <a:gd name="connsiteX7" fmla="*/ 8330 w 300506"/>
                    <a:gd name="connsiteY7" fmla="*/ 508601 h 5086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0506" h="508601">
                      <a:moveTo>
                        <a:pt x="300506" y="0"/>
                      </a:moveTo>
                      <a:cubicBezTo>
                        <a:pt x="276609" y="2254"/>
                        <a:pt x="252712" y="4508"/>
                        <a:pt x="235578" y="21642"/>
                      </a:cubicBezTo>
                      <a:cubicBezTo>
                        <a:pt x="218444" y="38776"/>
                        <a:pt x="213033" y="73945"/>
                        <a:pt x="197703" y="102802"/>
                      </a:cubicBezTo>
                      <a:cubicBezTo>
                        <a:pt x="182373" y="131659"/>
                        <a:pt x="153516" y="168632"/>
                        <a:pt x="143597" y="194783"/>
                      </a:cubicBezTo>
                      <a:cubicBezTo>
                        <a:pt x="133678" y="220934"/>
                        <a:pt x="146302" y="235363"/>
                        <a:pt x="138186" y="259711"/>
                      </a:cubicBezTo>
                      <a:cubicBezTo>
                        <a:pt x="130070" y="284059"/>
                        <a:pt x="116544" y="313818"/>
                        <a:pt x="94901" y="340871"/>
                      </a:cubicBezTo>
                      <a:cubicBezTo>
                        <a:pt x="73258" y="367924"/>
                        <a:pt x="22758" y="394076"/>
                        <a:pt x="8330" y="422031"/>
                      </a:cubicBezTo>
                      <a:cubicBezTo>
                        <a:pt x="-6098" y="449986"/>
                        <a:pt x="1116" y="479293"/>
                        <a:pt x="8330" y="508601"/>
                      </a:cubicBezTo>
                    </a:path>
                  </a:pathLst>
                </a:custGeom>
                <a:noFill/>
                <a:ln w="6350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3" name="Freeform 222">
                  <a:extLst>
                    <a:ext uri="{FF2B5EF4-FFF2-40B4-BE49-F238E27FC236}">
                      <a16:creationId xmlns:a16="http://schemas.microsoft.com/office/drawing/2014/main" xmlns="" id="{2D77EFE1-5A10-214F-8212-F4C8B68B06C1}"/>
                    </a:ext>
                  </a:extLst>
                </p:cNvPr>
                <p:cNvSpPr/>
                <p:nvPr/>
              </p:nvSpPr>
              <p:spPr>
                <a:xfrm>
                  <a:off x="3538566" y="4425912"/>
                  <a:ext cx="221836" cy="108213"/>
                </a:xfrm>
                <a:custGeom>
                  <a:avLst/>
                  <a:gdLst>
                    <a:gd name="connsiteX0" fmla="*/ 0 w 221836"/>
                    <a:gd name="connsiteY0" fmla="*/ 0 h 108213"/>
                    <a:gd name="connsiteX1" fmla="*/ 81159 w 221836"/>
                    <a:gd name="connsiteY1" fmla="*/ 16232 h 108213"/>
                    <a:gd name="connsiteX2" fmla="*/ 135266 w 221836"/>
                    <a:gd name="connsiteY2" fmla="*/ 70339 h 108213"/>
                    <a:gd name="connsiteX3" fmla="*/ 221836 w 221836"/>
                    <a:gd name="connsiteY3" fmla="*/ 108213 h 108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1836" h="108213">
                      <a:moveTo>
                        <a:pt x="0" y="0"/>
                      </a:moveTo>
                      <a:cubicBezTo>
                        <a:pt x="29307" y="2254"/>
                        <a:pt x="58615" y="4509"/>
                        <a:pt x="81159" y="16232"/>
                      </a:cubicBezTo>
                      <a:cubicBezTo>
                        <a:pt x="103703" y="27955"/>
                        <a:pt x="111820" y="55009"/>
                        <a:pt x="135266" y="70339"/>
                      </a:cubicBezTo>
                      <a:cubicBezTo>
                        <a:pt x="158712" y="85669"/>
                        <a:pt x="190274" y="96941"/>
                        <a:pt x="221836" y="108213"/>
                      </a:cubicBezTo>
                    </a:path>
                  </a:pathLst>
                </a:custGeom>
                <a:noFill/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4" name="Freeform 223">
                  <a:extLst>
                    <a:ext uri="{FF2B5EF4-FFF2-40B4-BE49-F238E27FC236}">
                      <a16:creationId xmlns:a16="http://schemas.microsoft.com/office/drawing/2014/main" xmlns="" id="{7739DC7A-E8E0-3A49-B3AC-BC6E4FA895F5}"/>
                    </a:ext>
                  </a:extLst>
                </p:cNvPr>
                <p:cNvSpPr/>
                <p:nvPr/>
              </p:nvSpPr>
              <p:spPr>
                <a:xfrm>
                  <a:off x="3857794" y="4631517"/>
                  <a:ext cx="135266" cy="205605"/>
                </a:xfrm>
                <a:custGeom>
                  <a:avLst/>
                  <a:gdLst>
                    <a:gd name="connsiteX0" fmla="*/ 0 w 135266"/>
                    <a:gd name="connsiteY0" fmla="*/ 205605 h 205605"/>
                    <a:gd name="connsiteX1" fmla="*/ 75749 w 135266"/>
                    <a:gd name="connsiteY1" fmla="*/ 205605 h 205605"/>
                    <a:gd name="connsiteX2" fmla="*/ 108213 w 135266"/>
                    <a:gd name="connsiteY2" fmla="*/ 173141 h 205605"/>
                    <a:gd name="connsiteX3" fmla="*/ 102802 w 135266"/>
                    <a:gd name="connsiteY3" fmla="*/ 86571 h 205605"/>
                    <a:gd name="connsiteX4" fmla="*/ 135266 w 135266"/>
                    <a:gd name="connsiteY4" fmla="*/ 0 h 205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266" h="205605">
                      <a:moveTo>
                        <a:pt x="0" y="205605"/>
                      </a:moveTo>
                      <a:lnTo>
                        <a:pt x="75749" y="205605"/>
                      </a:lnTo>
                      <a:cubicBezTo>
                        <a:pt x="93784" y="200194"/>
                        <a:pt x="103704" y="192980"/>
                        <a:pt x="108213" y="173141"/>
                      </a:cubicBezTo>
                      <a:cubicBezTo>
                        <a:pt x="112722" y="153302"/>
                        <a:pt x="98293" y="115428"/>
                        <a:pt x="102802" y="86571"/>
                      </a:cubicBezTo>
                      <a:cubicBezTo>
                        <a:pt x="107311" y="57714"/>
                        <a:pt x="121288" y="28857"/>
                        <a:pt x="135266" y="0"/>
                      </a:cubicBezTo>
                    </a:path>
                  </a:pathLst>
                </a:custGeom>
                <a:noFill/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5" name="Freeform 224">
                  <a:extLst>
                    <a:ext uri="{FF2B5EF4-FFF2-40B4-BE49-F238E27FC236}">
                      <a16:creationId xmlns:a16="http://schemas.microsoft.com/office/drawing/2014/main" xmlns="" id="{330D85B7-2800-6F41-A7EE-5B458C83A2AD}"/>
                    </a:ext>
                  </a:extLst>
                </p:cNvPr>
                <p:cNvSpPr/>
                <p:nvPr/>
              </p:nvSpPr>
              <p:spPr>
                <a:xfrm>
                  <a:off x="3614315" y="3438571"/>
                  <a:ext cx="173141" cy="94584"/>
                </a:xfrm>
                <a:custGeom>
                  <a:avLst/>
                  <a:gdLst>
                    <a:gd name="connsiteX0" fmla="*/ 0 w 173141"/>
                    <a:gd name="connsiteY0" fmla="*/ 94584 h 94584"/>
                    <a:gd name="connsiteX1" fmla="*/ 21642 w 173141"/>
                    <a:gd name="connsiteY1" fmla="*/ 29656 h 94584"/>
                    <a:gd name="connsiteX2" fmla="*/ 59517 w 173141"/>
                    <a:gd name="connsiteY2" fmla="*/ 2603 h 94584"/>
                    <a:gd name="connsiteX3" fmla="*/ 173141 w 173141"/>
                    <a:gd name="connsiteY3" fmla="*/ 2603 h 9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3141" h="94584">
                      <a:moveTo>
                        <a:pt x="0" y="94584"/>
                      </a:moveTo>
                      <a:cubicBezTo>
                        <a:pt x="5861" y="69785"/>
                        <a:pt x="11723" y="44986"/>
                        <a:pt x="21642" y="29656"/>
                      </a:cubicBezTo>
                      <a:cubicBezTo>
                        <a:pt x="31562" y="14326"/>
                        <a:pt x="34267" y="7112"/>
                        <a:pt x="59517" y="2603"/>
                      </a:cubicBezTo>
                      <a:cubicBezTo>
                        <a:pt x="84767" y="-1906"/>
                        <a:pt x="128954" y="348"/>
                        <a:pt x="173141" y="2603"/>
                      </a:cubicBezTo>
                    </a:path>
                  </a:pathLst>
                </a:custGeom>
                <a:noFill/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6" name="Freeform 225">
                  <a:extLst>
                    <a:ext uri="{FF2B5EF4-FFF2-40B4-BE49-F238E27FC236}">
                      <a16:creationId xmlns:a16="http://schemas.microsoft.com/office/drawing/2014/main" xmlns="" id="{1C107793-5BA1-594E-A953-BDB85991B9A1}"/>
                    </a:ext>
                  </a:extLst>
                </p:cNvPr>
                <p:cNvSpPr/>
                <p:nvPr/>
              </p:nvSpPr>
              <p:spPr>
                <a:xfrm>
                  <a:off x="2526774" y="4528715"/>
                  <a:ext cx="32464" cy="129855"/>
                </a:xfrm>
                <a:custGeom>
                  <a:avLst/>
                  <a:gdLst>
                    <a:gd name="connsiteX0" fmla="*/ 16232 w 32464"/>
                    <a:gd name="connsiteY0" fmla="*/ 0 h 129855"/>
                    <a:gd name="connsiteX1" fmla="*/ 0 w 32464"/>
                    <a:gd name="connsiteY1" fmla="*/ 102802 h 129855"/>
                    <a:gd name="connsiteX2" fmla="*/ 32464 w 32464"/>
                    <a:gd name="connsiteY2" fmla="*/ 129855 h 129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2464" h="129855">
                      <a:moveTo>
                        <a:pt x="16232" y="0"/>
                      </a:moveTo>
                      <a:lnTo>
                        <a:pt x="0" y="102802"/>
                      </a:lnTo>
                      <a:cubicBezTo>
                        <a:pt x="2705" y="124445"/>
                        <a:pt x="17584" y="127150"/>
                        <a:pt x="32464" y="129855"/>
                      </a:cubicBezTo>
                    </a:path>
                  </a:pathLst>
                </a:custGeom>
                <a:noFill/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7" name="Freeform 226">
                  <a:extLst>
                    <a:ext uri="{FF2B5EF4-FFF2-40B4-BE49-F238E27FC236}">
                      <a16:creationId xmlns:a16="http://schemas.microsoft.com/office/drawing/2014/main" xmlns="" id="{E8D19B58-97E2-1147-BE4D-53D551A33657}"/>
                    </a:ext>
                  </a:extLst>
                </p:cNvPr>
                <p:cNvSpPr/>
                <p:nvPr/>
              </p:nvSpPr>
              <p:spPr>
                <a:xfrm>
                  <a:off x="3338372" y="5161761"/>
                  <a:ext cx="143482" cy="286764"/>
                </a:xfrm>
                <a:custGeom>
                  <a:avLst/>
                  <a:gdLst>
                    <a:gd name="connsiteX0" fmla="*/ 140677 w 143482"/>
                    <a:gd name="connsiteY0" fmla="*/ 0 h 286764"/>
                    <a:gd name="connsiteX1" fmla="*/ 140677 w 143482"/>
                    <a:gd name="connsiteY1" fmla="*/ 70338 h 286764"/>
                    <a:gd name="connsiteX2" fmla="*/ 140677 w 143482"/>
                    <a:gd name="connsiteY2" fmla="*/ 146088 h 286764"/>
                    <a:gd name="connsiteX3" fmla="*/ 102802 w 143482"/>
                    <a:gd name="connsiteY3" fmla="*/ 216426 h 286764"/>
                    <a:gd name="connsiteX4" fmla="*/ 0 w 143482"/>
                    <a:gd name="connsiteY4" fmla="*/ 286764 h 286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482" h="286764">
                      <a:moveTo>
                        <a:pt x="140677" y="0"/>
                      </a:moveTo>
                      <a:lnTo>
                        <a:pt x="140677" y="70338"/>
                      </a:lnTo>
                      <a:cubicBezTo>
                        <a:pt x="140677" y="94686"/>
                        <a:pt x="146990" y="121740"/>
                        <a:pt x="140677" y="146088"/>
                      </a:cubicBezTo>
                      <a:cubicBezTo>
                        <a:pt x="134364" y="170436"/>
                        <a:pt x="126248" y="192980"/>
                        <a:pt x="102802" y="216426"/>
                      </a:cubicBezTo>
                      <a:cubicBezTo>
                        <a:pt x="79356" y="239872"/>
                        <a:pt x="39678" y="263318"/>
                        <a:pt x="0" y="286764"/>
                      </a:cubicBezTo>
                    </a:path>
                  </a:pathLst>
                </a:custGeom>
                <a:noFill/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8" name="Freeform 227">
                  <a:extLst>
                    <a:ext uri="{FF2B5EF4-FFF2-40B4-BE49-F238E27FC236}">
                      <a16:creationId xmlns:a16="http://schemas.microsoft.com/office/drawing/2014/main" xmlns="" id="{C7F1E83D-F37A-6D44-9989-03F6C10E5A5A}"/>
                    </a:ext>
                  </a:extLst>
                </p:cNvPr>
                <p:cNvSpPr/>
                <p:nvPr/>
              </p:nvSpPr>
              <p:spPr>
                <a:xfrm>
                  <a:off x="2107935" y="3240980"/>
                  <a:ext cx="45504" cy="400388"/>
                </a:xfrm>
                <a:custGeom>
                  <a:avLst/>
                  <a:gdLst>
                    <a:gd name="connsiteX0" fmla="*/ 29272 w 45504"/>
                    <a:gd name="connsiteY0" fmla="*/ 400388 h 400388"/>
                    <a:gd name="connsiteX1" fmla="*/ 2219 w 45504"/>
                    <a:gd name="connsiteY1" fmla="*/ 324639 h 400388"/>
                    <a:gd name="connsiteX2" fmla="*/ 2219 w 45504"/>
                    <a:gd name="connsiteY2" fmla="*/ 211015 h 400388"/>
                    <a:gd name="connsiteX3" fmla="*/ 7629 w 45504"/>
                    <a:gd name="connsiteY3" fmla="*/ 173141 h 400388"/>
                    <a:gd name="connsiteX4" fmla="*/ 34683 w 45504"/>
                    <a:gd name="connsiteY4" fmla="*/ 64928 h 400388"/>
                    <a:gd name="connsiteX5" fmla="*/ 45504 w 45504"/>
                    <a:gd name="connsiteY5" fmla="*/ 0 h 400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504" h="400388">
                      <a:moveTo>
                        <a:pt x="29272" y="400388"/>
                      </a:moveTo>
                      <a:cubicBezTo>
                        <a:pt x="18000" y="378294"/>
                        <a:pt x="6728" y="356201"/>
                        <a:pt x="2219" y="324639"/>
                      </a:cubicBezTo>
                      <a:cubicBezTo>
                        <a:pt x="-2290" y="293077"/>
                        <a:pt x="1317" y="236265"/>
                        <a:pt x="2219" y="211015"/>
                      </a:cubicBezTo>
                      <a:cubicBezTo>
                        <a:pt x="3121" y="185765"/>
                        <a:pt x="2218" y="197489"/>
                        <a:pt x="7629" y="173141"/>
                      </a:cubicBezTo>
                      <a:cubicBezTo>
                        <a:pt x="13040" y="148793"/>
                        <a:pt x="28370" y="93785"/>
                        <a:pt x="34683" y="64928"/>
                      </a:cubicBezTo>
                      <a:cubicBezTo>
                        <a:pt x="40996" y="36071"/>
                        <a:pt x="43250" y="18035"/>
                        <a:pt x="45504" y="0"/>
                      </a:cubicBezTo>
                    </a:path>
                  </a:pathLst>
                </a:custGeom>
                <a:noFill/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9" name="Freeform 228">
                  <a:extLst>
                    <a:ext uri="{FF2B5EF4-FFF2-40B4-BE49-F238E27FC236}">
                      <a16:creationId xmlns:a16="http://schemas.microsoft.com/office/drawing/2014/main" xmlns="" id="{5C86D206-27CD-EB44-9F8D-294969FEA9D1}"/>
                    </a:ext>
                  </a:extLst>
                </p:cNvPr>
                <p:cNvSpPr/>
                <p:nvPr/>
              </p:nvSpPr>
              <p:spPr>
                <a:xfrm>
                  <a:off x="4144559" y="3571030"/>
                  <a:ext cx="105925" cy="167730"/>
                </a:xfrm>
                <a:custGeom>
                  <a:avLst/>
                  <a:gdLst>
                    <a:gd name="connsiteX0" fmla="*/ 0 w 105925"/>
                    <a:gd name="connsiteY0" fmla="*/ 167730 h 167730"/>
                    <a:gd name="connsiteX1" fmla="*/ 70338 w 105925"/>
                    <a:gd name="connsiteY1" fmla="*/ 140677 h 167730"/>
                    <a:gd name="connsiteX2" fmla="*/ 102802 w 105925"/>
                    <a:gd name="connsiteY2" fmla="*/ 86570 h 167730"/>
                    <a:gd name="connsiteX3" fmla="*/ 102802 w 105925"/>
                    <a:gd name="connsiteY3" fmla="*/ 0 h 167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5925" h="167730">
                      <a:moveTo>
                        <a:pt x="0" y="167730"/>
                      </a:moveTo>
                      <a:cubicBezTo>
                        <a:pt x="26602" y="160967"/>
                        <a:pt x="53204" y="154204"/>
                        <a:pt x="70338" y="140677"/>
                      </a:cubicBezTo>
                      <a:cubicBezTo>
                        <a:pt x="87472" y="127150"/>
                        <a:pt x="97391" y="110016"/>
                        <a:pt x="102802" y="86570"/>
                      </a:cubicBezTo>
                      <a:cubicBezTo>
                        <a:pt x="108213" y="63124"/>
                        <a:pt x="105507" y="31562"/>
                        <a:pt x="102802" y="0"/>
                      </a:cubicBezTo>
                    </a:path>
                  </a:pathLst>
                </a:custGeom>
                <a:noFill/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0" name="Freeform 229">
                  <a:extLst>
                    <a:ext uri="{FF2B5EF4-FFF2-40B4-BE49-F238E27FC236}">
                      <a16:creationId xmlns:a16="http://schemas.microsoft.com/office/drawing/2014/main" xmlns="" id="{968366DF-C5D0-AC40-8BC5-2E776948F862}"/>
                    </a:ext>
                  </a:extLst>
                </p:cNvPr>
                <p:cNvSpPr/>
                <p:nvPr/>
              </p:nvSpPr>
              <p:spPr>
                <a:xfrm>
                  <a:off x="2402329" y="4274414"/>
                  <a:ext cx="367924" cy="119836"/>
                </a:xfrm>
                <a:custGeom>
                  <a:avLst/>
                  <a:gdLst>
                    <a:gd name="connsiteX0" fmla="*/ 367924 w 367924"/>
                    <a:gd name="connsiteY0" fmla="*/ 108213 h 119836"/>
                    <a:gd name="connsiteX1" fmla="*/ 302996 w 367924"/>
                    <a:gd name="connsiteY1" fmla="*/ 119035 h 119836"/>
                    <a:gd name="connsiteX2" fmla="*/ 270533 w 367924"/>
                    <a:gd name="connsiteY2" fmla="*/ 119035 h 119836"/>
                    <a:gd name="connsiteX3" fmla="*/ 248890 w 367924"/>
                    <a:gd name="connsiteY3" fmla="*/ 108213 h 119836"/>
                    <a:gd name="connsiteX4" fmla="*/ 211015 w 367924"/>
                    <a:gd name="connsiteY4" fmla="*/ 48696 h 119836"/>
                    <a:gd name="connsiteX5" fmla="*/ 124445 w 367924"/>
                    <a:gd name="connsiteY5" fmla="*/ 10822 h 119836"/>
                    <a:gd name="connsiteX6" fmla="*/ 0 w 367924"/>
                    <a:gd name="connsiteY6" fmla="*/ 0 h 119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7924" h="119836">
                      <a:moveTo>
                        <a:pt x="367924" y="108213"/>
                      </a:moveTo>
                      <a:lnTo>
                        <a:pt x="302996" y="119035"/>
                      </a:lnTo>
                      <a:cubicBezTo>
                        <a:pt x="286764" y="120839"/>
                        <a:pt x="270533" y="119035"/>
                        <a:pt x="270533" y="119035"/>
                      </a:cubicBezTo>
                      <a:cubicBezTo>
                        <a:pt x="261515" y="117231"/>
                        <a:pt x="258810" y="119936"/>
                        <a:pt x="248890" y="108213"/>
                      </a:cubicBezTo>
                      <a:cubicBezTo>
                        <a:pt x="238970" y="96490"/>
                        <a:pt x="231756" y="64928"/>
                        <a:pt x="211015" y="48696"/>
                      </a:cubicBezTo>
                      <a:cubicBezTo>
                        <a:pt x="190274" y="32464"/>
                        <a:pt x="159614" y="18938"/>
                        <a:pt x="124445" y="10822"/>
                      </a:cubicBezTo>
                      <a:cubicBezTo>
                        <a:pt x="89276" y="2706"/>
                        <a:pt x="44638" y="1353"/>
                        <a:pt x="0" y="0"/>
                      </a:cubicBezTo>
                    </a:path>
                  </a:pathLst>
                </a:custGeom>
                <a:noFill/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1" name="Freeform 230">
                  <a:extLst>
                    <a:ext uri="{FF2B5EF4-FFF2-40B4-BE49-F238E27FC236}">
                      <a16:creationId xmlns:a16="http://schemas.microsoft.com/office/drawing/2014/main" xmlns="" id="{0496B122-765F-DC47-B942-B6ECBD9B9B33}"/>
                    </a:ext>
                  </a:extLst>
                </p:cNvPr>
                <p:cNvSpPr/>
                <p:nvPr/>
              </p:nvSpPr>
              <p:spPr>
                <a:xfrm>
                  <a:off x="3040168" y="3678691"/>
                  <a:ext cx="1521011" cy="1867260"/>
                </a:xfrm>
                <a:custGeom>
                  <a:avLst/>
                  <a:gdLst>
                    <a:gd name="connsiteX0" fmla="*/ 1521011 w 1521011"/>
                    <a:gd name="connsiteY0" fmla="*/ 22194 h 1867260"/>
                    <a:gd name="connsiteX1" fmla="*/ 1407387 w 1521011"/>
                    <a:gd name="connsiteY1" fmla="*/ 552 h 1867260"/>
                    <a:gd name="connsiteX2" fmla="*/ 1309995 w 1521011"/>
                    <a:gd name="connsiteY2" fmla="*/ 5962 h 1867260"/>
                    <a:gd name="connsiteX3" fmla="*/ 1207193 w 1521011"/>
                    <a:gd name="connsiteY3" fmla="*/ 11373 h 1867260"/>
                    <a:gd name="connsiteX4" fmla="*/ 974535 w 1521011"/>
                    <a:gd name="connsiteY4" fmla="*/ 119586 h 1867260"/>
                    <a:gd name="connsiteX5" fmla="*/ 855501 w 1521011"/>
                    <a:gd name="connsiteY5" fmla="*/ 173692 h 1867260"/>
                    <a:gd name="connsiteX6" fmla="*/ 774341 w 1521011"/>
                    <a:gd name="connsiteY6" fmla="*/ 189924 h 1867260"/>
                    <a:gd name="connsiteX7" fmla="*/ 763520 w 1521011"/>
                    <a:gd name="connsiteY7" fmla="*/ 189924 h 1867260"/>
                    <a:gd name="connsiteX8" fmla="*/ 509219 w 1521011"/>
                    <a:gd name="connsiteY8" fmla="*/ 244031 h 1867260"/>
                    <a:gd name="connsiteX9" fmla="*/ 152116 w 1521011"/>
                    <a:gd name="connsiteY9" fmla="*/ 438814 h 1867260"/>
                    <a:gd name="connsiteX10" fmla="*/ 92599 w 1521011"/>
                    <a:gd name="connsiteY10" fmla="*/ 476689 h 1867260"/>
                    <a:gd name="connsiteX11" fmla="*/ 33082 w 1521011"/>
                    <a:gd name="connsiteY11" fmla="*/ 557849 h 1867260"/>
                    <a:gd name="connsiteX12" fmla="*/ 618 w 1521011"/>
                    <a:gd name="connsiteY12" fmla="*/ 639008 h 1867260"/>
                    <a:gd name="connsiteX13" fmla="*/ 16850 w 1521011"/>
                    <a:gd name="connsiteY13" fmla="*/ 730989 h 1867260"/>
                    <a:gd name="connsiteX14" fmla="*/ 76367 w 1521011"/>
                    <a:gd name="connsiteY14" fmla="*/ 839202 h 1867260"/>
                    <a:gd name="connsiteX15" fmla="*/ 179169 w 1521011"/>
                    <a:gd name="connsiteY15" fmla="*/ 947416 h 1867260"/>
                    <a:gd name="connsiteX16" fmla="*/ 271150 w 1521011"/>
                    <a:gd name="connsiteY16" fmla="*/ 996111 h 1867260"/>
                    <a:gd name="connsiteX17" fmla="*/ 352310 w 1521011"/>
                    <a:gd name="connsiteY17" fmla="*/ 1077271 h 1867260"/>
                    <a:gd name="connsiteX18" fmla="*/ 417238 w 1521011"/>
                    <a:gd name="connsiteY18" fmla="*/ 1277465 h 1867260"/>
                    <a:gd name="connsiteX19" fmla="*/ 422649 w 1521011"/>
                    <a:gd name="connsiteY19" fmla="*/ 1439785 h 1867260"/>
                    <a:gd name="connsiteX20" fmla="*/ 422649 w 1521011"/>
                    <a:gd name="connsiteY20" fmla="*/ 1564230 h 1867260"/>
                    <a:gd name="connsiteX21" fmla="*/ 433470 w 1521011"/>
                    <a:gd name="connsiteY21" fmla="*/ 1629158 h 1867260"/>
                    <a:gd name="connsiteX22" fmla="*/ 503808 w 1521011"/>
                    <a:gd name="connsiteY22" fmla="*/ 1710317 h 1867260"/>
                    <a:gd name="connsiteX23" fmla="*/ 639075 w 1521011"/>
                    <a:gd name="connsiteY23" fmla="*/ 1764424 h 1867260"/>
                    <a:gd name="connsiteX24" fmla="*/ 768930 w 1521011"/>
                    <a:gd name="connsiteY24" fmla="*/ 1867226 h 1867260"/>
                    <a:gd name="connsiteX25" fmla="*/ 682360 w 1521011"/>
                    <a:gd name="connsiteY25" fmla="*/ 1775245 h 1867260"/>
                    <a:gd name="connsiteX26" fmla="*/ 595789 w 1521011"/>
                    <a:gd name="connsiteY26" fmla="*/ 1721139 h 1867260"/>
                    <a:gd name="connsiteX27" fmla="*/ 476755 w 1521011"/>
                    <a:gd name="connsiteY27" fmla="*/ 1661621 h 1867260"/>
                    <a:gd name="connsiteX28" fmla="*/ 449702 w 1521011"/>
                    <a:gd name="connsiteY28" fmla="*/ 1542587 h 1867260"/>
                    <a:gd name="connsiteX29" fmla="*/ 449702 w 1521011"/>
                    <a:gd name="connsiteY29" fmla="*/ 1369446 h 1867260"/>
                    <a:gd name="connsiteX30" fmla="*/ 428059 w 1521011"/>
                    <a:gd name="connsiteY30" fmla="*/ 1174663 h 1867260"/>
                    <a:gd name="connsiteX31" fmla="*/ 368542 w 1521011"/>
                    <a:gd name="connsiteY31" fmla="*/ 1044807 h 1867260"/>
                    <a:gd name="connsiteX32" fmla="*/ 330668 w 1521011"/>
                    <a:gd name="connsiteY32" fmla="*/ 963647 h 1867260"/>
                    <a:gd name="connsiteX33" fmla="*/ 341489 w 1521011"/>
                    <a:gd name="connsiteY33" fmla="*/ 893309 h 1867260"/>
                    <a:gd name="connsiteX34" fmla="*/ 368542 w 1521011"/>
                    <a:gd name="connsiteY34" fmla="*/ 839202 h 1867260"/>
                    <a:gd name="connsiteX35" fmla="*/ 406417 w 1521011"/>
                    <a:gd name="connsiteY35" fmla="*/ 649830 h 1867260"/>
                    <a:gd name="connsiteX36" fmla="*/ 417238 w 1521011"/>
                    <a:gd name="connsiteY36" fmla="*/ 449636 h 1867260"/>
                    <a:gd name="connsiteX37" fmla="*/ 417238 w 1521011"/>
                    <a:gd name="connsiteY37" fmla="*/ 379297 h 1867260"/>
                    <a:gd name="connsiteX38" fmla="*/ 438881 w 1521011"/>
                    <a:gd name="connsiteY38" fmla="*/ 325191 h 1867260"/>
                    <a:gd name="connsiteX39" fmla="*/ 498398 w 1521011"/>
                    <a:gd name="connsiteY39" fmla="*/ 281905 h 1867260"/>
                    <a:gd name="connsiteX40" fmla="*/ 563325 w 1521011"/>
                    <a:gd name="connsiteY40" fmla="*/ 249442 h 1867260"/>
                    <a:gd name="connsiteX41" fmla="*/ 633664 w 1521011"/>
                    <a:gd name="connsiteY41" fmla="*/ 227799 h 1867260"/>
                    <a:gd name="connsiteX42" fmla="*/ 720234 w 1521011"/>
                    <a:gd name="connsiteY42" fmla="*/ 216978 h 1867260"/>
                    <a:gd name="connsiteX43" fmla="*/ 806805 w 1521011"/>
                    <a:gd name="connsiteY43" fmla="*/ 206156 h 1867260"/>
                    <a:gd name="connsiteX44" fmla="*/ 871733 w 1521011"/>
                    <a:gd name="connsiteY44" fmla="*/ 189924 h 1867260"/>
                    <a:gd name="connsiteX45" fmla="*/ 942071 w 1521011"/>
                    <a:gd name="connsiteY45" fmla="*/ 157460 h 1867260"/>
                    <a:gd name="connsiteX46" fmla="*/ 1034052 w 1521011"/>
                    <a:gd name="connsiteY46" fmla="*/ 108765 h 1867260"/>
                    <a:gd name="connsiteX47" fmla="*/ 1120623 w 1521011"/>
                    <a:gd name="connsiteY47" fmla="*/ 65479 h 1867260"/>
                    <a:gd name="connsiteX48" fmla="*/ 1212604 w 1521011"/>
                    <a:gd name="connsiteY48" fmla="*/ 33016 h 1867260"/>
                    <a:gd name="connsiteX49" fmla="*/ 1282942 w 1521011"/>
                    <a:gd name="connsiteY49" fmla="*/ 22194 h 1867260"/>
                    <a:gd name="connsiteX50" fmla="*/ 1353281 w 1521011"/>
                    <a:gd name="connsiteY50" fmla="*/ 16784 h 1867260"/>
                    <a:gd name="connsiteX51" fmla="*/ 1461494 w 1521011"/>
                    <a:gd name="connsiteY51" fmla="*/ 16784 h 1867260"/>
                    <a:gd name="connsiteX52" fmla="*/ 1521011 w 1521011"/>
                    <a:gd name="connsiteY52" fmla="*/ 22194 h 1867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521011" h="1867260">
                      <a:moveTo>
                        <a:pt x="1521011" y="22194"/>
                      </a:moveTo>
                      <a:cubicBezTo>
                        <a:pt x="1481783" y="12725"/>
                        <a:pt x="1442556" y="3257"/>
                        <a:pt x="1407387" y="552"/>
                      </a:cubicBezTo>
                      <a:cubicBezTo>
                        <a:pt x="1372218" y="-2153"/>
                        <a:pt x="1309995" y="5962"/>
                        <a:pt x="1309995" y="5962"/>
                      </a:cubicBezTo>
                      <a:cubicBezTo>
                        <a:pt x="1276629" y="7765"/>
                        <a:pt x="1263103" y="-7564"/>
                        <a:pt x="1207193" y="11373"/>
                      </a:cubicBezTo>
                      <a:cubicBezTo>
                        <a:pt x="1151283" y="30310"/>
                        <a:pt x="974535" y="119586"/>
                        <a:pt x="974535" y="119586"/>
                      </a:cubicBezTo>
                      <a:cubicBezTo>
                        <a:pt x="915920" y="146639"/>
                        <a:pt x="888867" y="161969"/>
                        <a:pt x="855501" y="173692"/>
                      </a:cubicBezTo>
                      <a:cubicBezTo>
                        <a:pt x="822135" y="185415"/>
                        <a:pt x="774341" y="189924"/>
                        <a:pt x="774341" y="189924"/>
                      </a:cubicBezTo>
                      <a:cubicBezTo>
                        <a:pt x="759011" y="192629"/>
                        <a:pt x="763520" y="189924"/>
                        <a:pt x="763520" y="189924"/>
                      </a:cubicBezTo>
                      <a:cubicBezTo>
                        <a:pt x="719333" y="198942"/>
                        <a:pt x="611119" y="202549"/>
                        <a:pt x="509219" y="244031"/>
                      </a:cubicBezTo>
                      <a:cubicBezTo>
                        <a:pt x="407319" y="285513"/>
                        <a:pt x="221553" y="400038"/>
                        <a:pt x="152116" y="438814"/>
                      </a:cubicBezTo>
                      <a:cubicBezTo>
                        <a:pt x="82679" y="477590"/>
                        <a:pt x="112438" y="456850"/>
                        <a:pt x="92599" y="476689"/>
                      </a:cubicBezTo>
                      <a:cubicBezTo>
                        <a:pt x="72760" y="496528"/>
                        <a:pt x="48412" y="530796"/>
                        <a:pt x="33082" y="557849"/>
                      </a:cubicBezTo>
                      <a:cubicBezTo>
                        <a:pt x="17752" y="584902"/>
                        <a:pt x="3323" y="610151"/>
                        <a:pt x="618" y="639008"/>
                      </a:cubicBezTo>
                      <a:cubicBezTo>
                        <a:pt x="-2087" y="667865"/>
                        <a:pt x="4225" y="697623"/>
                        <a:pt x="16850" y="730989"/>
                      </a:cubicBezTo>
                      <a:cubicBezTo>
                        <a:pt x="29475" y="764355"/>
                        <a:pt x="49314" y="803131"/>
                        <a:pt x="76367" y="839202"/>
                      </a:cubicBezTo>
                      <a:cubicBezTo>
                        <a:pt x="103420" y="875273"/>
                        <a:pt x="146705" y="921265"/>
                        <a:pt x="179169" y="947416"/>
                      </a:cubicBezTo>
                      <a:cubicBezTo>
                        <a:pt x="211633" y="973567"/>
                        <a:pt x="242293" y="974469"/>
                        <a:pt x="271150" y="996111"/>
                      </a:cubicBezTo>
                      <a:cubicBezTo>
                        <a:pt x="300007" y="1017753"/>
                        <a:pt x="327962" y="1030379"/>
                        <a:pt x="352310" y="1077271"/>
                      </a:cubicBezTo>
                      <a:cubicBezTo>
                        <a:pt x="376658" y="1124163"/>
                        <a:pt x="405515" y="1217046"/>
                        <a:pt x="417238" y="1277465"/>
                      </a:cubicBezTo>
                      <a:cubicBezTo>
                        <a:pt x="428961" y="1337884"/>
                        <a:pt x="421747" y="1391991"/>
                        <a:pt x="422649" y="1439785"/>
                      </a:cubicBezTo>
                      <a:cubicBezTo>
                        <a:pt x="423551" y="1487579"/>
                        <a:pt x="420846" y="1532668"/>
                        <a:pt x="422649" y="1564230"/>
                      </a:cubicBezTo>
                      <a:cubicBezTo>
                        <a:pt x="424452" y="1595792"/>
                        <a:pt x="419943" y="1604810"/>
                        <a:pt x="433470" y="1629158"/>
                      </a:cubicBezTo>
                      <a:cubicBezTo>
                        <a:pt x="446996" y="1653506"/>
                        <a:pt x="469541" y="1687773"/>
                        <a:pt x="503808" y="1710317"/>
                      </a:cubicBezTo>
                      <a:cubicBezTo>
                        <a:pt x="538075" y="1732861"/>
                        <a:pt x="594888" y="1738273"/>
                        <a:pt x="639075" y="1764424"/>
                      </a:cubicBezTo>
                      <a:cubicBezTo>
                        <a:pt x="683262" y="1790576"/>
                        <a:pt x="761716" y="1865423"/>
                        <a:pt x="768930" y="1867226"/>
                      </a:cubicBezTo>
                      <a:cubicBezTo>
                        <a:pt x="776144" y="1869029"/>
                        <a:pt x="711217" y="1799593"/>
                        <a:pt x="682360" y="1775245"/>
                      </a:cubicBezTo>
                      <a:cubicBezTo>
                        <a:pt x="653503" y="1750897"/>
                        <a:pt x="630056" y="1740076"/>
                        <a:pt x="595789" y="1721139"/>
                      </a:cubicBezTo>
                      <a:cubicBezTo>
                        <a:pt x="561522" y="1702202"/>
                        <a:pt x="501103" y="1691380"/>
                        <a:pt x="476755" y="1661621"/>
                      </a:cubicBezTo>
                      <a:cubicBezTo>
                        <a:pt x="452407" y="1631862"/>
                        <a:pt x="454211" y="1591283"/>
                        <a:pt x="449702" y="1542587"/>
                      </a:cubicBezTo>
                      <a:cubicBezTo>
                        <a:pt x="445193" y="1493891"/>
                        <a:pt x="453309" y="1430767"/>
                        <a:pt x="449702" y="1369446"/>
                      </a:cubicBezTo>
                      <a:cubicBezTo>
                        <a:pt x="446095" y="1308125"/>
                        <a:pt x="441586" y="1228769"/>
                        <a:pt x="428059" y="1174663"/>
                      </a:cubicBezTo>
                      <a:cubicBezTo>
                        <a:pt x="414532" y="1120557"/>
                        <a:pt x="384774" y="1079976"/>
                        <a:pt x="368542" y="1044807"/>
                      </a:cubicBezTo>
                      <a:cubicBezTo>
                        <a:pt x="352310" y="1009638"/>
                        <a:pt x="335177" y="988897"/>
                        <a:pt x="330668" y="963647"/>
                      </a:cubicBezTo>
                      <a:cubicBezTo>
                        <a:pt x="326159" y="938397"/>
                        <a:pt x="335177" y="914050"/>
                        <a:pt x="341489" y="893309"/>
                      </a:cubicBezTo>
                      <a:cubicBezTo>
                        <a:pt x="347801" y="872568"/>
                        <a:pt x="357721" y="879782"/>
                        <a:pt x="368542" y="839202"/>
                      </a:cubicBezTo>
                      <a:cubicBezTo>
                        <a:pt x="379363" y="798622"/>
                        <a:pt x="398301" y="714758"/>
                        <a:pt x="406417" y="649830"/>
                      </a:cubicBezTo>
                      <a:cubicBezTo>
                        <a:pt x="414533" y="584902"/>
                        <a:pt x="415435" y="494725"/>
                        <a:pt x="417238" y="449636"/>
                      </a:cubicBezTo>
                      <a:cubicBezTo>
                        <a:pt x="419041" y="404547"/>
                        <a:pt x="413631" y="400038"/>
                        <a:pt x="417238" y="379297"/>
                      </a:cubicBezTo>
                      <a:cubicBezTo>
                        <a:pt x="420845" y="358556"/>
                        <a:pt x="425354" y="341423"/>
                        <a:pt x="438881" y="325191"/>
                      </a:cubicBezTo>
                      <a:cubicBezTo>
                        <a:pt x="452408" y="308959"/>
                        <a:pt x="477657" y="294530"/>
                        <a:pt x="498398" y="281905"/>
                      </a:cubicBezTo>
                      <a:cubicBezTo>
                        <a:pt x="519139" y="269280"/>
                        <a:pt x="540781" y="258460"/>
                        <a:pt x="563325" y="249442"/>
                      </a:cubicBezTo>
                      <a:cubicBezTo>
                        <a:pt x="585869" y="240424"/>
                        <a:pt x="607512" y="233210"/>
                        <a:pt x="633664" y="227799"/>
                      </a:cubicBezTo>
                      <a:cubicBezTo>
                        <a:pt x="659815" y="222388"/>
                        <a:pt x="720234" y="216978"/>
                        <a:pt x="720234" y="216978"/>
                      </a:cubicBezTo>
                      <a:cubicBezTo>
                        <a:pt x="749091" y="213371"/>
                        <a:pt x="781555" y="210665"/>
                        <a:pt x="806805" y="206156"/>
                      </a:cubicBezTo>
                      <a:cubicBezTo>
                        <a:pt x="832055" y="201647"/>
                        <a:pt x="849189" y="198040"/>
                        <a:pt x="871733" y="189924"/>
                      </a:cubicBezTo>
                      <a:cubicBezTo>
                        <a:pt x="894277" y="181808"/>
                        <a:pt x="915018" y="170986"/>
                        <a:pt x="942071" y="157460"/>
                      </a:cubicBezTo>
                      <a:cubicBezTo>
                        <a:pt x="969124" y="143934"/>
                        <a:pt x="1004293" y="124095"/>
                        <a:pt x="1034052" y="108765"/>
                      </a:cubicBezTo>
                      <a:cubicBezTo>
                        <a:pt x="1063811" y="93435"/>
                        <a:pt x="1090864" y="78104"/>
                        <a:pt x="1120623" y="65479"/>
                      </a:cubicBezTo>
                      <a:cubicBezTo>
                        <a:pt x="1150382" y="52854"/>
                        <a:pt x="1185551" y="40230"/>
                        <a:pt x="1212604" y="33016"/>
                      </a:cubicBezTo>
                      <a:cubicBezTo>
                        <a:pt x="1239657" y="25802"/>
                        <a:pt x="1259496" y="24899"/>
                        <a:pt x="1282942" y="22194"/>
                      </a:cubicBezTo>
                      <a:cubicBezTo>
                        <a:pt x="1306388" y="19489"/>
                        <a:pt x="1323522" y="17686"/>
                        <a:pt x="1353281" y="16784"/>
                      </a:cubicBezTo>
                      <a:cubicBezTo>
                        <a:pt x="1383040" y="15882"/>
                        <a:pt x="1461494" y="16784"/>
                        <a:pt x="1461494" y="16784"/>
                      </a:cubicBezTo>
                      <a:lnTo>
                        <a:pt x="1521011" y="22194"/>
                      </a:ln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2" name="Freeform 231">
                  <a:extLst>
                    <a:ext uri="{FF2B5EF4-FFF2-40B4-BE49-F238E27FC236}">
                      <a16:creationId xmlns:a16="http://schemas.microsoft.com/office/drawing/2014/main" xmlns="" id="{59CDA3B1-AAE5-0748-94CD-36207CE52161}"/>
                    </a:ext>
                  </a:extLst>
                </p:cNvPr>
                <p:cNvSpPr/>
                <p:nvPr/>
              </p:nvSpPr>
              <p:spPr>
                <a:xfrm>
                  <a:off x="3032125" y="4082879"/>
                  <a:ext cx="452989" cy="488815"/>
                </a:xfrm>
                <a:custGeom>
                  <a:avLst/>
                  <a:gdLst>
                    <a:gd name="connsiteX0" fmla="*/ 396875 w 452989"/>
                    <a:gd name="connsiteY0" fmla="*/ 171 h 488815"/>
                    <a:gd name="connsiteX1" fmla="*/ 444500 w 452989"/>
                    <a:gd name="connsiteY1" fmla="*/ 35096 h 488815"/>
                    <a:gd name="connsiteX2" fmla="*/ 450850 w 452989"/>
                    <a:gd name="connsiteY2" fmla="*/ 47796 h 488815"/>
                    <a:gd name="connsiteX3" fmla="*/ 450850 w 452989"/>
                    <a:gd name="connsiteY3" fmla="*/ 79546 h 488815"/>
                    <a:gd name="connsiteX4" fmla="*/ 425450 w 452989"/>
                    <a:gd name="connsiteY4" fmla="*/ 104946 h 488815"/>
                    <a:gd name="connsiteX5" fmla="*/ 387350 w 452989"/>
                    <a:gd name="connsiteY5" fmla="*/ 149396 h 488815"/>
                    <a:gd name="connsiteX6" fmla="*/ 361950 w 452989"/>
                    <a:gd name="connsiteY6" fmla="*/ 292271 h 488815"/>
                    <a:gd name="connsiteX7" fmla="*/ 368300 w 452989"/>
                    <a:gd name="connsiteY7" fmla="*/ 371646 h 488815"/>
                    <a:gd name="connsiteX8" fmla="*/ 390525 w 452989"/>
                    <a:gd name="connsiteY8" fmla="*/ 403396 h 488815"/>
                    <a:gd name="connsiteX9" fmla="*/ 412750 w 452989"/>
                    <a:gd name="connsiteY9" fmla="*/ 451021 h 488815"/>
                    <a:gd name="connsiteX10" fmla="*/ 355600 w 452989"/>
                    <a:gd name="connsiteY10" fmla="*/ 466896 h 488815"/>
                    <a:gd name="connsiteX11" fmla="*/ 301625 w 452989"/>
                    <a:gd name="connsiteY11" fmla="*/ 485946 h 488815"/>
                    <a:gd name="connsiteX12" fmla="*/ 152400 w 452989"/>
                    <a:gd name="connsiteY12" fmla="*/ 400221 h 488815"/>
                    <a:gd name="connsiteX13" fmla="*/ 73025 w 452989"/>
                    <a:gd name="connsiteY13" fmla="*/ 330371 h 488815"/>
                    <a:gd name="connsiteX14" fmla="*/ 60325 w 452989"/>
                    <a:gd name="connsiteY14" fmla="*/ 314496 h 488815"/>
                    <a:gd name="connsiteX15" fmla="*/ 12700 w 452989"/>
                    <a:gd name="connsiteY15" fmla="*/ 301796 h 488815"/>
                    <a:gd name="connsiteX16" fmla="*/ 9525 w 452989"/>
                    <a:gd name="connsiteY16" fmla="*/ 266871 h 488815"/>
                    <a:gd name="connsiteX17" fmla="*/ 0 w 452989"/>
                    <a:gd name="connsiteY17" fmla="*/ 244646 h 488815"/>
                    <a:gd name="connsiteX18" fmla="*/ 9525 w 452989"/>
                    <a:gd name="connsiteY18" fmla="*/ 228771 h 488815"/>
                    <a:gd name="connsiteX19" fmla="*/ 41275 w 452989"/>
                    <a:gd name="connsiteY19" fmla="*/ 209721 h 488815"/>
                    <a:gd name="connsiteX20" fmla="*/ 104775 w 452989"/>
                    <a:gd name="connsiteY20" fmla="*/ 162096 h 488815"/>
                    <a:gd name="connsiteX21" fmla="*/ 279400 w 452989"/>
                    <a:gd name="connsiteY21" fmla="*/ 28746 h 488815"/>
                    <a:gd name="connsiteX22" fmla="*/ 396875 w 452989"/>
                    <a:gd name="connsiteY22" fmla="*/ 171 h 488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452989" h="488815">
                      <a:moveTo>
                        <a:pt x="396875" y="171"/>
                      </a:moveTo>
                      <a:cubicBezTo>
                        <a:pt x="424392" y="1229"/>
                        <a:pt x="444500" y="35096"/>
                        <a:pt x="444500" y="35096"/>
                      </a:cubicBezTo>
                      <a:cubicBezTo>
                        <a:pt x="453496" y="43034"/>
                        <a:pt x="449792" y="40388"/>
                        <a:pt x="450850" y="47796"/>
                      </a:cubicBezTo>
                      <a:cubicBezTo>
                        <a:pt x="451908" y="55204"/>
                        <a:pt x="455083" y="70021"/>
                        <a:pt x="450850" y="79546"/>
                      </a:cubicBezTo>
                      <a:cubicBezTo>
                        <a:pt x="446617" y="89071"/>
                        <a:pt x="436033" y="93304"/>
                        <a:pt x="425450" y="104946"/>
                      </a:cubicBezTo>
                      <a:cubicBezTo>
                        <a:pt x="414867" y="116588"/>
                        <a:pt x="397933" y="118175"/>
                        <a:pt x="387350" y="149396"/>
                      </a:cubicBezTo>
                      <a:cubicBezTo>
                        <a:pt x="376767" y="180617"/>
                        <a:pt x="365125" y="255229"/>
                        <a:pt x="361950" y="292271"/>
                      </a:cubicBezTo>
                      <a:cubicBezTo>
                        <a:pt x="358775" y="329313"/>
                        <a:pt x="363537" y="353125"/>
                        <a:pt x="368300" y="371646"/>
                      </a:cubicBezTo>
                      <a:cubicBezTo>
                        <a:pt x="373063" y="390167"/>
                        <a:pt x="383117" y="390167"/>
                        <a:pt x="390525" y="403396"/>
                      </a:cubicBezTo>
                      <a:cubicBezTo>
                        <a:pt x="397933" y="416625"/>
                        <a:pt x="418571" y="440438"/>
                        <a:pt x="412750" y="451021"/>
                      </a:cubicBezTo>
                      <a:cubicBezTo>
                        <a:pt x="406929" y="461604"/>
                        <a:pt x="374121" y="461075"/>
                        <a:pt x="355600" y="466896"/>
                      </a:cubicBezTo>
                      <a:cubicBezTo>
                        <a:pt x="337079" y="472717"/>
                        <a:pt x="335492" y="497059"/>
                        <a:pt x="301625" y="485946"/>
                      </a:cubicBezTo>
                      <a:cubicBezTo>
                        <a:pt x="267758" y="474834"/>
                        <a:pt x="190500" y="426150"/>
                        <a:pt x="152400" y="400221"/>
                      </a:cubicBezTo>
                      <a:cubicBezTo>
                        <a:pt x="114300" y="374292"/>
                        <a:pt x="73025" y="330371"/>
                        <a:pt x="73025" y="330371"/>
                      </a:cubicBezTo>
                      <a:cubicBezTo>
                        <a:pt x="57679" y="316084"/>
                        <a:pt x="70379" y="319259"/>
                        <a:pt x="60325" y="314496"/>
                      </a:cubicBezTo>
                      <a:cubicBezTo>
                        <a:pt x="50271" y="309734"/>
                        <a:pt x="21167" y="309734"/>
                        <a:pt x="12700" y="301796"/>
                      </a:cubicBezTo>
                      <a:cubicBezTo>
                        <a:pt x="4233" y="293859"/>
                        <a:pt x="11642" y="276396"/>
                        <a:pt x="9525" y="266871"/>
                      </a:cubicBezTo>
                      <a:cubicBezTo>
                        <a:pt x="7408" y="257346"/>
                        <a:pt x="0" y="244646"/>
                        <a:pt x="0" y="244646"/>
                      </a:cubicBezTo>
                      <a:cubicBezTo>
                        <a:pt x="0" y="238296"/>
                        <a:pt x="2646" y="234592"/>
                        <a:pt x="9525" y="228771"/>
                      </a:cubicBezTo>
                      <a:cubicBezTo>
                        <a:pt x="16404" y="222950"/>
                        <a:pt x="25400" y="220834"/>
                        <a:pt x="41275" y="209721"/>
                      </a:cubicBezTo>
                      <a:cubicBezTo>
                        <a:pt x="57150" y="198609"/>
                        <a:pt x="104775" y="162096"/>
                        <a:pt x="104775" y="162096"/>
                      </a:cubicBezTo>
                      <a:cubicBezTo>
                        <a:pt x="144462" y="131934"/>
                        <a:pt x="231246" y="55204"/>
                        <a:pt x="279400" y="28746"/>
                      </a:cubicBezTo>
                      <a:cubicBezTo>
                        <a:pt x="327554" y="2288"/>
                        <a:pt x="369358" y="-887"/>
                        <a:pt x="396875" y="171"/>
                      </a:cubicBez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 w="3175">
                  <a:noFill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14" name="Freeform 213">
                <a:extLst>
                  <a:ext uri="{FF2B5EF4-FFF2-40B4-BE49-F238E27FC236}">
                    <a16:creationId xmlns:a16="http://schemas.microsoft.com/office/drawing/2014/main" xmlns="" id="{8954DF15-A0A9-0B40-AA0C-47E9ED3128E3}"/>
                  </a:ext>
                </a:extLst>
              </p:cNvPr>
              <p:cNvSpPr/>
              <p:nvPr/>
            </p:nvSpPr>
            <p:spPr>
              <a:xfrm>
                <a:off x="4289481" y="7407122"/>
                <a:ext cx="415627" cy="500364"/>
              </a:xfrm>
              <a:custGeom>
                <a:avLst/>
                <a:gdLst>
                  <a:gd name="connsiteX0" fmla="*/ 266903 w 370415"/>
                  <a:gd name="connsiteY0" fmla="*/ 2328 h 660098"/>
                  <a:gd name="connsiteX1" fmla="*/ 126226 w 370415"/>
                  <a:gd name="connsiteY1" fmla="*/ 69149 h 660098"/>
                  <a:gd name="connsiteX2" fmla="*/ 41820 w 370415"/>
                  <a:gd name="connsiteY2" fmla="*/ 195758 h 660098"/>
                  <a:gd name="connsiteX3" fmla="*/ 10167 w 370415"/>
                  <a:gd name="connsiteY3" fmla="*/ 266097 h 660098"/>
                  <a:gd name="connsiteX4" fmla="*/ 6650 w 370415"/>
                  <a:gd name="connsiteY4" fmla="*/ 350503 h 660098"/>
                  <a:gd name="connsiteX5" fmla="*/ 94573 w 370415"/>
                  <a:gd name="connsiteY5" fmla="*/ 536900 h 660098"/>
                  <a:gd name="connsiteX6" fmla="*/ 214149 w 370415"/>
                  <a:gd name="connsiteY6" fmla="*/ 659992 h 660098"/>
                  <a:gd name="connsiteX7" fmla="*/ 333724 w 370415"/>
                  <a:gd name="connsiteY7" fmla="*/ 554484 h 660098"/>
                  <a:gd name="connsiteX8" fmla="*/ 368893 w 370415"/>
                  <a:gd name="connsiteY8" fmla="*/ 357537 h 660098"/>
                  <a:gd name="connsiteX9" fmla="*/ 354826 w 370415"/>
                  <a:gd name="connsiteY9" fmla="*/ 150038 h 660098"/>
                  <a:gd name="connsiteX10" fmla="*/ 266903 w 370415"/>
                  <a:gd name="connsiteY10" fmla="*/ 2328 h 660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70415" h="660098">
                    <a:moveTo>
                      <a:pt x="266903" y="2328"/>
                    </a:moveTo>
                    <a:cubicBezTo>
                      <a:pt x="228803" y="-11153"/>
                      <a:pt x="163740" y="36911"/>
                      <a:pt x="126226" y="69149"/>
                    </a:cubicBezTo>
                    <a:cubicBezTo>
                      <a:pt x="88712" y="101387"/>
                      <a:pt x="61163" y="162933"/>
                      <a:pt x="41820" y="195758"/>
                    </a:cubicBezTo>
                    <a:cubicBezTo>
                      <a:pt x="22477" y="228583"/>
                      <a:pt x="16029" y="240306"/>
                      <a:pt x="10167" y="266097"/>
                    </a:cubicBezTo>
                    <a:cubicBezTo>
                      <a:pt x="4305" y="291888"/>
                      <a:pt x="-7418" y="305369"/>
                      <a:pt x="6650" y="350503"/>
                    </a:cubicBezTo>
                    <a:cubicBezTo>
                      <a:pt x="20718" y="395637"/>
                      <a:pt x="59990" y="485319"/>
                      <a:pt x="94573" y="536900"/>
                    </a:cubicBezTo>
                    <a:cubicBezTo>
                      <a:pt x="129156" y="588481"/>
                      <a:pt x="174290" y="657061"/>
                      <a:pt x="214149" y="659992"/>
                    </a:cubicBezTo>
                    <a:cubicBezTo>
                      <a:pt x="254007" y="662923"/>
                      <a:pt x="307933" y="604893"/>
                      <a:pt x="333724" y="554484"/>
                    </a:cubicBezTo>
                    <a:cubicBezTo>
                      <a:pt x="359515" y="504075"/>
                      <a:pt x="365376" y="424945"/>
                      <a:pt x="368893" y="357537"/>
                    </a:cubicBezTo>
                    <a:cubicBezTo>
                      <a:pt x="372410" y="290129"/>
                      <a:pt x="370652" y="207481"/>
                      <a:pt x="354826" y="150038"/>
                    </a:cubicBezTo>
                    <a:cubicBezTo>
                      <a:pt x="339000" y="92595"/>
                      <a:pt x="305003" y="15809"/>
                      <a:pt x="266903" y="232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20000"/>
                      <a:lumOff val="80000"/>
                    </a:schemeClr>
                  </a:gs>
                  <a:gs pos="54000">
                    <a:schemeClr val="accent6">
                      <a:lumMod val="60000"/>
                      <a:lumOff val="4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600000" scaled="0"/>
                <a:tileRect/>
              </a:gradFill>
              <a:ln w="3175"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33" name="Group 232">
              <a:extLst>
                <a:ext uri="{FF2B5EF4-FFF2-40B4-BE49-F238E27FC236}">
                  <a16:creationId xmlns:a16="http://schemas.microsoft.com/office/drawing/2014/main" xmlns="" id="{5DE70E58-4B3B-6045-BEA2-3CAB8DB2030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264838" y="3400056"/>
              <a:ext cx="429725" cy="396000"/>
              <a:chOff x="2382164" y="6022749"/>
              <a:chExt cx="3906589" cy="3600000"/>
            </a:xfrm>
          </p:grpSpPr>
          <p:grpSp>
            <p:nvGrpSpPr>
              <p:cNvPr id="234" name="Group 233">
                <a:extLst>
                  <a:ext uri="{FF2B5EF4-FFF2-40B4-BE49-F238E27FC236}">
                    <a16:creationId xmlns:a16="http://schemas.microsoft.com/office/drawing/2014/main" xmlns="" id="{BEE284F8-6BDE-B249-9B0C-42A02A1FF039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2382164" y="6022749"/>
                <a:ext cx="3906589" cy="3600000"/>
                <a:chOff x="1660635" y="3132767"/>
                <a:chExt cx="2900544" cy="2672908"/>
              </a:xfrm>
            </p:grpSpPr>
            <p:sp>
              <p:nvSpPr>
                <p:cNvPr id="236" name="Freeform 235">
                  <a:extLst>
                    <a:ext uri="{FF2B5EF4-FFF2-40B4-BE49-F238E27FC236}">
                      <a16:creationId xmlns:a16="http://schemas.microsoft.com/office/drawing/2014/main" xmlns="" id="{F938B75F-73E9-8545-94B4-5B1F920F98B4}"/>
                    </a:ext>
                  </a:extLst>
                </p:cNvPr>
                <p:cNvSpPr/>
                <p:nvPr/>
              </p:nvSpPr>
              <p:spPr>
                <a:xfrm>
                  <a:off x="1660635" y="3868003"/>
                  <a:ext cx="1449104" cy="1380505"/>
                </a:xfrm>
                <a:custGeom>
                  <a:avLst/>
                  <a:gdLst>
                    <a:gd name="connsiteX0" fmla="*/ 1445079 w 1449104"/>
                    <a:gd name="connsiteY0" fmla="*/ 438875 h 1380505"/>
                    <a:gd name="connsiteX1" fmla="*/ 1309812 w 1449104"/>
                    <a:gd name="connsiteY1" fmla="*/ 438875 h 1380505"/>
                    <a:gd name="connsiteX2" fmla="*/ 1223242 w 1449104"/>
                    <a:gd name="connsiteY2" fmla="*/ 417233 h 1380505"/>
                    <a:gd name="connsiteX3" fmla="*/ 1115029 w 1449104"/>
                    <a:gd name="connsiteY3" fmla="*/ 406411 h 1380505"/>
                    <a:gd name="connsiteX4" fmla="*/ 990584 w 1449104"/>
                    <a:gd name="connsiteY4" fmla="*/ 357715 h 1380505"/>
                    <a:gd name="connsiteX5" fmla="*/ 882371 w 1449104"/>
                    <a:gd name="connsiteY5" fmla="*/ 319841 h 1380505"/>
                    <a:gd name="connsiteX6" fmla="*/ 833675 w 1449104"/>
                    <a:gd name="connsiteY6" fmla="*/ 281966 h 1380505"/>
                    <a:gd name="connsiteX7" fmla="*/ 692998 w 1449104"/>
                    <a:gd name="connsiteY7" fmla="*/ 260324 h 1380505"/>
                    <a:gd name="connsiteX8" fmla="*/ 595606 w 1449104"/>
                    <a:gd name="connsiteY8" fmla="*/ 265734 h 1380505"/>
                    <a:gd name="connsiteX9" fmla="*/ 590196 w 1449104"/>
                    <a:gd name="connsiteY9" fmla="*/ 195396 h 1380505"/>
                    <a:gd name="connsiteX10" fmla="*/ 590196 w 1449104"/>
                    <a:gd name="connsiteY10" fmla="*/ 152111 h 1380505"/>
                    <a:gd name="connsiteX11" fmla="*/ 525268 w 1449104"/>
                    <a:gd name="connsiteY11" fmla="*/ 87183 h 1380505"/>
                    <a:gd name="connsiteX12" fmla="*/ 476572 w 1449104"/>
                    <a:gd name="connsiteY12" fmla="*/ 87183 h 1380505"/>
                    <a:gd name="connsiteX13" fmla="*/ 422466 w 1449104"/>
                    <a:gd name="connsiteY13" fmla="*/ 43898 h 1380505"/>
                    <a:gd name="connsiteX14" fmla="*/ 335895 w 1449104"/>
                    <a:gd name="connsiteY14" fmla="*/ 65540 h 1380505"/>
                    <a:gd name="connsiteX15" fmla="*/ 281789 w 1449104"/>
                    <a:gd name="connsiteY15" fmla="*/ 114236 h 1380505"/>
                    <a:gd name="connsiteX16" fmla="*/ 173576 w 1449104"/>
                    <a:gd name="connsiteY16" fmla="*/ 98004 h 1380505"/>
                    <a:gd name="connsiteX17" fmla="*/ 87005 w 1449104"/>
                    <a:gd name="connsiteY17" fmla="*/ 54719 h 1380505"/>
                    <a:gd name="connsiteX18" fmla="*/ 435 w 1449104"/>
                    <a:gd name="connsiteY18" fmla="*/ 612 h 1380505"/>
                    <a:gd name="connsiteX19" fmla="*/ 124880 w 1449104"/>
                    <a:gd name="connsiteY19" fmla="*/ 92593 h 1380505"/>
                    <a:gd name="connsiteX20" fmla="*/ 249325 w 1449104"/>
                    <a:gd name="connsiteY20" fmla="*/ 135879 h 1380505"/>
                    <a:gd name="connsiteX21" fmla="*/ 308842 w 1449104"/>
                    <a:gd name="connsiteY21" fmla="*/ 135879 h 1380505"/>
                    <a:gd name="connsiteX22" fmla="*/ 373770 w 1449104"/>
                    <a:gd name="connsiteY22" fmla="*/ 81772 h 1380505"/>
                    <a:gd name="connsiteX23" fmla="*/ 444108 w 1449104"/>
                    <a:gd name="connsiteY23" fmla="*/ 81772 h 1380505"/>
                    <a:gd name="connsiteX24" fmla="*/ 492804 w 1449104"/>
                    <a:gd name="connsiteY24" fmla="*/ 119647 h 1380505"/>
                    <a:gd name="connsiteX25" fmla="*/ 552321 w 1449104"/>
                    <a:gd name="connsiteY25" fmla="*/ 135879 h 1380505"/>
                    <a:gd name="connsiteX26" fmla="*/ 584785 w 1449104"/>
                    <a:gd name="connsiteY26" fmla="*/ 179164 h 1380505"/>
                    <a:gd name="connsiteX27" fmla="*/ 563143 w 1449104"/>
                    <a:gd name="connsiteY27" fmla="*/ 249502 h 1380505"/>
                    <a:gd name="connsiteX28" fmla="*/ 595606 w 1449104"/>
                    <a:gd name="connsiteY28" fmla="*/ 292788 h 1380505"/>
                    <a:gd name="connsiteX29" fmla="*/ 687587 w 1449104"/>
                    <a:gd name="connsiteY29" fmla="*/ 319841 h 1380505"/>
                    <a:gd name="connsiteX30" fmla="*/ 795801 w 1449104"/>
                    <a:gd name="connsiteY30" fmla="*/ 298198 h 1380505"/>
                    <a:gd name="connsiteX31" fmla="*/ 871550 w 1449104"/>
                    <a:gd name="connsiteY31" fmla="*/ 341483 h 1380505"/>
                    <a:gd name="connsiteX32" fmla="*/ 936477 w 1449104"/>
                    <a:gd name="connsiteY32" fmla="*/ 373947 h 1380505"/>
                    <a:gd name="connsiteX33" fmla="*/ 1012227 w 1449104"/>
                    <a:gd name="connsiteY33" fmla="*/ 411822 h 1380505"/>
                    <a:gd name="connsiteX34" fmla="*/ 1109618 w 1449104"/>
                    <a:gd name="connsiteY34" fmla="*/ 433464 h 1380505"/>
                    <a:gd name="connsiteX35" fmla="*/ 1201599 w 1449104"/>
                    <a:gd name="connsiteY35" fmla="*/ 449696 h 1380505"/>
                    <a:gd name="connsiteX36" fmla="*/ 1304402 w 1449104"/>
                    <a:gd name="connsiteY36" fmla="*/ 465928 h 1380505"/>
                    <a:gd name="connsiteX37" fmla="*/ 1363919 w 1449104"/>
                    <a:gd name="connsiteY37" fmla="*/ 465928 h 1380505"/>
                    <a:gd name="connsiteX38" fmla="*/ 1363919 w 1449104"/>
                    <a:gd name="connsiteY38" fmla="*/ 492982 h 1380505"/>
                    <a:gd name="connsiteX39" fmla="*/ 1255706 w 1449104"/>
                    <a:gd name="connsiteY39" fmla="*/ 509214 h 1380505"/>
                    <a:gd name="connsiteX40" fmla="*/ 1131261 w 1449104"/>
                    <a:gd name="connsiteY40" fmla="*/ 509214 h 1380505"/>
                    <a:gd name="connsiteX41" fmla="*/ 936477 w 1449104"/>
                    <a:gd name="connsiteY41" fmla="*/ 541677 h 1380505"/>
                    <a:gd name="connsiteX42" fmla="*/ 849907 w 1449104"/>
                    <a:gd name="connsiteY42" fmla="*/ 568731 h 1380505"/>
                    <a:gd name="connsiteX43" fmla="*/ 682177 w 1449104"/>
                    <a:gd name="connsiteY43" fmla="*/ 557909 h 1380505"/>
                    <a:gd name="connsiteX44" fmla="*/ 601017 w 1449104"/>
                    <a:gd name="connsiteY44" fmla="*/ 536267 h 1380505"/>
                    <a:gd name="connsiteX45" fmla="*/ 546911 w 1449104"/>
                    <a:gd name="connsiteY45" fmla="*/ 590373 h 1380505"/>
                    <a:gd name="connsiteX46" fmla="*/ 481983 w 1449104"/>
                    <a:gd name="connsiteY46" fmla="*/ 649890 h 1380505"/>
                    <a:gd name="connsiteX47" fmla="*/ 465751 w 1449104"/>
                    <a:gd name="connsiteY47" fmla="*/ 768925 h 1380505"/>
                    <a:gd name="connsiteX48" fmla="*/ 433287 w 1449104"/>
                    <a:gd name="connsiteY48" fmla="*/ 871727 h 1380505"/>
                    <a:gd name="connsiteX49" fmla="*/ 460340 w 1449104"/>
                    <a:gd name="connsiteY49" fmla="*/ 942066 h 1380505"/>
                    <a:gd name="connsiteX50" fmla="*/ 422466 w 1449104"/>
                    <a:gd name="connsiteY50" fmla="*/ 1023225 h 1380505"/>
                    <a:gd name="connsiteX51" fmla="*/ 357538 w 1449104"/>
                    <a:gd name="connsiteY51" fmla="*/ 1071921 h 1380505"/>
                    <a:gd name="connsiteX52" fmla="*/ 314253 w 1449104"/>
                    <a:gd name="connsiteY52" fmla="*/ 1126028 h 1380505"/>
                    <a:gd name="connsiteX53" fmla="*/ 314253 w 1449104"/>
                    <a:gd name="connsiteY53" fmla="*/ 1196366 h 1380505"/>
                    <a:gd name="connsiteX54" fmla="*/ 352127 w 1449104"/>
                    <a:gd name="connsiteY54" fmla="*/ 1245062 h 1380505"/>
                    <a:gd name="connsiteX55" fmla="*/ 352127 w 1449104"/>
                    <a:gd name="connsiteY55" fmla="*/ 1277526 h 1380505"/>
                    <a:gd name="connsiteX56" fmla="*/ 314253 w 1449104"/>
                    <a:gd name="connsiteY56" fmla="*/ 1337043 h 1380505"/>
                    <a:gd name="connsiteX57" fmla="*/ 260146 w 1449104"/>
                    <a:gd name="connsiteY57" fmla="*/ 1380328 h 1380505"/>
                    <a:gd name="connsiteX58" fmla="*/ 346716 w 1449104"/>
                    <a:gd name="connsiteY58" fmla="*/ 1320811 h 1380505"/>
                    <a:gd name="connsiteX59" fmla="*/ 379180 w 1449104"/>
                    <a:gd name="connsiteY59" fmla="*/ 1266705 h 1380505"/>
                    <a:gd name="connsiteX60" fmla="*/ 357538 w 1449104"/>
                    <a:gd name="connsiteY60" fmla="*/ 1201777 h 1380505"/>
                    <a:gd name="connsiteX61" fmla="*/ 341306 w 1449104"/>
                    <a:gd name="connsiteY61" fmla="*/ 1153081 h 1380505"/>
                    <a:gd name="connsiteX62" fmla="*/ 346716 w 1449104"/>
                    <a:gd name="connsiteY62" fmla="*/ 1104385 h 1380505"/>
                    <a:gd name="connsiteX63" fmla="*/ 395412 w 1449104"/>
                    <a:gd name="connsiteY63" fmla="*/ 1061100 h 1380505"/>
                    <a:gd name="connsiteX64" fmla="*/ 454929 w 1449104"/>
                    <a:gd name="connsiteY64" fmla="*/ 1023225 h 1380505"/>
                    <a:gd name="connsiteX65" fmla="*/ 498215 w 1449104"/>
                    <a:gd name="connsiteY65" fmla="*/ 963708 h 1380505"/>
                    <a:gd name="connsiteX66" fmla="*/ 487393 w 1449104"/>
                    <a:gd name="connsiteY66" fmla="*/ 893370 h 1380505"/>
                    <a:gd name="connsiteX67" fmla="*/ 465751 w 1449104"/>
                    <a:gd name="connsiteY67" fmla="*/ 860906 h 1380505"/>
                    <a:gd name="connsiteX68" fmla="*/ 481983 w 1449104"/>
                    <a:gd name="connsiteY68" fmla="*/ 801389 h 1380505"/>
                    <a:gd name="connsiteX69" fmla="*/ 498215 w 1449104"/>
                    <a:gd name="connsiteY69" fmla="*/ 693176 h 1380505"/>
                    <a:gd name="connsiteX70" fmla="*/ 509036 w 1449104"/>
                    <a:gd name="connsiteY70" fmla="*/ 655301 h 1380505"/>
                    <a:gd name="connsiteX71" fmla="*/ 579374 w 1449104"/>
                    <a:gd name="connsiteY71" fmla="*/ 579552 h 1380505"/>
                    <a:gd name="connsiteX72" fmla="*/ 628070 w 1449104"/>
                    <a:gd name="connsiteY72" fmla="*/ 563320 h 1380505"/>
                    <a:gd name="connsiteX73" fmla="*/ 725462 w 1449104"/>
                    <a:gd name="connsiteY73" fmla="*/ 584963 h 1380505"/>
                    <a:gd name="connsiteX74" fmla="*/ 806622 w 1449104"/>
                    <a:gd name="connsiteY74" fmla="*/ 590373 h 1380505"/>
                    <a:gd name="connsiteX75" fmla="*/ 866139 w 1449104"/>
                    <a:gd name="connsiteY75" fmla="*/ 590373 h 1380505"/>
                    <a:gd name="connsiteX76" fmla="*/ 925656 w 1449104"/>
                    <a:gd name="connsiteY76" fmla="*/ 590373 h 1380505"/>
                    <a:gd name="connsiteX77" fmla="*/ 1012227 w 1449104"/>
                    <a:gd name="connsiteY77" fmla="*/ 547088 h 1380505"/>
                    <a:gd name="connsiteX78" fmla="*/ 1087976 w 1449104"/>
                    <a:gd name="connsiteY78" fmla="*/ 547088 h 1380505"/>
                    <a:gd name="connsiteX79" fmla="*/ 1201599 w 1449104"/>
                    <a:gd name="connsiteY79" fmla="*/ 536267 h 1380505"/>
                    <a:gd name="connsiteX80" fmla="*/ 1277348 w 1449104"/>
                    <a:gd name="connsiteY80" fmla="*/ 520035 h 1380505"/>
                    <a:gd name="connsiteX81" fmla="*/ 1363919 w 1449104"/>
                    <a:gd name="connsiteY81" fmla="*/ 520035 h 1380505"/>
                    <a:gd name="connsiteX82" fmla="*/ 1407204 w 1449104"/>
                    <a:gd name="connsiteY82" fmla="*/ 514624 h 1380505"/>
                    <a:gd name="connsiteX83" fmla="*/ 1445079 w 1449104"/>
                    <a:gd name="connsiteY83" fmla="*/ 438875 h 1380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</a:cxnLst>
                  <a:rect l="l" t="t" r="r" b="b"/>
                  <a:pathLst>
                    <a:path w="1449104" h="1380505">
                      <a:moveTo>
                        <a:pt x="1445079" y="438875"/>
                      </a:moveTo>
                      <a:cubicBezTo>
                        <a:pt x="1428847" y="426250"/>
                        <a:pt x="1346785" y="442482"/>
                        <a:pt x="1309812" y="438875"/>
                      </a:cubicBezTo>
                      <a:cubicBezTo>
                        <a:pt x="1272839" y="435268"/>
                        <a:pt x="1255706" y="422644"/>
                        <a:pt x="1223242" y="417233"/>
                      </a:cubicBezTo>
                      <a:cubicBezTo>
                        <a:pt x="1190778" y="411822"/>
                        <a:pt x="1153805" y="416331"/>
                        <a:pt x="1115029" y="406411"/>
                      </a:cubicBezTo>
                      <a:cubicBezTo>
                        <a:pt x="1076253" y="396491"/>
                        <a:pt x="1029360" y="372143"/>
                        <a:pt x="990584" y="357715"/>
                      </a:cubicBezTo>
                      <a:cubicBezTo>
                        <a:pt x="951808" y="343287"/>
                        <a:pt x="908522" y="332466"/>
                        <a:pt x="882371" y="319841"/>
                      </a:cubicBezTo>
                      <a:cubicBezTo>
                        <a:pt x="856219" y="307216"/>
                        <a:pt x="865237" y="291885"/>
                        <a:pt x="833675" y="281966"/>
                      </a:cubicBezTo>
                      <a:cubicBezTo>
                        <a:pt x="802113" y="272046"/>
                        <a:pt x="732676" y="263029"/>
                        <a:pt x="692998" y="260324"/>
                      </a:cubicBezTo>
                      <a:cubicBezTo>
                        <a:pt x="653320" y="257619"/>
                        <a:pt x="612740" y="276555"/>
                        <a:pt x="595606" y="265734"/>
                      </a:cubicBezTo>
                      <a:cubicBezTo>
                        <a:pt x="578472" y="254913"/>
                        <a:pt x="591098" y="214333"/>
                        <a:pt x="590196" y="195396"/>
                      </a:cubicBezTo>
                      <a:cubicBezTo>
                        <a:pt x="589294" y="176459"/>
                        <a:pt x="601017" y="170146"/>
                        <a:pt x="590196" y="152111"/>
                      </a:cubicBezTo>
                      <a:cubicBezTo>
                        <a:pt x="579375" y="134076"/>
                        <a:pt x="544205" y="98004"/>
                        <a:pt x="525268" y="87183"/>
                      </a:cubicBezTo>
                      <a:cubicBezTo>
                        <a:pt x="506331" y="76362"/>
                        <a:pt x="493706" y="94397"/>
                        <a:pt x="476572" y="87183"/>
                      </a:cubicBezTo>
                      <a:cubicBezTo>
                        <a:pt x="459438" y="79969"/>
                        <a:pt x="445912" y="47505"/>
                        <a:pt x="422466" y="43898"/>
                      </a:cubicBezTo>
                      <a:cubicBezTo>
                        <a:pt x="399020" y="40291"/>
                        <a:pt x="359341" y="53817"/>
                        <a:pt x="335895" y="65540"/>
                      </a:cubicBezTo>
                      <a:cubicBezTo>
                        <a:pt x="312449" y="77263"/>
                        <a:pt x="308842" y="108825"/>
                        <a:pt x="281789" y="114236"/>
                      </a:cubicBezTo>
                      <a:cubicBezTo>
                        <a:pt x="254736" y="119647"/>
                        <a:pt x="206040" y="107923"/>
                        <a:pt x="173576" y="98004"/>
                      </a:cubicBezTo>
                      <a:cubicBezTo>
                        <a:pt x="141112" y="88085"/>
                        <a:pt x="115862" y="70951"/>
                        <a:pt x="87005" y="54719"/>
                      </a:cubicBezTo>
                      <a:cubicBezTo>
                        <a:pt x="58148" y="38487"/>
                        <a:pt x="-5878" y="-5700"/>
                        <a:pt x="435" y="612"/>
                      </a:cubicBezTo>
                      <a:cubicBezTo>
                        <a:pt x="6747" y="6924"/>
                        <a:pt x="83398" y="70049"/>
                        <a:pt x="124880" y="92593"/>
                      </a:cubicBezTo>
                      <a:cubicBezTo>
                        <a:pt x="166362" y="115137"/>
                        <a:pt x="218665" y="128665"/>
                        <a:pt x="249325" y="135879"/>
                      </a:cubicBezTo>
                      <a:cubicBezTo>
                        <a:pt x="279985" y="143093"/>
                        <a:pt x="288101" y="144897"/>
                        <a:pt x="308842" y="135879"/>
                      </a:cubicBezTo>
                      <a:cubicBezTo>
                        <a:pt x="329583" y="126861"/>
                        <a:pt x="351226" y="90790"/>
                        <a:pt x="373770" y="81772"/>
                      </a:cubicBezTo>
                      <a:cubicBezTo>
                        <a:pt x="396314" y="72754"/>
                        <a:pt x="424269" y="75460"/>
                        <a:pt x="444108" y="81772"/>
                      </a:cubicBezTo>
                      <a:cubicBezTo>
                        <a:pt x="463947" y="88084"/>
                        <a:pt x="474768" y="110629"/>
                        <a:pt x="492804" y="119647"/>
                      </a:cubicBezTo>
                      <a:cubicBezTo>
                        <a:pt x="510839" y="128665"/>
                        <a:pt x="536991" y="125959"/>
                        <a:pt x="552321" y="135879"/>
                      </a:cubicBezTo>
                      <a:cubicBezTo>
                        <a:pt x="567651" y="145798"/>
                        <a:pt x="582981" y="160227"/>
                        <a:pt x="584785" y="179164"/>
                      </a:cubicBezTo>
                      <a:cubicBezTo>
                        <a:pt x="586589" y="198101"/>
                        <a:pt x="561340" y="230565"/>
                        <a:pt x="563143" y="249502"/>
                      </a:cubicBezTo>
                      <a:cubicBezTo>
                        <a:pt x="564946" y="268439"/>
                        <a:pt x="574865" y="281065"/>
                        <a:pt x="595606" y="292788"/>
                      </a:cubicBezTo>
                      <a:cubicBezTo>
                        <a:pt x="616347" y="304511"/>
                        <a:pt x="654221" y="318939"/>
                        <a:pt x="687587" y="319841"/>
                      </a:cubicBezTo>
                      <a:cubicBezTo>
                        <a:pt x="720953" y="320743"/>
                        <a:pt x="765140" y="294591"/>
                        <a:pt x="795801" y="298198"/>
                      </a:cubicBezTo>
                      <a:cubicBezTo>
                        <a:pt x="826461" y="301805"/>
                        <a:pt x="848104" y="328858"/>
                        <a:pt x="871550" y="341483"/>
                      </a:cubicBezTo>
                      <a:cubicBezTo>
                        <a:pt x="894996" y="354108"/>
                        <a:pt x="936477" y="373947"/>
                        <a:pt x="936477" y="373947"/>
                      </a:cubicBezTo>
                      <a:cubicBezTo>
                        <a:pt x="959923" y="385670"/>
                        <a:pt x="983370" y="401903"/>
                        <a:pt x="1012227" y="411822"/>
                      </a:cubicBezTo>
                      <a:cubicBezTo>
                        <a:pt x="1041084" y="421741"/>
                        <a:pt x="1078056" y="427152"/>
                        <a:pt x="1109618" y="433464"/>
                      </a:cubicBezTo>
                      <a:cubicBezTo>
                        <a:pt x="1141180" y="439776"/>
                        <a:pt x="1201599" y="449696"/>
                        <a:pt x="1201599" y="449696"/>
                      </a:cubicBezTo>
                      <a:cubicBezTo>
                        <a:pt x="1234063" y="455107"/>
                        <a:pt x="1277349" y="463223"/>
                        <a:pt x="1304402" y="465928"/>
                      </a:cubicBezTo>
                      <a:cubicBezTo>
                        <a:pt x="1331455" y="468633"/>
                        <a:pt x="1363919" y="465928"/>
                        <a:pt x="1363919" y="465928"/>
                      </a:cubicBezTo>
                      <a:cubicBezTo>
                        <a:pt x="1373838" y="470437"/>
                        <a:pt x="1381954" y="485768"/>
                        <a:pt x="1363919" y="492982"/>
                      </a:cubicBezTo>
                      <a:cubicBezTo>
                        <a:pt x="1345884" y="500196"/>
                        <a:pt x="1294482" y="506509"/>
                        <a:pt x="1255706" y="509214"/>
                      </a:cubicBezTo>
                      <a:cubicBezTo>
                        <a:pt x="1216930" y="511919"/>
                        <a:pt x="1184466" y="503804"/>
                        <a:pt x="1131261" y="509214"/>
                      </a:cubicBezTo>
                      <a:cubicBezTo>
                        <a:pt x="1078056" y="514625"/>
                        <a:pt x="983369" y="531758"/>
                        <a:pt x="936477" y="541677"/>
                      </a:cubicBezTo>
                      <a:cubicBezTo>
                        <a:pt x="889585" y="551596"/>
                        <a:pt x="892290" y="566026"/>
                        <a:pt x="849907" y="568731"/>
                      </a:cubicBezTo>
                      <a:cubicBezTo>
                        <a:pt x="807524" y="571436"/>
                        <a:pt x="723659" y="563320"/>
                        <a:pt x="682177" y="557909"/>
                      </a:cubicBezTo>
                      <a:cubicBezTo>
                        <a:pt x="640695" y="552498"/>
                        <a:pt x="623561" y="530856"/>
                        <a:pt x="601017" y="536267"/>
                      </a:cubicBezTo>
                      <a:cubicBezTo>
                        <a:pt x="578473" y="541678"/>
                        <a:pt x="566750" y="571436"/>
                        <a:pt x="546911" y="590373"/>
                      </a:cubicBezTo>
                      <a:cubicBezTo>
                        <a:pt x="527072" y="609310"/>
                        <a:pt x="495510" y="620131"/>
                        <a:pt x="481983" y="649890"/>
                      </a:cubicBezTo>
                      <a:cubicBezTo>
                        <a:pt x="468456" y="679649"/>
                        <a:pt x="473867" y="731952"/>
                        <a:pt x="465751" y="768925"/>
                      </a:cubicBezTo>
                      <a:cubicBezTo>
                        <a:pt x="457635" y="805898"/>
                        <a:pt x="434189" y="842870"/>
                        <a:pt x="433287" y="871727"/>
                      </a:cubicBezTo>
                      <a:cubicBezTo>
                        <a:pt x="432385" y="900584"/>
                        <a:pt x="462143" y="916816"/>
                        <a:pt x="460340" y="942066"/>
                      </a:cubicBezTo>
                      <a:cubicBezTo>
                        <a:pt x="458537" y="967316"/>
                        <a:pt x="439600" y="1001583"/>
                        <a:pt x="422466" y="1023225"/>
                      </a:cubicBezTo>
                      <a:cubicBezTo>
                        <a:pt x="405332" y="1044868"/>
                        <a:pt x="375573" y="1054787"/>
                        <a:pt x="357538" y="1071921"/>
                      </a:cubicBezTo>
                      <a:cubicBezTo>
                        <a:pt x="339503" y="1089055"/>
                        <a:pt x="321467" y="1105287"/>
                        <a:pt x="314253" y="1126028"/>
                      </a:cubicBezTo>
                      <a:cubicBezTo>
                        <a:pt x="307039" y="1146769"/>
                        <a:pt x="307941" y="1176527"/>
                        <a:pt x="314253" y="1196366"/>
                      </a:cubicBezTo>
                      <a:cubicBezTo>
                        <a:pt x="320565" y="1216205"/>
                        <a:pt x="352127" y="1245062"/>
                        <a:pt x="352127" y="1245062"/>
                      </a:cubicBezTo>
                      <a:cubicBezTo>
                        <a:pt x="358439" y="1258589"/>
                        <a:pt x="358439" y="1262196"/>
                        <a:pt x="352127" y="1277526"/>
                      </a:cubicBezTo>
                      <a:cubicBezTo>
                        <a:pt x="345815" y="1292856"/>
                        <a:pt x="329583" y="1319909"/>
                        <a:pt x="314253" y="1337043"/>
                      </a:cubicBezTo>
                      <a:cubicBezTo>
                        <a:pt x="298923" y="1354177"/>
                        <a:pt x="254736" y="1383033"/>
                        <a:pt x="260146" y="1380328"/>
                      </a:cubicBezTo>
                      <a:cubicBezTo>
                        <a:pt x="265556" y="1377623"/>
                        <a:pt x="326877" y="1339748"/>
                        <a:pt x="346716" y="1320811"/>
                      </a:cubicBezTo>
                      <a:cubicBezTo>
                        <a:pt x="366555" y="1301874"/>
                        <a:pt x="377376" y="1286544"/>
                        <a:pt x="379180" y="1266705"/>
                      </a:cubicBezTo>
                      <a:cubicBezTo>
                        <a:pt x="380984" y="1246866"/>
                        <a:pt x="357538" y="1201777"/>
                        <a:pt x="357538" y="1201777"/>
                      </a:cubicBezTo>
                      <a:cubicBezTo>
                        <a:pt x="351226" y="1182840"/>
                        <a:pt x="343110" y="1169313"/>
                        <a:pt x="341306" y="1153081"/>
                      </a:cubicBezTo>
                      <a:cubicBezTo>
                        <a:pt x="339502" y="1136849"/>
                        <a:pt x="337698" y="1119715"/>
                        <a:pt x="346716" y="1104385"/>
                      </a:cubicBezTo>
                      <a:cubicBezTo>
                        <a:pt x="355734" y="1089055"/>
                        <a:pt x="377377" y="1074627"/>
                        <a:pt x="395412" y="1061100"/>
                      </a:cubicBezTo>
                      <a:cubicBezTo>
                        <a:pt x="413447" y="1047573"/>
                        <a:pt x="437795" y="1039457"/>
                        <a:pt x="454929" y="1023225"/>
                      </a:cubicBezTo>
                      <a:cubicBezTo>
                        <a:pt x="472063" y="1006993"/>
                        <a:pt x="492804" y="985350"/>
                        <a:pt x="498215" y="963708"/>
                      </a:cubicBezTo>
                      <a:cubicBezTo>
                        <a:pt x="503626" y="942066"/>
                        <a:pt x="487393" y="893370"/>
                        <a:pt x="487393" y="893370"/>
                      </a:cubicBezTo>
                      <a:cubicBezTo>
                        <a:pt x="481982" y="876236"/>
                        <a:pt x="466653" y="876236"/>
                        <a:pt x="465751" y="860906"/>
                      </a:cubicBezTo>
                      <a:cubicBezTo>
                        <a:pt x="464849" y="845576"/>
                        <a:pt x="476572" y="829344"/>
                        <a:pt x="481983" y="801389"/>
                      </a:cubicBezTo>
                      <a:cubicBezTo>
                        <a:pt x="487394" y="773434"/>
                        <a:pt x="493706" y="717524"/>
                        <a:pt x="498215" y="693176"/>
                      </a:cubicBezTo>
                      <a:cubicBezTo>
                        <a:pt x="502724" y="668828"/>
                        <a:pt x="495509" y="674238"/>
                        <a:pt x="509036" y="655301"/>
                      </a:cubicBezTo>
                      <a:cubicBezTo>
                        <a:pt x="522562" y="636364"/>
                        <a:pt x="559535" y="594882"/>
                        <a:pt x="579374" y="579552"/>
                      </a:cubicBezTo>
                      <a:cubicBezTo>
                        <a:pt x="599213" y="564222"/>
                        <a:pt x="603722" y="562418"/>
                        <a:pt x="628070" y="563320"/>
                      </a:cubicBezTo>
                      <a:cubicBezTo>
                        <a:pt x="652418" y="564222"/>
                        <a:pt x="695703" y="580454"/>
                        <a:pt x="725462" y="584963"/>
                      </a:cubicBezTo>
                      <a:cubicBezTo>
                        <a:pt x="755221" y="589472"/>
                        <a:pt x="783176" y="589471"/>
                        <a:pt x="806622" y="590373"/>
                      </a:cubicBezTo>
                      <a:cubicBezTo>
                        <a:pt x="830068" y="591275"/>
                        <a:pt x="866139" y="590373"/>
                        <a:pt x="866139" y="590373"/>
                      </a:cubicBezTo>
                      <a:cubicBezTo>
                        <a:pt x="885978" y="590373"/>
                        <a:pt x="901308" y="597587"/>
                        <a:pt x="925656" y="590373"/>
                      </a:cubicBezTo>
                      <a:cubicBezTo>
                        <a:pt x="950004" y="583159"/>
                        <a:pt x="985174" y="554302"/>
                        <a:pt x="1012227" y="547088"/>
                      </a:cubicBezTo>
                      <a:cubicBezTo>
                        <a:pt x="1039280" y="539874"/>
                        <a:pt x="1056414" y="548891"/>
                        <a:pt x="1087976" y="547088"/>
                      </a:cubicBezTo>
                      <a:cubicBezTo>
                        <a:pt x="1119538" y="545285"/>
                        <a:pt x="1170037" y="540776"/>
                        <a:pt x="1201599" y="536267"/>
                      </a:cubicBezTo>
                      <a:cubicBezTo>
                        <a:pt x="1233161" y="531758"/>
                        <a:pt x="1250295" y="522740"/>
                        <a:pt x="1277348" y="520035"/>
                      </a:cubicBezTo>
                      <a:cubicBezTo>
                        <a:pt x="1304401" y="517330"/>
                        <a:pt x="1342276" y="520937"/>
                        <a:pt x="1363919" y="520035"/>
                      </a:cubicBezTo>
                      <a:cubicBezTo>
                        <a:pt x="1385562" y="519133"/>
                        <a:pt x="1390070" y="521838"/>
                        <a:pt x="1407204" y="514624"/>
                      </a:cubicBezTo>
                      <a:cubicBezTo>
                        <a:pt x="1424338" y="507410"/>
                        <a:pt x="1461311" y="451500"/>
                        <a:pt x="1445079" y="438875"/>
                      </a:cubicBez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7" name="Freeform 236">
                  <a:extLst>
                    <a:ext uri="{FF2B5EF4-FFF2-40B4-BE49-F238E27FC236}">
                      <a16:creationId xmlns:a16="http://schemas.microsoft.com/office/drawing/2014/main" xmlns="" id="{75E13B17-1922-DC46-83B8-E7E0E09F21BB}"/>
                    </a:ext>
                  </a:extLst>
                </p:cNvPr>
                <p:cNvSpPr/>
                <p:nvPr/>
              </p:nvSpPr>
              <p:spPr>
                <a:xfrm>
                  <a:off x="2424773" y="3257929"/>
                  <a:ext cx="811937" cy="913702"/>
                </a:xfrm>
                <a:custGeom>
                  <a:avLst/>
                  <a:gdLst>
                    <a:gd name="connsiteX0" fmla="*/ 810796 w 811937"/>
                    <a:gd name="connsiteY0" fmla="*/ 913683 h 913702"/>
                    <a:gd name="connsiteX1" fmla="*/ 789154 w 811937"/>
                    <a:gd name="connsiteY1" fmla="*/ 859576 h 913702"/>
                    <a:gd name="connsiteX2" fmla="*/ 772922 w 811937"/>
                    <a:gd name="connsiteY2" fmla="*/ 767595 h 913702"/>
                    <a:gd name="connsiteX3" fmla="*/ 756690 w 811937"/>
                    <a:gd name="connsiteY3" fmla="*/ 653972 h 913702"/>
                    <a:gd name="connsiteX4" fmla="*/ 778332 w 811937"/>
                    <a:gd name="connsiteY4" fmla="*/ 621508 h 913702"/>
                    <a:gd name="connsiteX5" fmla="*/ 724226 w 811937"/>
                    <a:gd name="connsiteY5" fmla="*/ 599865 h 913702"/>
                    <a:gd name="connsiteX6" fmla="*/ 724226 w 811937"/>
                    <a:gd name="connsiteY6" fmla="*/ 529527 h 913702"/>
                    <a:gd name="connsiteX7" fmla="*/ 724226 w 811937"/>
                    <a:gd name="connsiteY7" fmla="*/ 497063 h 913702"/>
                    <a:gd name="connsiteX8" fmla="*/ 724226 w 811937"/>
                    <a:gd name="connsiteY8" fmla="*/ 448367 h 913702"/>
                    <a:gd name="connsiteX9" fmla="*/ 686351 w 811937"/>
                    <a:gd name="connsiteY9" fmla="*/ 394260 h 913702"/>
                    <a:gd name="connsiteX10" fmla="*/ 686351 w 811937"/>
                    <a:gd name="connsiteY10" fmla="*/ 302279 h 913702"/>
                    <a:gd name="connsiteX11" fmla="*/ 637655 w 811937"/>
                    <a:gd name="connsiteY11" fmla="*/ 264405 h 913702"/>
                    <a:gd name="connsiteX12" fmla="*/ 594370 w 811937"/>
                    <a:gd name="connsiteY12" fmla="*/ 269815 h 913702"/>
                    <a:gd name="connsiteX13" fmla="*/ 583549 w 811937"/>
                    <a:gd name="connsiteY13" fmla="*/ 156192 h 913702"/>
                    <a:gd name="connsiteX14" fmla="*/ 496978 w 811937"/>
                    <a:gd name="connsiteY14" fmla="*/ 139960 h 913702"/>
                    <a:gd name="connsiteX15" fmla="*/ 469925 w 811937"/>
                    <a:gd name="connsiteY15" fmla="*/ 102085 h 913702"/>
                    <a:gd name="connsiteX16" fmla="*/ 459104 w 811937"/>
                    <a:gd name="connsiteY16" fmla="*/ 4693 h 913702"/>
                    <a:gd name="connsiteX17" fmla="*/ 442872 w 811937"/>
                    <a:gd name="connsiteY17" fmla="*/ 20925 h 913702"/>
                    <a:gd name="connsiteX18" fmla="*/ 442872 w 811937"/>
                    <a:gd name="connsiteY18" fmla="*/ 69621 h 913702"/>
                    <a:gd name="connsiteX19" fmla="*/ 453693 w 811937"/>
                    <a:gd name="connsiteY19" fmla="*/ 139960 h 913702"/>
                    <a:gd name="connsiteX20" fmla="*/ 496978 w 811937"/>
                    <a:gd name="connsiteY20" fmla="*/ 172424 h 913702"/>
                    <a:gd name="connsiteX21" fmla="*/ 561906 w 811937"/>
                    <a:gd name="connsiteY21" fmla="*/ 172424 h 913702"/>
                    <a:gd name="connsiteX22" fmla="*/ 578138 w 811937"/>
                    <a:gd name="connsiteY22" fmla="*/ 231941 h 913702"/>
                    <a:gd name="connsiteX23" fmla="*/ 578138 w 811937"/>
                    <a:gd name="connsiteY23" fmla="*/ 275226 h 913702"/>
                    <a:gd name="connsiteX24" fmla="*/ 491568 w 811937"/>
                    <a:gd name="connsiteY24" fmla="*/ 280637 h 913702"/>
                    <a:gd name="connsiteX25" fmla="*/ 410408 w 811937"/>
                    <a:gd name="connsiteY25" fmla="*/ 210298 h 913702"/>
                    <a:gd name="connsiteX26" fmla="*/ 307606 w 811937"/>
                    <a:gd name="connsiteY26" fmla="*/ 161602 h 913702"/>
                    <a:gd name="connsiteX27" fmla="*/ 215625 w 811937"/>
                    <a:gd name="connsiteY27" fmla="*/ 156192 h 913702"/>
                    <a:gd name="connsiteX28" fmla="*/ 69537 w 811937"/>
                    <a:gd name="connsiteY28" fmla="*/ 156192 h 913702"/>
                    <a:gd name="connsiteX29" fmla="*/ 4609 w 811937"/>
                    <a:gd name="connsiteY29" fmla="*/ 85853 h 913702"/>
                    <a:gd name="connsiteX30" fmla="*/ 10020 w 811937"/>
                    <a:gd name="connsiteY30" fmla="*/ 123728 h 913702"/>
                    <a:gd name="connsiteX31" fmla="*/ 47894 w 811937"/>
                    <a:gd name="connsiteY31" fmla="*/ 183245 h 913702"/>
                    <a:gd name="connsiteX32" fmla="*/ 183161 w 811937"/>
                    <a:gd name="connsiteY32" fmla="*/ 183245 h 913702"/>
                    <a:gd name="connsiteX33" fmla="*/ 291374 w 811937"/>
                    <a:gd name="connsiteY33" fmla="*/ 183245 h 913702"/>
                    <a:gd name="connsiteX34" fmla="*/ 421229 w 811937"/>
                    <a:gd name="connsiteY34" fmla="*/ 253583 h 913702"/>
                    <a:gd name="connsiteX35" fmla="*/ 459104 w 811937"/>
                    <a:gd name="connsiteY35" fmla="*/ 286047 h 913702"/>
                    <a:gd name="connsiteX36" fmla="*/ 513210 w 811937"/>
                    <a:gd name="connsiteY36" fmla="*/ 313101 h 913702"/>
                    <a:gd name="connsiteX37" fmla="*/ 588960 w 811937"/>
                    <a:gd name="connsiteY37" fmla="*/ 313101 h 913702"/>
                    <a:gd name="connsiteX38" fmla="*/ 637655 w 811937"/>
                    <a:gd name="connsiteY38" fmla="*/ 302279 h 913702"/>
                    <a:gd name="connsiteX39" fmla="*/ 664709 w 811937"/>
                    <a:gd name="connsiteY39" fmla="*/ 350975 h 913702"/>
                    <a:gd name="connsiteX40" fmla="*/ 664709 w 811937"/>
                    <a:gd name="connsiteY40" fmla="*/ 394260 h 913702"/>
                    <a:gd name="connsiteX41" fmla="*/ 697173 w 811937"/>
                    <a:gd name="connsiteY41" fmla="*/ 437546 h 913702"/>
                    <a:gd name="connsiteX42" fmla="*/ 691762 w 811937"/>
                    <a:gd name="connsiteY42" fmla="*/ 507884 h 913702"/>
                    <a:gd name="connsiteX43" fmla="*/ 691762 w 811937"/>
                    <a:gd name="connsiteY43" fmla="*/ 567401 h 913702"/>
                    <a:gd name="connsiteX44" fmla="*/ 713405 w 811937"/>
                    <a:gd name="connsiteY44" fmla="*/ 621508 h 913702"/>
                    <a:gd name="connsiteX45" fmla="*/ 729636 w 811937"/>
                    <a:gd name="connsiteY45" fmla="*/ 637740 h 913702"/>
                    <a:gd name="connsiteX46" fmla="*/ 729636 w 811937"/>
                    <a:gd name="connsiteY46" fmla="*/ 724310 h 913702"/>
                    <a:gd name="connsiteX47" fmla="*/ 745868 w 811937"/>
                    <a:gd name="connsiteY47" fmla="*/ 810880 h 913702"/>
                    <a:gd name="connsiteX48" fmla="*/ 751279 w 811937"/>
                    <a:gd name="connsiteY48" fmla="*/ 854166 h 913702"/>
                    <a:gd name="connsiteX49" fmla="*/ 810796 w 811937"/>
                    <a:gd name="connsiteY49" fmla="*/ 913683 h 9137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811937" h="913702">
                      <a:moveTo>
                        <a:pt x="810796" y="913683"/>
                      </a:moveTo>
                      <a:cubicBezTo>
                        <a:pt x="817109" y="914585"/>
                        <a:pt x="795466" y="883924"/>
                        <a:pt x="789154" y="859576"/>
                      </a:cubicBezTo>
                      <a:cubicBezTo>
                        <a:pt x="782842" y="835228"/>
                        <a:pt x="778333" y="801862"/>
                        <a:pt x="772922" y="767595"/>
                      </a:cubicBezTo>
                      <a:cubicBezTo>
                        <a:pt x="767511" y="733328"/>
                        <a:pt x="755788" y="678320"/>
                        <a:pt x="756690" y="653972"/>
                      </a:cubicBezTo>
                      <a:cubicBezTo>
                        <a:pt x="757592" y="629624"/>
                        <a:pt x="783743" y="630526"/>
                        <a:pt x="778332" y="621508"/>
                      </a:cubicBezTo>
                      <a:cubicBezTo>
                        <a:pt x="772921" y="612490"/>
                        <a:pt x="733244" y="615195"/>
                        <a:pt x="724226" y="599865"/>
                      </a:cubicBezTo>
                      <a:cubicBezTo>
                        <a:pt x="715208" y="584535"/>
                        <a:pt x="724226" y="529527"/>
                        <a:pt x="724226" y="529527"/>
                      </a:cubicBezTo>
                      <a:lnTo>
                        <a:pt x="724226" y="497063"/>
                      </a:lnTo>
                      <a:cubicBezTo>
                        <a:pt x="724226" y="483536"/>
                        <a:pt x="730538" y="465501"/>
                        <a:pt x="724226" y="448367"/>
                      </a:cubicBezTo>
                      <a:cubicBezTo>
                        <a:pt x="717914" y="431233"/>
                        <a:pt x="692664" y="418608"/>
                        <a:pt x="686351" y="394260"/>
                      </a:cubicBezTo>
                      <a:cubicBezTo>
                        <a:pt x="680038" y="369912"/>
                        <a:pt x="694467" y="323922"/>
                        <a:pt x="686351" y="302279"/>
                      </a:cubicBezTo>
                      <a:cubicBezTo>
                        <a:pt x="678235" y="280636"/>
                        <a:pt x="652985" y="269816"/>
                        <a:pt x="637655" y="264405"/>
                      </a:cubicBezTo>
                      <a:cubicBezTo>
                        <a:pt x="622325" y="258994"/>
                        <a:pt x="603388" y="287850"/>
                        <a:pt x="594370" y="269815"/>
                      </a:cubicBezTo>
                      <a:cubicBezTo>
                        <a:pt x="585352" y="251780"/>
                        <a:pt x="599781" y="177834"/>
                        <a:pt x="583549" y="156192"/>
                      </a:cubicBezTo>
                      <a:cubicBezTo>
                        <a:pt x="567317" y="134550"/>
                        <a:pt x="515915" y="148978"/>
                        <a:pt x="496978" y="139960"/>
                      </a:cubicBezTo>
                      <a:cubicBezTo>
                        <a:pt x="478041" y="130942"/>
                        <a:pt x="476237" y="124629"/>
                        <a:pt x="469925" y="102085"/>
                      </a:cubicBezTo>
                      <a:cubicBezTo>
                        <a:pt x="463613" y="79540"/>
                        <a:pt x="459104" y="4693"/>
                        <a:pt x="459104" y="4693"/>
                      </a:cubicBezTo>
                      <a:cubicBezTo>
                        <a:pt x="454595" y="-8834"/>
                        <a:pt x="445577" y="10104"/>
                        <a:pt x="442872" y="20925"/>
                      </a:cubicBezTo>
                      <a:cubicBezTo>
                        <a:pt x="440167" y="31746"/>
                        <a:pt x="441068" y="49782"/>
                        <a:pt x="442872" y="69621"/>
                      </a:cubicBezTo>
                      <a:cubicBezTo>
                        <a:pt x="444676" y="89460"/>
                        <a:pt x="444675" y="122826"/>
                        <a:pt x="453693" y="139960"/>
                      </a:cubicBezTo>
                      <a:cubicBezTo>
                        <a:pt x="462711" y="157094"/>
                        <a:pt x="478943" y="167013"/>
                        <a:pt x="496978" y="172424"/>
                      </a:cubicBezTo>
                      <a:cubicBezTo>
                        <a:pt x="515013" y="177835"/>
                        <a:pt x="548380" y="162505"/>
                        <a:pt x="561906" y="172424"/>
                      </a:cubicBezTo>
                      <a:cubicBezTo>
                        <a:pt x="575432" y="182343"/>
                        <a:pt x="575433" y="214807"/>
                        <a:pt x="578138" y="231941"/>
                      </a:cubicBezTo>
                      <a:cubicBezTo>
                        <a:pt x="580843" y="249075"/>
                        <a:pt x="592566" y="267110"/>
                        <a:pt x="578138" y="275226"/>
                      </a:cubicBezTo>
                      <a:cubicBezTo>
                        <a:pt x="563710" y="283342"/>
                        <a:pt x="519523" y="291458"/>
                        <a:pt x="491568" y="280637"/>
                      </a:cubicBezTo>
                      <a:cubicBezTo>
                        <a:pt x="463613" y="269816"/>
                        <a:pt x="441068" y="230137"/>
                        <a:pt x="410408" y="210298"/>
                      </a:cubicBezTo>
                      <a:cubicBezTo>
                        <a:pt x="379748" y="190459"/>
                        <a:pt x="340070" y="170620"/>
                        <a:pt x="307606" y="161602"/>
                      </a:cubicBezTo>
                      <a:cubicBezTo>
                        <a:pt x="275142" y="152584"/>
                        <a:pt x="255303" y="157094"/>
                        <a:pt x="215625" y="156192"/>
                      </a:cubicBezTo>
                      <a:cubicBezTo>
                        <a:pt x="175947" y="155290"/>
                        <a:pt x="104706" y="167915"/>
                        <a:pt x="69537" y="156192"/>
                      </a:cubicBezTo>
                      <a:cubicBezTo>
                        <a:pt x="34368" y="144469"/>
                        <a:pt x="14528" y="91264"/>
                        <a:pt x="4609" y="85853"/>
                      </a:cubicBezTo>
                      <a:cubicBezTo>
                        <a:pt x="-5311" y="80442"/>
                        <a:pt x="2806" y="107496"/>
                        <a:pt x="10020" y="123728"/>
                      </a:cubicBezTo>
                      <a:cubicBezTo>
                        <a:pt x="17234" y="139960"/>
                        <a:pt x="19037" y="173326"/>
                        <a:pt x="47894" y="183245"/>
                      </a:cubicBezTo>
                      <a:cubicBezTo>
                        <a:pt x="76751" y="193164"/>
                        <a:pt x="183161" y="183245"/>
                        <a:pt x="183161" y="183245"/>
                      </a:cubicBezTo>
                      <a:cubicBezTo>
                        <a:pt x="223741" y="183245"/>
                        <a:pt x="251696" y="171522"/>
                        <a:pt x="291374" y="183245"/>
                      </a:cubicBezTo>
                      <a:cubicBezTo>
                        <a:pt x="331052" y="194968"/>
                        <a:pt x="393274" y="236449"/>
                        <a:pt x="421229" y="253583"/>
                      </a:cubicBezTo>
                      <a:cubicBezTo>
                        <a:pt x="449184" y="270717"/>
                        <a:pt x="443774" y="276127"/>
                        <a:pt x="459104" y="286047"/>
                      </a:cubicBezTo>
                      <a:cubicBezTo>
                        <a:pt x="474434" y="295967"/>
                        <a:pt x="491567" y="308592"/>
                        <a:pt x="513210" y="313101"/>
                      </a:cubicBezTo>
                      <a:cubicBezTo>
                        <a:pt x="534853" y="317610"/>
                        <a:pt x="568219" y="314905"/>
                        <a:pt x="588960" y="313101"/>
                      </a:cubicBezTo>
                      <a:cubicBezTo>
                        <a:pt x="609701" y="311297"/>
                        <a:pt x="625030" y="295967"/>
                        <a:pt x="637655" y="302279"/>
                      </a:cubicBezTo>
                      <a:cubicBezTo>
                        <a:pt x="650280" y="308591"/>
                        <a:pt x="660200" y="335645"/>
                        <a:pt x="664709" y="350975"/>
                      </a:cubicBezTo>
                      <a:cubicBezTo>
                        <a:pt x="669218" y="366305"/>
                        <a:pt x="659298" y="379832"/>
                        <a:pt x="664709" y="394260"/>
                      </a:cubicBezTo>
                      <a:cubicBezTo>
                        <a:pt x="670120" y="408688"/>
                        <a:pt x="692664" y="418609"/>
                        <a:pt x="697173" y="437546"/>
                      </a:cubicBezTo>
                      <a:cubicBezTo>
                        <a:pt x="701682" y="456483"/>
                        <a:pt x="692664" y="486242"/>
                        <a:pt x="691762" y="507884"/>
                      </a:cubicBezTo>
                      <a:cubicBezTo>
                        <a:pt x="690860" y="529526"/>
                        <a:pt x="688155" y="548464"/>
                        <a:pt x="691762" y="567401"/>
                      </a:cubicBezTo>
                      <a:cubicBezTo>
                        <a:pt x="695369" y="586338"/>
                        <a:pt x="713405" y="621508"/>
                        <a:pt x="713405" y="621508"/>
                      </a:cubicBezTo>
                      <a:cubicBezTo>
                        <a:pt x="719717" y="633231"/>
                        <a:pt x="726931" y="620607"/>
                        <a:pt x="729636" y="637740"/>
                      </a:cubicBezTo>
                      <a:cubicBezTo>
                        <a:pt x="732341" y="654873"/>
                        <a:pt x="726931" y="695453"/>
                        <a:pt x="729636" y="724310"/>
                      </a:cubicBezTo>
                      <a:cubicBezTo>
                        <a:pt x="732341" y="753167"/>
                        <a:pt x="742261" y="789237"/>
                        <a:pt x="745868" y="810880"/>
                      </a:cubicBezTo>
                      <a:cubicBezTo>
                        <a:pt x="749475" y="832523"/>
                        <a:pt x="745868" y="838836"/>
                        <a:pt x="751279" y="854166"/>
                      </a:cubicBezTo>
                      <a:cubicBezTo>
                        <a:pt x="756690" y="869496"/>
                        <a:pt x="804483" y="912781"/>
                        <a:pt x="810796" y="913683"/>
                      </a:cubicBez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8" name="Freeform 237">
                  <a:extLst>
                    <a:ext uri="{FF2B5EF4-FFF2-40B4-BE49-F238E27FC236}">
                      <a16:creationId xmlns:a16="http://schemas.microsoft.com/office/drawing/2014/main" xmlns="" id="{809001FF-2CC9-7542-8DBF-FD8A360C29D6}"/>
                    </a:ext>
                  </a:extLst>
                </p:cNvPr>
                <p:cNvSpPr/>
                <p:nvPr/>
              </p:nvSpPr>
              <p:spPr>
                <a:xfrm>
                  <a:off x="2753584" y="4488450"/>
                  <a:ext cx="1575407" cy="1317225"/>
                </a:xfrm>
                <a:custGeom>
                  <a:avLst/>
                  <a:gdLst>
                    <a:gd name="connsiteX0" fmla="*/ 622662 w 1575407"/>
                    <a:gd name="connsiteY0" fmla="*/ 7801 h 1317225"/>
                    <a:gd name="connsiteX1" fmla="*/ 644305 w 1575407"/>
                    <a:gd name="connsiteY1" fmla="*/ 56497 h 1317225"/>
                    <a:gd name="connsiteX2" fmla="*/ 682179 w 1575407"/>
                    <a:gd name="connsiteY2" fmla="*/ 88961 h 1317225"/>
                    <a:gd name="connsiteX3" fmla="*/ 709233 w 1575407"/>
                    <a:gd name="connsiteY3" fmla="*/ 159299 h 1317225"/>
                    <a:gd name="connsiteX4" fmla="*/ 714643 w 1575407"/>
                    <a:gd name="connsiteY4" fmla="*/ 245870 h 1317225"/>
                    <a:gd name="connsiteX5" fmla="*/ 714643 w 1575407"/>
                    <a:gd name="connsiteY5" fmla="*/ 316208 h 1317225"/>
                    <a:gd name="connsiteX6" fmla="*/ 709233 w 1575407"/>
                    <a:gd name="connsiteY6" fmla="*/ 343261 h 1317225"/>
                    <a:gd name="connsiteX7" fmla="*/ 601020 w 1575407"/>
                    <a:gd name="connsiteY7" fmla="*/ 419010 h 1317225"/>
                    <a:gd name="connsiteX8" fmla="*/ 487396 w 1575407"/>
                    <a:gd name="connsiteY8" fmla="*/ 424421 h 1317225"/>
                    <a:gd name="connsiteX9" fmla="*/ 417057 w 1575407"/>
                    <a:gd name="connsiteY9" fmla="*/ 451474 h 1317225"/>
                    <a:gd name="connsiteX10" fmla="*/ 395415 w 1575407"/>
                    <a:gd name="connsiteY10" fmla="*/ 489349 h 1317225"/>
                    <a:gd name="connsiteX11" fmla="*/ 325076 w 1575407"/>
                    <a:gd name="connsiteY11" fmla="*/ 494759 h 1317225"/>
                    <a:gd name="connsiteX12" fmla="*/ 254738 w 1575407"/>
                    <a:gd name="connsiteY12" fmla="*/ 456885 h 1317225"/>
                    <a:gd name="connsiteX13" fmla="*/ 200631 w 1575407"/>
                    <a:gd name="connsiteY13" fmla="*/ 456885 h 1317225"/>
                    <a:gd name="connsiteX14" fmla="*/ 130293 w 1575407"/>
                    <a:gd name="connsiteY14" fmla="*/ 478528 h 1317225"/>
                    <a:gd name="connsiteX15" fmla="*/ 119472 w 1575407"/>
                    <a:gd name="connsiteY15" fmla="*/ 505581 h 1317225"/>
                    <a:gd name="connsiteX16" fmla="*/ 184399 w 1575407"/>
                    <a:gd name="connsiteY16" fmla="*/ 473117 h 1317225"/>
                    <a:gd name="connsiteX17" fmla="*/ 265559 w 1575407"/>
                    <a:gd name="connsiteY17" fmla="*/ 478528 h 1317225"/>
                    <a:gd name="connsiteX18" fmla="*/ 330487 w 1575407"/>
                    <a:gd name="connsiteY18" fmla="*/ 510991 h 1317225"/>
                    <a:gd name="connsiteX19" fmla="*/ 368362 w 1575407"/>
                    <a:gd name="connsiteY19" fmla="*/ 510991 h 1317225"/>
                    <a:gd name="connsiteX20" fmla="*/ 368362 w 1575407"/>
                    <a:gd name="connsiteY20" fmla="*/ 565098 h 1317225"/>
                    <a:gd name="connsiteX21" fmla="*/ 254738 w 1575407"/>
                    <a:gd name="connsiteY21" fmla="*/ 657079 h 1317225"/>
                    <a:gd name="connsiteX22" fmla="*/ 119472 w 1575407"/>
                    <a:gd name="connsiteY22" fmla="*/ 813988 h 1317225"/>
                    <a:gd name="connsiteX23" fmla="*/ 119472 w 1575407"/>
                    <a:gd name="connsiteY23" fmla="*/ 927612 h 1317225"/>
                    <a:gd name="connsiteX24" fmla="*/ 27491 w 1575407"/>
                    <a:gd name="connsiteY24" fmla="*/ 1046646 h 1317225"/>
                    <a:gd name="connsiteX25" fmla="*/ 16669 w 1575407"/>
                    <a:gd name="connsiteY25" fmla="*/ 1116984 h 1317225"/>
                    <a:gd name="connsiteX26" fmla="*/ 65365 w 1575407"/>
                    <a:gd name="connsiteY26" fmla="*/ 1198144 h 1317225"/>
                    <a:gd name="connsiteX27" fmla="*/ 38312 w 1575407"/>
                    <a:gd name="connsiteY27" fmla="*/ 1257661 h 1317225"/>
                    <a:gd name="connsiteX28" fmla="*/ 437 w 1575407"/>
                    <a:gd name="connsiteY28" fmla="*/ 1317178 h 1317225"/>
                    <a:gd name="connsiteX29" fmla="*/ 65365 w 1575407"/>
                    <a:gd name="connsiteY29" fmla="*/ 1268483 h 1317225"/>
                    <a:gd name="connsiteX30" fmla="*/ 97829 w 1575407"/>
                    <a:gd name="connsiteY30" fmla="*/ 1241429 h 1317225"/>
                    <a:gd name="connsiteX31" fmla="*/ 87008 w 1575407"/>
                    <a:gd name="connsiteY31" fmla="*/ 1154859 h 1317225"/>
                    <a:gd name="connsiteX32" fmla="*/ 59954 w 1575407"/>
                    <a:gd name="connsiteY32" fmla="*/ 1089931 h 1317225"/>
                    <a:gd name="connsiteX33" fmla="*/ 114061 w 1575407"/>
                    <a:gd name="connsiteY33" fmla="*/ 987129 h 1317225"/>
                    <a:gd name="connsiteX34" fmla="*/ 157346 w 1575407"/>
                    <a:gd name="connsiteY34" fmla="*/ 933022 h 1317225"/>
                    <a:gd name="connsiteX35" fmla="*/ 157346 w 1575407"/>
                    <a:gd name="connsiteY35" fmla="*/ 862684 h 1317225"/>
                    <a:gd name="connsiteX36" fmla="*/ 162757 w 1575407"/>
                    <a:gd name="connsiteY36" fmla="*/ 803167 h 1317225"/>
                    <a:gd name="connsiteX37" fmla="*/ 243917 w 1575407"/>
                    <a:gd name="connsiteY37" fmla="*/ 738239 h 1317225"/>
                    <a:gd name="connsiteX38" fmla="*/ 308844 w 1575407"/>
                    <a:gd name="connsiteY38" fmla="*/ 646258 h 1317225"/>
                    <a:gd name="connsiteX39" fmla="*/ 362951 w 1575407"/>
                    <a:gd name="connsiteY39" fmla="*/ 613794 h 1317225"/>
                    <a:gd name="connsiteX40" fmla="*/ 433289 w 1575407"/>
                    <a:gd name="connsiteY40" fmla="*/ 559687 h 1317225"/>
                    <a:gd name="connsiteX41" fmla="*/ 438700 w 1575407"/>
                    <a:gd name="connsiteY41" fmla="*/ 489349 h 1317225"/>
                    <a:gd name="connsiteX42" fmla="*/ 498217 w 1575407"/>
                    <a:gd name="connsiteY42" fmla="*/ 456885 h 1317225"/>
                    <a:gd name="connsiteX43" fmla="*/ 617252 w 1575407"/>
                    <a:gd name="connsiteY43" fmla="*/ 456885 h 1317225"/>
                    <a:gd name="connsiteX44" fmla="*/ 698411 w 1575407"/>
                    <a:gd name="connsiteY44" fmla="*/ 391957 h 1317225"/>
                    <a:gd name="connsiteX45" fmla="*/ 736286 w 1575407"/>
                    <a:gd name="connsiteY45" fmla="*/ 370314 h 1317225"/>
                    <a:gd name="connsiteX46" fmla="*/ 763339 w 1575407"/>
                    <a:gd name="connsiteY46" fmla="*/ 272923 h 1317225"/>
                    <a:gd name="connsiteX47" fmla="*/ 790392 w 1575407"/>
                    <a:gd name="connsiteY47" fmla="*/ 229638 h 1317225"/>
                    <a:gd name="connsiteX48" fmla="*/ 849909 w 1575407"/>
                    <a:gd name="connsiteY48" fmla="*/ 272923 h 1317225"/>
                    <a:gd name="connsiteX49" fmla="*/ 849909 w 1575407"/>
                    <a:gd name="connsiteY49" fmla="*/ 321619 h 1317225"/>
                    <a:gd name="connsiteX50" fmla="*/ 909427 w 1575407"/>
                    <a:gd name="connsiteY50" fmla="*/ 337851 h 1317225"/>
                    <a:gd name="connsiteX51" fmla="*/ 1017640 w 1575407"/>
                    <a:gd name="connsiteY51" fmla="*/ 332440 h 1317225"/>
                    <a:gd name="connsiteX52" fmla="*/ 1077157 w 1575407"/>
                    <a:gd name="connsiteY52" fmla="*/ 375725 h 1317225"/>
                    <a:gd name="connsiteX53" fmla="*/ 1104210 w 1575407"/>
                    <a:gd name="connsiteY53" fmla="*/ 429832 h 1317225"/>
                    <a:gd name="connsiteX54" fmla="*/ 1136674 w 1575407"/>
                    <a:gd name="connsiteY54" fmla="*/ 375725 h 1317225"/>
                    <a:gd name="connsiteX55" fmla="*/ 1228655 w 1575407"/>
                    <a:gd name="connsiteY55" fmla="*/ 375725 h 1317225"/>
                    <a:gd name="connsiteX56" fmla="*/ 1331457 w 1575407"/>
                    <a:gd name="connsiteY56" fmla="*/ 402778 h 1317225"/>
                    <a:gd name="connsiteX57" fmla="*/ 1336868 w 1575407"/>
                    <a:gd name="connsiteY57" fmla="*/ 478528 h 1317225"/>
                    <a:gd name="connsiteX58" fmla="*/ 1428849 w 1575407"/>
                    <a:gd name="connsiteY58" fmla="*/ 521813 h 1317225"/>
                    <a:gd name="connsiteX59" fmla="*/ 1574937 w 1575407"/>
                    <a:gd name="connsiteY59" fmla="*/ 597562 h 1317225"/>
                    <a:gd name="connsiteX60" fmla="*/ 1472134 w 1575407"/>
                    <a:gd name="connsiteY60" fmla="*/ 521813 h 1317225"/>
                    <a:gd name="connsiteX61" fmla="*/ 1380153 w 1575407"/>
                    <a:gd name="connsiteY61" fmla="*/ 462296 h 1317225"/>
                    <a:gd name="connsiteX62" fmla="*/ 1374743 w 1575407"/>
                    <a:gd name="connsiteY62" fmla="*/ 391957 h 1317225"/>
                    <a:gd name="connsiteX63" fmla="*/ 1304404 w 1575407"/>
                    <a:gd name="connsiteY63" fmla="*/ 332440 h 1317225"/>
                    <a:gd name="connsiteX64" fmla="*/ 1174549 w 1575407"/>
                    <a:gd name="connsiteY64" fmla="*/ 327029 h 1317225"/>
                    <a:gd name="connsiteX65" fmla="*/ 1098799 w 1575407"/>
                    <a:gd name="connsiteY65" fmla="*/ 343261 h 1317225"/>
                    <a:gd name="connsiteX66" fmla="*/ 1039282 w 1575407"/>
                    <a:gd name="connsiteY66" fmla="*/ 294565 h 1317225"/>
                    <a:gd name="connsiteX67" fmla="*/ 909427 w 1575407"/>
                    <a:gd name="connsiteY67" fmla="*/ 299976 h 1317225"/>
                    <a:gd name="connsiteX68" fmla="*/ 871552 w 1575407"/>
                    <a:gd name="connsiteY68" fmla="*/ 256691 h 1317225"/>
                    <a:gd name="connsiteX69" fmla="*/ 860731 w 1575407"/>
                    <a:gd name="connsiteY69" fmla="*/ 224227 h 1317225"/>
                    <a:gd name="connsiteX70" fmla="*/ 795803 w 1575407"/>
                    <a:gd name="connsiteY70" fmla="*/ 143067 h 1317225"/>
                    <a:gd name="connsiteX71" fmla="*/ 768750 w 1575407"/>
                    <a:gd name="connsiteY71" fmla="*/ 88961 h 1317225"/>
                    <a:gd name="connsiteX72" fmla="*/ 703822 w 1575407"/>
                    <a:gd name="connsiteY72" fmla="*/ 13212 h 1317225"/>
                    <a:gd name="connsiteX73" fmla="*/ 622662 w 1575407"/>
                    <a:gd name="connsiteY73" fmla="*/ 7801 h 1317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</a:cxnLst>
                  <a:rect l="l" t="t" r="r" b="b"/>
                  <a:pathLst>
                    <a:path w="1575407" h="1317225">
                      <a:moveTo>
                        <a:pt x="622662" y="7801"/>
                      </a:moveTo>
                      <a:cubicBezTo>
                        <a:pt x="612742" y="15015"/>
                        <a:pt x="634386" y="42971"/>
                        <a:pt x="644305" y="56497"/>
                      </a:cubicBezTo>
                      <a:cubicBezTo>
                        <a:pt x="654224" y="70023"/>
                        <a:pt x="671358" y="71827"/>
                        <a:pt x="682179" y="88961"/>
                      </a:cubicBezTo>
                      <a:cubicBezTo>
                        <a:pt x="693000" y="106095"/>
                        <a:pt x="703822" y="133148"/>
                        <a:pt x="709233" y="159299"/>
                      </a:cubicBezTo>
                      <a:cubicBezTo>
                        <a:pt x="714644" y="185451"/>
                        <a:pt x="713741" y="219719"/>
                        <a:pt x="714643" y="245870"/>
                      </a:cubicBezTo>
                      <a:cubicBezTo>
                        <a:pt x="715545" y="272021"/>
                        <a:pt x="714643" y="316208"/>
                        <a:pt x="714643" y="316208"/>
                      </a:cubicBezTo>
                      <a:cubicBezTo>
                        <a:pt x="713741" y="332440"/>
                        <a:pt x="728170" y="326127"/>
                        <a:pt x="709233" y="343261"/>
                      </a:cubicBezTo>
                      <a:cubicBezTo>
                        <a:pt x="690296" y="360395"/>
                        <a:pt x="637993" y="405483"/>
                        <a:pt x="601020" y="419010"/>
                      </a:cubicBezTo>
                      <a:cubicBezTo>
                        <a:pt x="564047" y="432537"/>
                        <a:pt x="518056" y="419010"/>
                        <a:pt x="487396" y="424421"/>
                      </a:cubicBezTo>
                      <a:cubicBezTo>
                        <a:pt x="456735" y="429832"/>
                        <a:pt x="432387" y="440653"/>
                        <a:pt x="417057" y="451474"/>
                      </a:cubicBezTo>
                      <a:cubicBezTo>
                        <a:pt x="401727" y="462295"/>
                        <a:pt x="410745" y="482135"/>
                        <a:pt x="395415" y="489349"/>
                      </a:cubicBezTo>
                      <a:cubicBezTo>
                        <a:pt x="380085" y="496563"/>
                        <a:pt x="348522" y="500170"/>
                        <a:pt x="325076" y="494759"/>
                      </a:cubicBezTo>
                      <a:cubicBezTo>
                        <a:pt x="301630" y="489348"/>
                        <a:pt x="275479" y="463197"/>
                        <a:pt x="254738" y="456885"/>
                      </a:cubicBezTo>
                      <a:cubicBezTo>
                        <a:pt x="233997" y="450573"/>
                        <a:pt x="221372" y="453278"/>
                        <a:pt x="200631" y="456885"/>
                      </a:cubicBezTo>
                      <a:cubicBezTo>
                        <a:pt x="179890" y="460492"/>
                        <a:pt x="130293" y="478528"/>
                        <a:pt x="130293" y="478528"/>
                      </a:cubicBezTo>
                      <a:cubicBezTo>
                        <a:pt x="116767" y="486644"/>
                        <a:pt x="110454" y="506483"/>
                        <a:pt x="119472" y="505581"/>
                      </a:cubicBezTo>
                      <a:cubicBezTo>
                        <a:pt x="128490" y="504679"/>
                        <a:pt x="160051" y="477626"/>
                        <a:pt x="184399" y="473117"/>
                      </a:cubicBezTo>
                      <a:cubicBezTo>
                        <a:pt x="208747" y="468608"/>
                        <a:pt x="241211" y="472216"/>
                        <a:pt x="265559" y="478528"/>
                      </a:cubicBezTo>
                      <a:cubicBezTo>
                        <a:pt x="289907" y="484840"/>
                        <a:pt x="313353" y="505581"/>
                        <a:pt x="330487" y="510991"/>
                      </a:cubicBezTo>
                      <a:cubicBezTo>
                        <a:pt x="347621" y="516401"/>
                        <a:pt x="362049" y="501973"/>
                        <a:pt x="368362" y="510991"/>
                      </a:cubicBezTo>
                      <a:cubicBezTo>
                        <a:pt x="374675" y="520009"/>
                        <a:pt x="387299" y="540750"/>
                        <a:pt x="368362" y="565098"/>
                      </a:cubicBezTo>
                      <a:cubicBezTo>
                        <a:pt x="349425" y="589446"/>
                        <a:pt x="296220" y="615597"/>
                        <a:pt x="254738" y="657079"/>
                      </a:cubicBezTo>
                      <a:cubicBezTo>
                        <a:pt x="213256" y="698561"/>
                        <a:pt x="142016" y="768899"/>
                        <a:pt x="119472" y="813988"/>
                      </a:cubicBezTo>
                      <a:cubicBezTo>
                        <a:pt x="96928" y="859077"/>
                        <a:pt x="134802" y="888836"/>
                        <a:pt x="119472" y="927612"/>
                      </a:cubicBezTo>
                      <a:cubicBezTo>
                        <a:pt x="104142" y="966388"/>
                        <a:pt x="44625" y="1015084"/>
                        <a:pt x="27491" y="1046646"/>
                      </a:cubicBezTo>
                      <a:cubicBezTo>
                        <a:pt x="10357" y="1078208"/>
                        <a:pt x="10357" y="1091734"/>
                        <a:pt x="16669" y="1116984"/>
                      </a:cubicBezTo>
                      <a:cubicBezTo>
                        <a:pt x="22981" y="1142234"/>
                        <a:pt x="61758" y="1174698"/>
                        <a:pt x="65365" y="1198144"/>
                      </a:cubicBezTo>
                      <a:cubicBezTo>
                        <a:pt x="68972" y="1221590"/>
                        <a:pt x="49133" y="1237822"/>
                        <a:pt x="38312" y="1257661"/>
                      </a:cubicBezTo>
                      <a:cubicBezTo>
                        <a:pt x="27491" y="1277500"/>
                        <a:pt x="-4072" y="1315374"/>
                        <a:pt x="437" y="1317178"/>
                      </a:cubicBezTo>
                      <a:cubicBezTo>
                        <a:pt x="4946" y="1318982"/>
                        <a:pt x="65365" y="1268483"/>
                        <a:pt x="65365" y="1268483"/>
                      </a:cubicBezTo>
                      <a:cubicBezTo>
                        <a:pt x="81597" y="1255858"/>
                        <a:pt x="94222" y="1260366"/>
                        <a:pt x="97829" y="1241429"/>
                      </a:cubicBezTo>
                      <a:cubicBezTo>
                        <a:pt x="101436" y="1222492"/>
                        <a:pt x="93320" y="1180109"/>
                        <a:pt x="87008" y="1154859"/>
                      </a:cubicBezTo>
                      <a:cubicBezTo>
                        <a:pt x="80696" y="1129609"/>
                        <a:pt x="55445" y="1117886"/>
                        <a:pt x="59954" y="1089931"/>
                      </a:cubicBezTo>
                      <a:cubicBezTo>
                        <a:pt x="64463" y="1061976"/>
                        <a:pt x="97829" y="1013280"/>
                        <a:pt x="114061" y="987129"/>
                      </a:cubicBezTo>
                      <a:cubicBezTo>
                        <a:pt x="130293" y="960978"/>
                        <a:pt x="150132" y="953763"/>
                        <a:pt x="157346" y="933022"/>
                      </a:cubicBezTo>
                      <a:cubicBezTo>
                        <a:pt x="164560" y="912281"/>
                        <a:pt x="156444" y="884326"/>
                        <a:pt x="157346" y="862684"/>
                      </a:cubicBezTo>
                      <a:cubicBezTo>
                        <a:pt x="158248" y="841042"/>
                        <a:pt x="148328" y="823908"/>
                        <a:pt x="162757" y="803167"/>
                      </a:cubicBezTo>
                      <a:cubicBezTo>
                        <a:pt x="177185" y="782426"/>
                        <a:pt x="219569" y="764390"/>
                        <a:pt x="243917" y="738239"/>
                      </a:cubicBezTo>
                      <a:cubicBezTo>
                        <a:pt x="268265" y="712088"/>
                        <a:pt x="289005" y="666999"/>
                        <a:pt x="308844" y="646258"/>
                      </a:cubicBezTo>
                      <a:cubicBezTo>
                        <a:pt x="328683" y="625517"/>
                        <a:pt x="342210" y="628223"/>
                        <a:pt x="362951" y="613794"/>
                      </a:cubicBezTo>
                      <a:cubicBezTo>
                        <a:pt x="383692" y="599366"/>
                        <a:pt x="420664" y="580428"/>
                        <a:pt x="433289" y="559687"/>
                      </a:cubicBezTo>
                      <a:cubicBezTo>
                        <a:pt x="445914" y="538946"/>
                        <a:pt x="427879" y="506483"/>
                        <a:pt x="438700" y="489349"/>
                      </a:cubicBezTo>
                      <a:cubicBezTo>
                        <a:pt x="449521" y="472215"/>
                        <a:pt x="468458" y="462296"/>
                        <a:pt x="498217" y="456885"/>
                      </a:cubicBezTo>
                      <a:cubicBezTo>
                        <a:pt x="527976" y="451474"/>
                        <a:pt x="583886" y="467706"/>
                        <a:pt x="617252" y="456885"/>
                      </a:cubicBezTo>
                      <a:cubicBezTo>
                        <a:pt x="650618" y="446064"/>
                        <a:pt x="678572" y="406386"/>
                        <a:pt x="698411" y="391957"/>
                      </a:cubicBezTo>
                      <a:cubicBezTo>
                        <a:pt x="718250" y="377529"/>
                        <a:pt x="725465" y="390153"/>
                        <a:pt x="736286" y="370314"/>
                      </a:cubicBezTo>
                      <a:cubicBezTo>
                        <a:pt x="747107" y="350475"/>
                        <a:pt x="754321" y="296369"/>
                        <a:pt x="763339" y="272923"/>
                      </a:cubicBezTo>
                      <a:cubicBezTo>
                        <a:pt x="772357" y="249477"/>
                        <a:pt x="775964" y="229638"/>
                        <a:pt x="790392" y="229638"/>
                      </a:cubicBezTo>
                      <a:cubicBezTo>
                        <a:pt x="804820" y="229638"/>
                        <a:pt x="839990" y="257593"/>
                        <a:pt x="849909" y="272923"/>
                      </a:cubicBezTo>
                      <a:cubicBezTo>
                        <a:pt x="859829" y="288253"/>
                        <a:pt x="839989" y="310798"/>
                        <a:pt x="849909" y="321619"/>
                      </a:cubicBezTo>
                      <a:cubicBezTo>
                        <a:pt x="859829" y="332440"/>
                        <a:pt x="881472" y="336048"/>
                        <a:pt x="909427" y="337851"/>
                      </a:cubicBezTo>
                      <a:cubicBezTo>
                        <a:pt x="937382" y="339655"/>
                        <a:pt x="989685" y="326128"/>
                        <a:pt x="1017640" y="332440"/>
                      </a:cubicBezTo>
                      <a:cubicBezTo>
                        <a:pt x="1045595" y="338752"/>
                        <a:pt x="1062729" y="359493"/>
                        <a:pt x="1077157" y="375725"/>
                      </a:cubicBezTo>
                      <a:cubicBezTo>
                        <a:pt x="1091585" y="391957"/>
                        <a:pt x="1094291" y="429832"/>
                        <a:pt x="1104210" y="429832"/>
                      </a:cubicBezTo>
                      <a:cubicBezTo>
                        <a:pt x="1114129" y="429832"/>
                        <a:pt x="1115933" y="384743"/>
                        <a:pt x="1136674" y="375725"/>
                      </a:cubicBezTo>
                      <a:cubicBezTo>
                        <a:pt x="1157415" y="366707"/>
                        <a:pt x="1196191" y="371216"/>
                        <a:pt x="1228655" y="375725"/>
                      </a:cubicBezTo>
                      <a:cubicBezTo>
                        <a:pt x="1261119" y="380234"/>
                        <a:pt x="1313422" y="385644"/>
                        <a:pt x="1331457" y="402778"/>
                      </a:cubicBezTo>
                      <a:cubicBezTo>
                        <a:pt x="1349492" y="419912"/>
                        <a:pt x="1320636" y="458689"/>
                        <a:pt x="1336868" y="478528"/>
                      </a:cubicBezTo>
                      <a:cubicBezTo>
                        <a:pt x="1353100" y="498367"/>
                        <a:pt x="1389171" y="501974"/>
                        <a:pt x="1428849" y="521813"/>
                      </a:cubicBezTo>
                      <a:cubicBezTo>
                        <a:pt x="1468527" y="541652"/>
                        <a:pt x="1567723" y="597562"/>
                        <a:pt x="1574937" y="597562"/>
                      </a:cubicBezTo>
                      <a:cubicBezTo>
                        <a:pt x="1582151" y="597562"/>
                        <a:pt x="1504598" y="544357"/>
                        <a:pt x="1472134" y="521813"/>
                      </a:cubicBezTo>
                      <a:cubicBezTo>
                        <a:pt x="1439670" y="499269"/>
                        <a:pt x="1396385" y="483939"/>
                        <a:pt x="1380153" y="462296"/>
                      </a:cubicBezTo>
                      <a:cubicBezTo>
                        <a:pt x="1363921" y="440653"/>
                        <a:pt x="1387368" y="413600"/>
                        <a:pt x="1374743" y="391957"/>
                      </a:cubicBezTo>
                      <a:cubicBezTo>
                        <a:pt x="1362118" y="370314"/>
                        <a:pt x="1337770" y="343261"/>
                        <a:pt x="1304404" y="332440"/>
                      </a:cubicBezTo>
                      <a:cubicBezTo>
                        <a:pt x="1271038" y="321619"/>
                        <a:pt x="1208816" y="325226"/>
                        <a:pt x="1174549" y="327029"/>
                      </a:cubicBezTo>
                      <a:cubicBezTo>
                        <a:pt x="1140282" y="328832"/>
                        <a:pt x="1121343" y="348672"/>
                        <a:pt x="1098799" y="343261"/>
                      </a:cubicBezTo>
                      <a:cubicBezTo>
                        <a:pt x="1076255" y="337850"/>
                        <a:pt x="1070844" y="301779"/>
                        <a:pt x="1039282" y="294565"/>
                      </a:cubicBezTo>
                      <a:cubicBezTo>
                        <a:pt x="1007720" y="287351"/>
                        <a:pt x="937382" y="306288"/>
                        <a:pt x="909427" y="299976"/>
                      </a:cubicBezTo>
                      <a:cubicBezTo>
                        <a:pt x="881472" y="293664"/>
                        <a:pt x="871552" y="256691"/>
                        <a:pt x="871552" y="256691"/>
                      </a:cubicBezTo>
                      <a:cubicBezTo>
                        <a:pt x="863436" y="244066"/>
                        <a:pt x="873356" y="243164"/>
                        <a:pt x="860731" y="224227"/>
                      </a:cubicBezTo>
                      <a:cubicBezTo>
                        <a:pt x="848106" y="205290"/>
                        <a:pt x="811133" y="165611"/>
                        <a:pt x="795803" y="143067"/>
                      </a:cubicBezTo>
                      <a:cubicBezTo>
                        <a:pt x="780473" y="120523"/>
                        <a:pt x="784080" y="110603"/>
                        <a:pt x="768750" y="88961"/>
                      </a:cubicBezTo>
                      <a:cubicBezTo>
                        <a:pt x="753420" y="67319"/>
                        <a:pt x="726366" y="33953"/>
                        <a:pt x="703822" y="13212"/>
                      </a:cubicBezTo>
                      <a:cubicBezTo>
                        <a:pt x="681278" y="-7529"/>
                        <a:pt x="632582" y="587"/>
                        <a:pt x="622662" y="7801"/>
                      </a:cubicBez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9" name="Freeform 238">
                  <a:extLst>
                    <a:ext uri="{FF2B5EF4-FFF2-40B4-BE49-F238E27FC236}">
                      <a16:creationId xmlns:a16="http://schemas.microsoft.com/office/drawing/2014/main" xmlns="" id="{FD9AAF1A-7C55-A54A-BA21-1C4FDE8D078C}"/>
                    </a:ext>
                  </a:extLst>
                </p:cNvPr>
                <p:cNvSpPr/>
                <p:nvPr/>
              </p:nvSpPr>
              <p:spPr>
                <a:xfrm>
                  <a:off x="3199608" y="3603432"/>
                  <a:ext cx="627173" cy="606139"/>
                </a:xfrm>
                <a:custGeom>
                  <a:avLst/>
                  <a:gdLst>
                    <a:gd name="connsiteX0" fmla="*/ 230745 w 627173"/>
                    <a:gd name="connsiteY0" fmla="*/ 606054 h 606139"/>
                    <a:gd name="connsiteX1" fmla="*/ 317315 w 627173"/>
                    <a:gd name="connsiteY1" fmla="*/ 541127 h 606139"/>
                    <a:gd name="connsiteX2" fmla="*/ 371422 w 627173"/>
                    <a:gd name="connsiteY2" fmla="*/ 470788 h 606139"/>
                    <a:gd name="connsiteX3" fmla="*/ 409296 w 627173"/>
                    <a:gd name="connsiteY3" fmla="*/ 476199 h 606139"/>
                    <a:gd name="connsiteX4" fmla="*/ 463403 w 627173"/>
                    <a:gd name="connsiteY4" fmla="*/ 535716 h 606139"/>
                    <a:gd name="connsiteX5" fmla="*/ 560794 w 627173"/>
                    <a:gd name="connsiteY5" fmla="*/ 535716 h 606139"/>
                    <a:gd name="connsiteX6" fmla="*/ 625722 w 627173"/>
                    <a:gd name="connsiteY6" fmla="*/ 459967 h 606139"/>
                    <a:gd name="connsiteX7" fmla="*/ 604080 w 627173"/>
                    <a:gd name="connsiteY7" fmla="*/ 454556 h 606139"/>
                    <a:gd name="connsiteX8" fmla="*/ 582437 w 627173"/>
                    <a:gd name="connsiteY8" fmla="*/ 492431 h 606139"/>
                    <a:gd name="connsiteX9" fmla="*/ 512099 w 627173"/>
                    <a:gd name="connsiteY9" fmla="*/ 530305 h 606139"/>
                    <a:gd name="connsiteX10" fmla="*/ 441760 w 627173"/>
                    <a:gd name="connsiteY10" fmla="*/ 487020 h 606139"/>
                    <a:gd name="connsiteX11" fmla="*/ 441760 w 627173"/>
                    <a:gd name="connsiteY11" fmla="*/ 459967 h 606139"/>
                    <a:gd name="connsiteX12" fmla="*/ 495867 w 627173"/>
                    <a:gd name="connsiteY12" fmla="*/ 422092 h 606139"/>
                    <a:gd name="connsiteX13" fmla="*/ 506688 w 627173"/>
                    <a:gd name="connsiteY13" fmla="*/ 330111 h 606139"/>
                    <a:gd name="connsiteX14" fmla="*/ 409296 w 627173"/>
                    <a:gd name="connsiteY14" fmla="*/ 270594 h 606139"/>
                    <a:gd name="connsiteX15" fmla="*/ 360600 w 627173"/>
                    <a:gd name="connsiteY15" fmla="*/ 200256 h 606139"/>
                    <a:gd name="connsiteX16" fmla="*/ 360600 w 627173"/>
                    <a:gd name="connsiteY16" fmla="*/ 151560 h 606139"/>
                    <a:gd name="connsiteX17" fmla="*/ 420117 w 627173"/>
                    <a:gd name="connsiteY17" fmla="*/ 43347 h 606139"/>
                    <a:gd name="connsiteX18" fmla="*/ 485045 w 627173"/>
                    <a:gd name="connsiteY18" fmla="*/ 32525 h 606139"/>
                    <a:gd name="connsiteX19" fmla="*/ 452581 w 627173"/>
                    <a:gd name="connsiteY19" fmla="*/ 61 h 606139"/>
                    <a:gd name="connsiteX20" fmla="*/ 425528 w 627173"/>
                    <a:gd name="connsiteY20" fmla="*/ 27115 h 606139"/>
                    <a:gd name="connsiteX21" fmla="*/ 344368 w 627173"/>
                    <a:gd name="connsiteY21" fmla="*/ 113685 h 606139"/>
                    <a:gd name="connsiteX22" fmla="*/ 328136 w 627173"/>
                    <a:gd name="connsiteY22" fmla="*/ 129917 h 606139"/>
                    <a:gd name="connsiteX23" fmla="*/ 295672 w 627173"/>
                    <a:gd name="connsiteY23" fmla="*/ 97453 h 606139"/>
                    <a:gd name="connsiteX24" fmla="*/ 301083 w 627173"/>
                    <a:gd name="connsiteY24" fmla="*/ 64989 h 606139"/>
                    <a:gd name="connsiteX25" fmla="*/ 301083 w 627173"/>
                    <a:gd name="connsiteY25" fmla="*/ 43347 h 606139"/>
                    <a:gd name="connsiteX26" fmla="*/ 274030 w 627173"/>
                    <a:gd name="connsiteY26" fmla="*/ 64989 h 606139"/>
                    <a:gd name="connsiteX27" fmla="*/ 187459 w 627173"/>
                    <a:gd name="connsiteY27" fmla="*/ 48757 h 606139"/>
                    <a:gd name="connsiteX28" fmla="*/ 117121 w 627173"/>
                    <a:gd name="connsiteY28" fmla="*/ 27115 h 606139"/>
                    <a:gd name="connsiteX29" fmla="*/ 8908 w 627173"/>
                    <a:gd name="connsiteY29" fmla="*/ 135328 h 606139"/>
                    <a:gd name="connsiteX30" fmla="*/ 14319 w 627173"/>
                    <a:gd name="connsiteY30" fmla="*/ 140738 h 606139"/>
                    <a:gd name="connsiteX31" fmla="*/ 79246 w 627173"/>
                    <a:gd name="connsiteY31" fmla="*/ 113685 h 606139"/>
                    <a:gd name="connsiteX32" fmla="*/ 133353 w 627173"/>
                    <a:gd name="connsiteY32" fmla="*/ 64989 h 606139"/>
                    <a:gd name="connsiteX33" fmla="*/ 225334 w 627173"/>
                    <a:gd name="connsiteY33" fmla="*/ 97453 h 606139"/>
                    <a:gd name="connsiteX34" fmla="*/ 295672 w 627173"/>
                    <a:gd name="connsiteY34" fmla="*/ 124506 h 606139"/>
                    <a:gd name="connsiteX35" fmla="*/ 338958 w 627173"/>
                    <a:gd name="connsiteY35" fmla="*/ 248951 h 606139"/>
                    <a:gd name="connsiteX36" fmla="*/ 393064 w 627173"/>
                    <a:gd name="connsiteY36" fmla="*/ 297647 h 606139"/>
                    <a:gd name="connsiteX37" fmla="*/ 436349 w 627173"/>
                    <a:gd name="connsiteY37" fmla="*/ 340932 h 606139"/>
                    <a:gd name="connsiteX38" fmla="*/ 382243 w 627173"/>
                    <a:gd name="connsiteY38" fmla="*/ 411271 h 606139"/>
                    <a:gd name="connsiteX39" fmla="*/ 317315 w 627173"/>
                    <a:gd name="connsiteY39" fmla="*/ 443735 h 606139"/>
                    <a:gd name="connsiteX40" fmla="*/ 225334 w 627173"/>
                    <a:gd name="connsiteY40" fmla="*/ 551948 h 606139"/>
                    <a:gd name="connsiteX41" fmla="*/ 230745 w 627173"/>
                    <a:gd name="connsiteY41" fmla="*/ 606054 h 6061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627173" h="606139">
                      <a:moveTo>
                        <a:pt x="230745" y="606054"/>
                      </a:moveTo>
                      <a:cubicBezTo>
                        <a:pt x="246075" y="604250"/>
                        <a:pt x="293869" y="563671"/>
                        <a:pt x="317315" y="541127"/>
                      </a:cubicBezTo>
                      <a:cubicBezTo>
                        <a:pt x="340761" y="518583"/>
                        <a:pt x="356092" y="481609"/>
                        <a:pt x="371422" y="470788"/>
                      </a:cubicBezTo>
                      <a:cubicBezTo>
                        <a:pt x="386752" y="459967"/>
                        <a:pt x="393966" y="465378"/>
                        <a:pt x="409296" y="476199"/>
                      </a:cubicBezTo>
                      <a:cubicBezTo>
                        <a:pt x="424626" y="487020"/>
                        <a:pt x="438153" y="525797"/>
                        <a:pt x="463403" y="535716"/>
                      </a:cubicBezTo>
                      <a:cubicBezTo>
                        <a:pt x="488653" y="545635"/>
                        <a:pt x="533741" y="548341"/>
                        <a:pt x="560794" y="535716"/>
                      </a:cubicBezTo>
                      <a:cubicBezTo>
                        <a:pt x="587847" y="523091"/>
                        <a:pt x="625722" y="459967"/>
                        <a:pt x="625722" y="459967"/>
                      </a:cubicBezTo>
                      <a:cubicBezTo>
                        <a:pt x="632936" y="446440"/>
                        <a:pt x="611294" y="449145"/>
                        <a:pt x="604080" y="454556"/>
                      </a:cubicBezTo>
                      <a:cubicBezTo>
                        <a:pt x="596866" y="459967"/>
                        <a:pt x="597767" y="479806"/>
                        <a:pt x="582437" y="492431"/>
                      </a:cubicBezTo>
                      <a:cubicBezTo>
                        <a:pt x="567107" y="505056"/>
                        <a:pt x="535545" y="531207"/>
                        <a:pt x="512099" y="530305"/>
                      </a:cubicBezTo>
                      <a:cubicBezTo>
                        <a:pt x="488653" y="529403"/>
                        <a:pt x="441760" y="487020"/>
                        <a:pt x="441760" y="487020"/>
                      </a:cubicBezTo>
                      <a:cubicBezTo>
                        <a:pt x="430037" y="475297"/>
                        <a:pt x="432742" y="470788"/>
                        <a:pt x="441760" y="459967"/>
                      </a:cubicBezTo>
                      <a:cubicBezTo>
                        <a:pt x="450778" y="449146"/>
                        <a:pt x="485046" y="443735"/>
                        <a:pt x="495867" y="422092"/>
                      </a:cubicBezTo>
                      <a:cubicBezTo>
                        <a:pt x="506688" y="400449"/>
                        <a:pt x="521116" y="355361"/>
                        <a:pt x="506688" y="330111"/>
                      </a:cubicBezTo>
                      <a:cubicBezTo>
                        <a:pt x="492260" y="304861"/>
                        <a:pt x="433644" y="292236"/>
                        <a:pt x="409296" y="270594"/>
                      </a:cubicBezTo>
                      <a:cubicBezTo>
                        <a:pt x="384948" y="248952"/>
                        <a:pt x="368716" y="220095"/>
                        <a:pt x="360600" y="200256"/>
                      </a:cubicBezTo>
                      <a:cubicBezTo>
                        <a:pt x="352484" y="180417"/>
                        <a:pt x="350681" y="177711"/>
                        <a:pt x="360600" y="151560"/>
                      </a:cubicBezTo>
                      <a:cubicBezTo>
                        <a:pt x="370519" y="125409"/>
                        <a:pt x="399376" y="63186"/>
                        <a:pt x="420117" y="43347"/>
                      </a:cubicBezTo>
                      <a:cubicBezTo>
                        <a:pt x="440858" y="23508"/>
                        <a:pt x="485045" y="32525"/>
                        <a:pt x="485045" y="32525"/>
                      </a:cubicBezTo>
                      <a:cubicBezTo>
                        <a:pt x="490456" y="25311"/>
                        <a:pt x="452581" y="61"/>
                        <a:pt x="452581" y="61"/>
                      </a:cubicBezTo>
                      <a:cubicBezTo>
                        <a:pt x="442662" y="-841"/>
                        <a:pt x="443564" y="8178"/>
                        <a:pt x="425528" y="27115"/>
                      </a:cubicBezTo>
                      <a:cubicBezTo>
                        <a:pt x="407492" y="46052"/>
                        <a:pt x="344368" y="113685"/>
                        <a:pt x="344368" y="113685"/>
                      </a:cubicBezTo>
                      <a:cubicBezTo>
                        <a:pt x="328136" y="130818"/>
                        <a:pt x="328136" y="129917"/>
                        <a:pt x="328136" y="129917"/>
                      </a:cubicBezTo>
                      <a:cubicBezTo>
                        <a:pt x="320020" y="127212"/>
                        <a:pt x="295672" y="97453"/>
                        <a:pt x="295672" y="97453"/>
                      </a:cubicBezTo>
                      <a:cubicBezTo>
                        <a:pt x="291163" y="86632"/>
                        <a:pt x="301083" y="64989"/>
                        <a:pt x="301083" y="64989"/>
                      </a:cubicBezTo>
                      <a:cubicBezTo>
                        <a:pt x="301985" y="55971"/>
                        <a:pt x="301083" y="43347"/>
                        <a:pt x="301083" y="43347"/>
                      </a:cubicBezTo>
                      <a:cubicBezTo>
                        <a:pt x="296574" y="43347"/>
                        <a:pt x="292967" y="64087"/>
                        <a:pt x="274030" y="64989"/>
                      </a:cubicBezTo>
                      <a:cubicBezTo>
                        <a:pt x="255093" y="65891"/>
                        <a:pt x="213610" y="55069"/>
                        <a:pt x="187459" y="48757"/>
                      </a:cubicBezTo>
                      <a:cubicBezTo>
                        <a:pt x="161308" y="42445"/>
                        <a:pt x="146879" y="12686"/>
                        <a:pt x="117121" y="27115"/>
                      </a:cubicBezTo>
                      <a:cubicBezTo>
                        <a:pt x="87362" y="41543"/>
                        <a:pt x="8908" y="135328"/>
                        <a:pt x="8908" y="135328"/>
                      </a:cubicBezTo>
                      <a:cubicBezTo>
                        <a:pt x="-8226" y="154265"/>
                        <a:pt x="2596" y="144345"/>
                        <a:pt x="14319" y="140738"/>
                      </a:cubicBezTo>
                      <a:cubicBezTo>
                        <a:pt x="26042" y="137131"/>
                        <a:pt x="59407" y="126310"/>
                        <a:pt x="79246" y="113685"/>
                      </a:cubicBezTo>
                      <a:cubicBezTo>
                        <a:pt x="99085" y="101060"/>
                        <a:pt x="109005" y="67694"/>
                        <a:pt x="133353" y="64989"/>
                      </a:cubicBezTo>
                      <a:cubicBezTo>
                        <a:pt x="157701" y="62284"/>
                        <a:pt x="198281" y="87534"/>
                        <a:pt x="225334" y="97453"/>
                      </a:cubicBezTo>
                      <a:cubicBezTo>
                        <a:pt x="252387" y="107372"/>
                        <a:pt x="276735" y="99256"/>
                        <a:pt x="295672" y="124506"/>
                      </a:cubicBezTo>
                      <a:cubicBezTo>
                        <a:pt x="314609" y="149756"/>
                        <a:pt x="322726" y="220094"/>
                        <a:pt x="338958" y="248951"/>
                      </a:cubicBezTo>
                      <a:cubicBezTo>
                        <a:pt x="355190" y="277808"/>
                        <a:pt x="376832" y="282317"/>
                        <a:pt x="393064" y="297647"/>
                      </a:cubicBezTo>
                      <a:cubicBezTo>
                        <a:pt x="409296" y="312977"/>
                        <a:pt x="438152" y="321995"/>
                        <a:pt x="436349" y="340932"/>
                      </a:cubicBezTo>
                      <a:cubicBezTo>
                        <a:pt x="434546" y="359869"/>
                        <a:pt x="402082" y="394137"/>
                        <a:pt x="382243" y="411271"/>
                      </a:cubicBezTo>
                      <a:cubicBezTo>
                        <a:pt x="362404" y="428405"/>
                        <a:pt x="343466" y="420289"/>
                        <a:pt x="317315" y="443735"/>
                      </a:cubicBezTo>
                      <a:cubicBezTo>
                        <a:pt x="291164" y="467181"/>
                        <a:pt x="240664" y="523091"/>
                        <a:pt x="225334" y="551948"/>
                      </a:cubicBezTo>
                      <a:cubicBezTo>
                        <a:pt x="210004" y="580805"/>
                        <a:pt x="215415" y="607858"/>
                        <a:pt x="230745" y="606054"/>
                      </a:cubicBez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0" name="Freeform 239">
                  <a:extLst>
                    <a:ext uri="{FF2B5EF4-FFF2-40B4-BE49-F238E27FC236}">
                      <a16:creationId xmlns:a16="http://schemas.microsoft.com/office/drawing/2014/main" xmlns="" id="{C7F00693-12BF-2342-B7B2-DDC644FB5F73}"/>
                    </a:ext>
                  </a:extLst>
                </p:cNvPr>
                <p:cNvSpPr/>
                <p:nvPr/>
              </p:nvSpPr>
              <p:spPr>
                <a:xfrm>
                  <a:off x="1909960" y="3370836"/>
                  <a:ext cx="340871" cy="660099"/>
                </a:xfrm>
                <a:custGeom>
                  <a:avLst/>
                  <a:gdLst>
                    <a:gd name="connsiteX0" fmla="*/ 340871 w 340871"/>
                    <a:gd name="connsiteY0" fmla="*/ 660099 h 660099"/>
                    <a:gd name="connsiteX1" fmla="*/ 302996 w 340871"/>
                    <a:gd name="connsiteY1" fmla="*/ 622224 h 660099"/>
                    <a:gd name="connsiteX2" fmla="*/ 270532 w 340871"/>
                    <a:gd name="connsiteY2" fmla="*/ 562707 h 660099"/>
                    <a:gd name="connsiteX3" fmla="*/ 275943 w 340871"/>
                    <a:gd name="connsiteY3" fmla="*/ 486958 h 660099"/>
                    <a:gd name="connsiteX4" fmla="*/ 292175 w 340871"/>
                    <a:gd name="connsiteY4" fmla="*/ 378745 h 660099"/>
                    <a:gd name="connsiteX5" fmla="*/ 243479 w 340871"/>
                    <a:gd name="connsiteY5" fmla="*/ 319228 h 660099"/>
                    <a:gd name="connsiteX6" fmla="*/ 194783 w 340871"/>
                    <a:gd name="connsiteY6" fmla="*/ 200194 h 660099"/>
                    <a:gd name="connsiteX7" fmla="*/ 102802 w 340871"/>
                    <a:gd name="connsiteY7" fmla="*/ 54106 h 660099"/>
                    <a:gd name="connsiteX8" fmla="*/ 0 w 340871"/>
                    <a:gd name="connsiteY8" fmla="*/ 0 h 660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40871" h="660099">
                      <a:moveTo>
                        <a:pt x="340871" y="660099"/>
                      </a:moveTo>
                      <a:cubicBezTo>
                        <a:pt x="327795" y="649277"/>
                        <a:pt x="314719" y="638456"/>
                        <a:pt x="302996" y="622224"/>
                      </a:cubicBezTo>
                      <a:cubicBezTo>
                        <a:pt x="291273" y="605992"/>
                        <a:pt x="275041" y="585251"/>
                        <a:pt x="270532" y="562707"/>
                      </a:cubicBezTo>
                      <a:cubicBezTo>
                        <a:pt x="266023" y="540163"/>
                        <a:pt x="272336" y="517618"/>
                        <a:pt x="275943" y="486958"/>
                      </a:cubicBezTo>
                      <a:cubicBezTo>
                        <a:pt x="279550" y="456298"/>
                        <a:pt x="297586" y="406700"/>
                        <a:pt x="292175" y="378745"/>
                      </a:cubicBezTo>
                      <a:cubicBezTo>
                        <a:pt x="286764" y="350790"/>
                        <a:pt x="259711" y="348986"/>
                        <a:pt x="243479" y="319228"/>
                      </a:cubicBezTo>
                      <a:cubicBezTo>
                        <a:pt x="227247" y="289470"/>
                        <a:pt x="218229" y="244381"/>
                        <a:pt x="194783" y="200194"/>
                      </a:cubicBezTo>
                      <a:cubicBezTo>
                        <a:pt x="171337" y="156007"/>
                        <a:pt x="135266" y="87472"/>
                        <a:pt x="102802" y="54106"/>
                      </a:cubicBezTo>
                      <a:cubicBezTo>
                        <a:pt x="70338" y="20740"/>
                        <a:pt x="35169" y="10370"/>
                        <a:pt x="0" y="0"/>
                      </a:cubicBezTo>
                    </a:path>
                  </a:pathLst>
                </a:custGeom>
                <a:noFill/>
                <a:ln w="6350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1" name="Freeform 240">
                  <a:extLst>
                    <a:ext uri="{FF2B5EF4-FFF2-40B4-BE49-F238E27FC236}">
                      <a16:creationId xmlns:a16="http://schemas.microsoft.com/office/drawing/2014/main" xmlns="" id="{FA033D25-DC02-AF47-BF56-F259E727BC0B}"/>
                    </a:ext>
                  </a:extLst>
                </p:cNvPr>
                <p:cNvSpPr/>
                <p:nvPr/>
              </p:nvSpPr>
              <p:spPr>
                <a:xfrm>
                  <a:off x="3354604" y="4353583"/>
                  <a:ext cx="416620" cy="96619"/>
                </a:xfrm>
                <a:custGeom>
                  <a:avLst/>
                  <a:gdLst>
                    <a:gd name="connsiteX0" fmla="*/ 0 w 416620"/>
                    <a:gd name="connsiteY0" fmla="*/ 61508 h 96619"/>
                    <a:gd name="connsiteX1" fmla="*/ 97391 w 416620"/>
                    <a:gd name="connsiteY1" fmla="*/ 93972 h 96619"/>
                    <a:gd name="connsiteX2" fmla="*/ 167730 w 416620"/>
                    <a:gd name="connsiteY2" fmla="*/ 88561 h 96619"/>
                    <a:gd name="connsiteX3" fmla="*/ 200194 w 416620"/>
                    <a:gd name="connsiteY3" fmla="*/ 39866 h 96619"/>
                    <a:gd name="connsiteX4" fmla="*/ 232658 w 416620"/>
                    <a:gd name="connsiteY4" fmla="*/ 7402 h 96619"/>
                    <a:gd name="connsiteX5" fmla="*/ 346281 w 416620"/>
                    <a:gd name="connsiteY5" fmla="*/ 7402 h 96619"/>
                    <a:gd name="connsiteX6" fmla="*/ 416620 w 416620"/>
                    <a:gd name="connsiteY6" fmla="*/ 88561 h 96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6620" h="96619">
                      <a:moveTo>
                        <a:pt x="0" y="61508"/>
                      </a:moveTo>
                      <a:cubicBezTo>
                        <a:pt x="34718" y="75485"/>
                        <a:pt x="69436" y="89463"/>
                        <a:pt x="97391" y="93972"/>
                      </a:cubicBezTo>
                      <a:cubicBezTo>
                        <a:pt x="125346" y="98481"/>
                        <a:pt x="150596" y="97579"/>
                        <a:pt x="167730" y="88561"/>
                      </a:cubicBezTo>
                      <a:cubicBezTo>
                        <a:pt x="184864" y="79543"/>
                        <a:pt x="189373" y="53392"/>
                        <a:pt x="200194" y="39866"/>
                      </a:cubicBezTo>
                      <a:cubicBezTo>
                        <a:pt x="211015" y="26340"/>
                        <a:pt x="208310" y="12813"/>
                        <a:pt x="232658" y="7402"/>
                      </a:cubicBezTo>
                      <a:cubicBezTo>
                        <a:pt x="257006" y="1991"/>
                        <a:pt x="315621" y="-6125"/>
                        <a:pt x="346281" y="7402"/>
                      </a:cubicBezTo>
                      <a:cubicBezTo>
                        <a:pt x="376941" y="20929"/>
                        <a:pt x="396780" y="54745"/>
                        <a:pt x="416620" y="88561"/>
                      </a:cubicBezTo>
                    </a:path>
                  </a:pathLst>
                </a:custGeom>
                <a:noFill/>
                <a:ln w="6350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2" name="Freeform 241">
                  <a:extLst>
                    <a:ext uri="{FF2B5EF4-FFF2-40B4-BE49-F238E27FC236}">
                      <a16:creationId xmlns:a16="http://schemas.microsoft.com/office/drawing/2014/main" xmlns="" id="{3D6AFFAE-0114-3B4C-A56F-0B5BAAA1A6EF}"/>
                    </a:ext>
                  </a:extLst>
                </p:cNvPr>
                <p:cNvSpPr/>
                <p:nvPr/>
              </p:nvSpPr>
              <p:spPr>
                <a:xfrm>
                  <a:off x="3495224" y="3132767"/>
                  <a:ext cx="141136" cy="633046"/>
                </a:xfrm>
                <a:custGeom>
                  <a:avLst/>
                  <a:gdLst>
                    <a:gd name="connsiteX0" fmla="*/ 27110 w 141136"/>
                    <a:gd name="connsiteY0" fmla="*/ 633046 h 633046"/>
                    <a:gd name="connsiteX1" fmla="*/ 56 w 141136"/>
                    <a:gd name="connsiteY1" fmla="*/ 535654 h 633046"/>
                    <a:gd name="connsiteX2" fmla="*/ 21699 w 141136"/>
                    <a:gd name="connsiteY2" fmla="*/ 486958 h 633046"/>
                    <a:gd name="connsiteX3" fmla="*/ 75806 w 141136"/>
                    <a:gd name="connsiteY3" fmla="*/ 459905 h 633046"/>
                    <a:gd name="connsiteX4" fmla="*/ 97448 w 141136"/>
                    <a:gd name="connsiteY4" fmla="*/ 443673 h 633046"/>
                    <a:gd name="connsiteX5" fmla="*/ 140733 w 141136"/>
                    <a:gd name="connsiteY5" fmla="*/ 357103 h 633046"/>
                    <a:gd name="connsiteX6" fmla="*/ 119091 w 141136"/>
                    <a:gd name="connsiteY6" fmla="*/ 297586 h 633046"/>
                    <a:gd name="connsiteX7" fmla="*/ 119091 w 141136"/>
                    <a:gd name="connsiteY7" fmla="*/ 259711 h 633046"/>
                    <a:gd name="connsiteX8" fmla="*/ 124501 w 141136"/>
                    <a:gd name="connsiteY8" fmla="*/ 113624 h 633046"/>
                    <a:gd name="connsiteX9" fmla="*/ 64984 w 141136"/>
                    <a:gd name="connsiteY9" fmla="*/ 0 h 633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1136" h="633046">
                      <a:moveTo>
                        <a:pt x="27110" y="633046"/>
                      </a:moveTo>
                      <a:cubicBezTo>
                        <a:pt x="14034" y="596524"/>
                        <a:pt x="958" y="560002"/>
                        <a:pt x="56" y="535654"/>
                      </a:cubicBezTo>
                      <a:cubicBezTo>
                        <a:pt x="-846" y="511306"/>
                        <a:pt x="9074" y="499583"/>
                        <a:pt x="21699" y="486958"/>
                      </a:cubicBezTo>
                      <a:cubicBezTo>
                        <a:pt x="34324" y="474333"/>
                        <a:pt x="75806" y="459905"/>
                        <a:pt x="75806" y="459905"/>
                      </a:cubicBezTo>
                      <a:cubicBezTo>
                        <a:pt x="88431" y="452691"/>
                        <a:pt x="86627" y="460807"/>
                        <a:pt x="97448" y="443673"/>
                      </a:cubicBezTo>
                      <a:cubicBezTo>
                        <a:pt x="108269" y="426539"/>
                        <a:pt x="137126" y="381451"/>
                        <a:pt x="140733" y="357103"/>
                      </a:cubicBezTo>
                      <a:cubicBezTo>
                        <a:pt x="144340" y="332755"/>
                        <a:pt x="122698" y="313818"/>
                        <a:pt x="119091" y="297586"/>
                      </a:cubicBezTo>
                      <a:cubicBezTo>
                        <a:pt x="115484" y="281354"/>
                        <a:pt x="118189" y="290371"/>
                        <a:pt x="119091" y="259711"/>
                      </a:cubicBezTo>
                      <a:cubicBezTo>
                        <a:pt x="119993" y="229051"/>
                        <a:pt x="133519" y="156909"/>
                        <a:pt x="124501" y="113624"/>
                      </a:cubicBezTo>
                      <a:cubicBezTo>
                        <a:pt x="115483" y="70339"/>
                        <a:pt x="90233" y="35169"/>
                        <a:pt x="64984" y="0"/>
                      </a:cubicBezTo>
                    </a:path>
                  </a:pathLst>
                </a:custGeom>
                <a:noFill/>
                <a:ln w="6350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3" name="Freeform 242">
                  <a:extLst>
                    <a:ext uri="{FF2B5EF4-FFF2-40B4-BE49-F238E27FC236}">
                      <a16:creationId xmlns:a16="http://schemas.microsoft.com/office/drawing/2014/main" xmlns="" id="{D1CBBB12-804F-7149-909E-772901D7E6E8}"/>
                    </a:ext>
                  </a:extLst>
                </p:cNvPr>
                <p:cNvSpPr/>
                <p:nvPr/>
              </p:nvSpPr>
              <p:spPr>
                <a:xfrm>
                  <a:off x="2356124" y="4420502"/>
                  <a:ext cx="300506" cy="508601"/>
                </a:xfrm>
                <a:custGeom>
                  <a:avLst/>
                  <a:gdLst>
                    <a:gd name="connsiteX0" fmla="*/ 300506 w 300506"/>
                    <a:gd name="connsiteY0" fmla="*/ 0 h 508601"/>
                    <a:gd name="connsiteX1" fmla="*/ 235578 w 300506"/>
                    <a:gd name="connsiteY1" fmla="*/ 21642 h 508601"/>
                    <a:gd name="connsiteX2" fmla="*/ 197703 w 300506"/>
                    <a:gd name="connsiteY2" fmla="*/ 102802 h 508601"/>
                    <a:gd name="connsiteX3" fmla="*/ 143597 w 300506"/>
                    <a:gd name="connsiteY3" fmla="*/ 194783 h 508601"/>
                    <a:gd name="connsiteX4" fmla="*/ 138186 w 300506"/>
                    <a:gd name="connsiteY4" fmla="*/ 259711 h 508601"/>
                    <a:gd name="connsiteX5" fmla="*/ 94901 w 300506"/>
                    <a:gd name="connsiteY5" fmla="*/ 340871 h 508601"/>
                    <a:gd name="connsiteX6" fmla="*/ 8330 w 300506"/>
                    <a:gd name="connsiteY6" fmla="*/ 422031 h 508601"/>
                    <a:gd name="connsiteX7" fmla="*/ 8330 w 300506"/>
                    <a:gd name="connsiteY7" fmla="*/ 508601 h 5086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0506" h="508601">
                      <a:moveTo>
                        <a:pt x="300506" y="0"/>
                      </a:moveTo>
                      <a:cubicBezTo>
                        <a:pt x="276609" y="2254"/>
                        <a:pt x="252712" y="4508"/>
                        <a:pt x="235578" y="21642"/>
                      </a:cubicBezTo>
                      <a:cubicBezTo>
                        <a:pt x="218444" y="38776"/>
                        <a:pt x="213033" y="73945"/>
                        <a:pt x="197703" y="102802"/>
                      </a:cubicBezTo>
                      <a:cubicBezTo>
                        <a:pt x="182373" y="131659"/>
                        <a:pt x="153516" y="168632"/>
                        <a:pt x="143597" y="194783"/>
                      </a:cubicBezTo>
                      <a:cubicBezTo>
                        <a:pt x="133678" y="220934"/>
                        <a:pt x="146302" y="235363"/>
                        <a:pt x="138186" y="259711"/>
                      </a:cubicBezTo>
                      <a:cubicBezTo>
                        <a:pt x="130070" y="284059"/>
                        <a:pt x="116544" y="313818"/>
                        <a:pt x="94901" y="340871"/>
                      </a:cubicBezTo>
                      <a:cubicBezTo>
                        <a:pt x="73258" y="367924"/>
                        <a:pt x="22758" y="394076"/>
                        <a:pt x="8330" y="422031"/>
                      </a:cubicBezTo>
                      <a:cubicBezTo>
                        <a:pt x="-6098" y="449986"/>
                        <a:pt x="1116" y="479293"/>
                        <a:pt x="8330" y="508601"/>
                      </a:cubicBezTo>
                    </a:path>
                  </a:pathLst>
                </a:custGeom>
                <a:noFill/>
                <a:ln w="6350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4" name="Freeform 243">
                  <a:extLst>
                    <a:ext uri="{FF2B5EF4-FFF2-40B4-BE49-F238E27FC236}">
                      <a16:creationId xmlns:a16="http://schemas.microsoft.com/office/drawing/2014/main" xmlns="" id="{A3C1BC24-D9E1-6A41-BD24-B2CE699D2F02}"/>
                    </a:ext>
                  </a:extLst>
                </p:cNvPr>
                <p:cNvSpPr/>
                <p:nvPr/>
              </p:nvSpPr>
              <p:spPr>
                <a:xfrm>
                  <a:off x="3538566" y="4425912"/>
                  <a:ext cx="221836" cy="108213"/>
                </a:xfrm>
                <a:custGeom>
                  <a:avLst/>
                  <a:gdLst>
                    <a:gd name="connsiteX0" fmla="*/ 0 w 221836"/>
                    <a:gd name="connsiteY0" fmla="*/ 0 h 108213"/>
                    <a:gd name="connsiteX1" fmla="*/ 81159 w 221836"/>
                    <a:gd name="connsiteY1" fmla="*/ 16232 h 108213"/>
                    <a:gd name="connsiteX2" fmla="*/ 135266 w 221836"/>
                    <a:gd name="connsiteY2" fmla="*/ 70339 h 108213"/>
                    <a:gd name="connsiteX3" fmla="*/ 221836 w 221836"/>
                    <a:gd name="connsiteY3" fmla="*/ 108213 h 108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1836" h="108213">
                      <a:moveTo>
                        <a:pt x="0" y="0"/>
                      </a:moveTo>
                      <a:cubicBezTo>
                        <a:pt x="29307" y="2254"/>
                        <a:pt x="58615" y="4509"/>
                        <a:pt x="81159" y="16232"/>
                      </a:cubicBezTo>
                      <a:cubicBezTo>
                        <a:pt x="103703" y="27955"/>
                        <a:pt x="111820" y="55009"/>
                        <a:pt x="135266" y="70339"/>
                      </a:cubicBezTo>
                      <a:cubicBezTo>
                        <a:pt x="158712" y="85669"/>
                        <a:pt x="190274" y="96941"/>
                        <a:pt x="221836" y="108213"/>
                      </a:cubicBezTo>
                    </a:path>
                  </a:pathLst>
                </a:custGeom>
                <a:noFill/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5" name="Freeform 244">
                  <a:extLst>
                    <a:ext uri="{FF2B5EF4-FFF2-40B4-BE49-F238E27FC236}">
                      <a16:creationId xmlns:a16="http://schemas.microsoft.com/office/drawing/2014/main" xmlns="" id="{DB97D89A-37DD-5549-B492-B26F59DEB906}"/>
                    </a:ext>
                  </a:extLst>
                </p:cNvPr>
                <p:cNvSpPr/>
                <p:nvPr/>
              </p:nvSpPr>
              <p:spPr>
                <a:xfrm>
                  <a:off x="3857794" y="4631517"/>
                  <a:ext cx="135266" cy="205605"/>
                </a:xfrm>
                <a:custGeom>
                  <a:avLst/>
                  <a:gdLst>
                    <a:gd name="connsiteX0" fmla="*/ 0 w 135266"/>
                    <a:gd name="connsiteY0" fmla="*/ 205605 h 205605"/>
                    <a:gd name="connsiteX1" fmla="*/ 75749 w 135266"/>
                    <a:gd name="connsiteY1" fmla="*/ 205605 h 205605"/>
                    <a:gd name="connsiteX2" fmla="*/ 108213 w 135266"/>
                    <a:gd name="connsiteY2" fmla="*/ 173141 h 205605"/>
                    <a:gd name="connsiteX3" fmla="*/ 102802 w 135266"/>
                    <a:gd name="connsiteY3" fmla="*/ 86571 h 205605"/>
                    <a:gd name="connsiteX4" fmla="*/ 135266 w 135266"/>
                    <a:gd name="connsiteY4" fmla="*/ 0 h 205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266" h="205605">
                      <a:moveTo>
                        <a:pt x="0" y="205605"/>
                      </a:moveTo>
                      <a:lnTo>
                        <a:pt x="75749" y="205605"/>
                      </a:lnTo>
                      <a:cubicBezTo>
                        <a:pt x="93784" y="200194"/>
                        <a:pt x="103704" y="192980"/>
                        <a:pt x="108213" y="173141"/>
                      </a:cubicBezTo>
                      <a:cubicBezTo>
                        <a:pt x="112722" y="153302"/>
                        <a:pt x="98293" y="115428"/>
                        <a:pt x="102802" y="86571"/>
                      </a:cubicBezTo>
                      <a:cubicBezTo>
                        <a:pt x="107311" y="57714"/>
                        <a:pt x="121288" y="28857"/>
                        <a:pt x="135266" y="0"/>
                      </a:cubicBezTo>
                    </a:path>
                  </a:pathLst>
                </a:custGeom>
                <a:noFill/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6" name="Freeform 245">
                  <a:extLst>
                    <a:ext uri="{FF2B5EF4-FFF2-40B4-BE49-F238E27FC236}">
                      <a16:creationId xmlns:a16="http://schemas.microsoft.com/office/drawing/2014/main" xmlns="" id="{601D6E41-6AE8-0748-A302-A6F42855CD88}"/>
                    </a:ext>
                  </a:extLst>
                </p:cNvPr>
                <p:cNvSpPr/>
                <p:nvPr/>
              </p:nvSpPr>
              <p:spPr>
                <a:xfrm>
                  <a:off x="3614315" y="3438571"/>
                  <a:ext cx="173141" cy="94584"/>
                </a:xfrm>
                <a:custGeom>
                  <a:avLst/>
                  <a:gdLst>
                    <a:gd name="connsiteX0" fmla="*/ 0 w 173141"/>
                    <a:gd name="connsiteY0" fmla="*/ 94584 h 94584"/>
                    <a:gd name="connsiteX1" fmla="*/ 21642 w 173141"/>
                    <a:gd name="connsiteY1" fmla="*/ 29656 h 94584"/>
                    <a:gd name="connsiteX2" fmla="*/ 59517 w 173141"/>
                    <a:gd name="connsiteY2" fmla="*/ 2603 h 94584"/>
                    <a:gd name="connsiteX3" fmla="*/ 173141 w 173141"/>
                    <a:gd name="connsiteY3" fmla="*/ 2603 h 94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3141" h="94584">
                      <a:moveTo>
                        <a:pt x="0" y="94584"/>
                      </a:moveTo>
                      <a:cubicBezTo>
                        <a:pt x="5861" y="69785"/>
                        <a:pt x="11723" y="44986"/>
                        <a:pt x="21642" y="29656"/>
                      </a:cubicBezTo>
                      <a:cubicBezTo>
                        <a:pt x="31562" y="14326"/>
                        <a:pt x="34267" y="7112"/>
                        <a:pt x="59517" y="2603"/>
                      </a:cubicBezTo>
                      <a:cubicBezTo>
                        <a:pt x="84767" y="-1906"/>
                        <a:pt x="128954" y="348"/>
                        <a:pt x="173141" y="2603"/>
                      </a:cubicBezTo>
                    </a:path>
                  </a:pathLst>
                </a:custGeom>
                <a:noFill/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7" name="Freeform 246">
                  <a:extLst>
                    <a:ext uri="{FF2B5EF4-FFF2-40B4-BE49-F238E27FC236}">
                      <a16:creationId xmlns:a16="http://schemas.microsoft.com/office/drawing/2014/main" xmlns="" id="{9B8D55D9-0C4D-6F47-AEAE-C105B1F3D4CD}"/>
                    </a:ext>
                  </a:extLst>
                </p:cNvPr>
                <p:cNvSpPr/>
                <p:nvPr/>
              </p:nvSpPr>
              <p:spPr>
                <a:xfrm>
                  <a:off x="2526774" y="4528715"/>
                  <a:ext cx="32464" cy="129855"/>
                </a:xfrm>
                <a:custGeom>
                  <a:avLst/>
                  <a:gdLst>
                    <a:gd name="connsiteX0" fmla="*/ 16232 w 32464"/>
                    <a:gd name="connsiteY0" fmla="*/ 0 h 129855"/>
                    <a:gd name="connsiteX1" fmla="*/ 0 w 32464"/>
                    <a:gd name="connsiteY1" fmla="*/ 102802 h 129855"/>
                    <a:gd name="connsiteX2" fmla="*/ 32464 w 32464"/>
                    <a:gd name="connsiteY2" fmla="*/ 129855 h 129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2464" h="129855">
                      <a:moveTo>
                        <a:pt x="16232" y="0"/>
                      </a:moveTo>
                      <a:lnTo>
                        <a:pt x="0" y="102802"/>
                      </a:lnTo>
                      <a:cubicBezTo>
                        <a:pt x="2705" y="124445"/>
                        <a:pt x="17584" y="127150"/>
                        <a:pt x="32464" y="129855"/>
                      </a:cubicBezTo>
                    </a:path>
                  </a:pathLst>
                </a:custGeom>
                <a:noFill/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8" name="Freeform 247">
                  <a:extLst>
                    <a:ext uri="{FF2B5EF4-FFF2-40B4-BE49-F238E27FC236}">
                      <a16:creationId xmlns:a16="http://schemas.microsoft.com/office/drawing/2014/main" xmlns="" id="{774D7200-0B69-2C49-A04B-06A5DF9C8A97}"/>
                    </a:ext>
                  </a:extLst>
                </p:cNvPr>
                <p:cNvSpPr/>
                <p:nvPr/>
              </p:nvSpPr>
              <p:spPr>
                <a:xfrm>
                  <a:off x="3338372" y="5161761"/>
                  <a:ext cx="143482" cy="286764"/>
                </a:xfrm>
                <a:custGeom>
                  <a:avLst/>
                  <a:gdLst>
                    <a:gd name="connsiteX0" fmla="*/ 140677 w 143482"/>
                    <a:gd name="connsiteY0" fmla="*/ 0 h 286764"/>
                    <a:gd name="connsiteX1" fmla="*/ 140677 w 143482"/>
                    <a:gd name="connsiteY1" fmla="*/ 70338 h 286764"/>
                    <a:gd name="connsiteX2" fmla="*/ 140677 w 143482"/>
                    <a:gd name="connsiteY2" fmla="*/ 146088 h 286764"/>
                    <a:gd name="connsiteX3" fmla="*/ 102802 w 143482"/>
                    <a:gd name="connsiteY3" fmla="*/ 216426 h 286764"/>
                    <a:gd name="connsiteX4" fmla="*/ 0 w 143482"/>
                    <a:gd name="connsiteY4" fmla="*/ 286764 h 286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482" h="286764">
                      <a:moveTo>
                        <a:pt x="140677" y="0"/>
                      </a:moveTo>
                      <a:lnTo>
                        <a:pt x="140677" y="70338"/>
                      </a:lnTo>
                      <a:cubicBezTo>
                        <a:pt x="140677" y="94686"/>
                        <a:pt x="146990" y="121740"/>
                        <a:pt x="140677" y="146088"/>
                      </a:cubicBezTo>
                      <a:cubicBezTo>
                        <a:pt x="134364" y="170436"/>
                        <a:pt x="126248" y="192980"/>
                        <a:pt x="102802" y="216426"/>
                      </a:cubicBezTo>
                      <a:cubicBezTo>
                        <a:pt x="79356" y="239872"/>
                        <a:pt x="39678" y="263318"/>
                        <a:pt x="0" y="286764"/>
                      </a:cubicBezTo>
                    </a:path>
                  </a:pathLst>
                </a:custGeom>
                <a:noFill/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9" name="Freeform 248">
                  <a:extLst>
                    <a:ext uri="{FF2B5EF4-FFF2-40B4-BE49-F238E27FC236}">
                      <a16:creationId xmlns:a16="http://schemas.microsoft.com/office/drawing/2014/main" xmlns="" id="{3CAC4A88-312D-294C-898D-834952FDE237}"/>
                    </a:ext>
                  </a:extLst>
                </p:cNvPr>
                <p:cNvSpPr/>
                <p:nvPr/>
              </p:nvSpPr>
              <p:spPr>
                <a:xfrm>
                  <a:off x="2107935" y="3240980"/>
                  <a:ext cx="45504" cy="400388"/>
                </a:xfrm>
                <a:custGeom>
                  <a:avLst/>
                  <a:gdLst>
                    <a:gd name="connsiteX0" fmla="*/ 29272 w 45504"/>
                    <a:gd name="connsiteY0" fmla="*/ 400388 h 400388"/>
                    <a:gd name="connsiteX1" fmla="*/ 2219 w 45504"/>
                    <a:gd name="connsiteY1" fmla="*/ 324639 h 400388"/>
                    <a:gd name="connsiteX2" fmla="*/ 2219 w 45504"/>
                    <a:gd name="connsiteY2" fmla="*/ 211015 h 400388"/>
                    <a:gd name="connsiteX3" fmla="*/ 7629 w 45504"/>
                    <a:gd name="connsiteY3" fmla="*/ 173141 h 400388"/>
                    <a:gd name="connsiteX4" fmla="*/ 34683 w 45504"/>
                    <a:gd name="connsiteY4" fmla="*/ 64928 h 400388"/>
                    <a:gd name="connsiteX5" fmla="*/ 45504 w 45504"/>
                    <a:gd name="connsiteY5" fmla="*/ 0 h 400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504" h="400388">
                      <a:moveTo>
                        <a:pt x="29272" y="400388"/>
                      </a:moveTo>
                      <a:cubicBezTo>
                        <a:pt x="18000" y="378294"/>
                        <a:pt x="6728" y="356201"/>
                        <a:pt x="2219" y="324639"/>
                      </a:cubicBezTo>
                      <a:cubicBezTo>
                        <a:pt x="-2290" y="293077"/>
                        <a:pt x="1317" y="236265"/>
                        <a:pt x="2219" y="211015"/>
                      </a:cubicBezTo>
                      <a:cubicBezTo>
                        <a:pt x="3121" y="185765"/>
                        <a:pt x="2218" y="197489"/>
                        <a:pt x="7629" y="173141"/>
                      </a:cubicBezTo>
                      <a:cubicBezTo>
                        <a:pt x="13040" y="148793"/>
                        <a:pt x="28370" y="93785"/>
                        <a:pt x="34683" y="64928"/>
                      </a:cubicBezTo>
                      <a:cubicBezTo>
                        <a:pt x="40996" y="36071"/>
                        <a:pt x="43250" y="18035"/>
                        <a:pt x="45504" y="0"/>
                      </a:cubicBezTo>
                    </a:path>
                  </a:pathLst>
                </a:custGeom>
                <a:noFill/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0" name="Freeform 249">
                  <a:extLst>
                    <a:ext uri="{FF2B5EF4-FFF2-40B4-BE49-F238E27FC236}">
                      <a16:creationId xmlns:a16="http://schemas.microsoft.com/office/drawing/2014/main" xmlns="" id="{953F9FCB-4C11-D043-B0A7-0DD7FC5EFFE2}"/>
                    </a:ext>
                  </a:extLst>
                </p:cNvPr>
                <p:cNvSpPr/>
                <p:nvPr/>
              </p:nvSpPr>
              <p:spPr>
                <a:xfrm>
                  <a:off x="4144559" y="3571030"/>
                  <a:ext cx="105925" cy="167730"/>
                </a:xfrm>
                <a:custGeom>
                  <a:avLst/>
                  <a:gdLst>
                    <a:gd name="connsiteX0" fmla="*/ 0 w 105925"/>
                    <a:gd name="connsiteY0" fmla="*/ 167730 h 167730"/>
                    <a:gd name="connsiteX1" fmla="*/ 70338 w 105925"/>
                    <a:gd name="connsiteY1" fmla="*/ 140677 h 167730"/>
                    <a:gd name="connsiteX2" fmla="*/ 102802 w 105925"/>
                    <a:gd name="connsiteY2" fmla="*/ 86570 h 167730"/>
                    <a:gd name="connsiteX3" fmla="*/ 102802 w 105925"/>
                    <a:gd name="connsiteY3" fmla="*/ 0 h 167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5925" h="167730">
                      <a:moveTo>
                        <a:pt x="0" y="167730"/>
                      </a:moveTo>
                      <a:cubicBezTo>
                        <a:pt x="26602" y="160967"/>
                        <a:pt x="53204" y="154204"/>
                        <a:pt x="70338" y="140677"/>
                      </a:cubicBezTo>
                      <a:cubicBezTo>
                        <a:pt x="87472" y="127150"/>
                        <a:pt x="97391" y="110016"/>
                        <a:pt x="102802" y="86570"/>
                      </a:cubicBezTo>
                      <a:cubicBezTo>
                        <a:pt x="108213" y="63124"/>
                        <a:pt x="105507" y="31562"/>
                        <a:pt x="102802" y="0"/>
                      </a:cubicBezTo>
                    </a:path>
                  </a:pathLst>
                </a:custGeom>
                <a:noFill/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1" name="Freeform 250">
                  <a:extLst>
                    <a:ext uri="{FF2B5EF4-FFF2-40B4-BE49-F238E27FC236}">
                      <a16:creationId xmlns:a16="http://schemas.microsoft.com/office/drawing/2014/main" xmlns="" id="{21A45B73-FBEB-1C43-AA49-B9AB2DE2478E}"/>
                    </a:ext>
                  </a:extLst>
                </p:cNvPr>
                <p:cNvSpPr/>
                <p:nvPr/>
              </p:nvSpPr>
              <p:spPr>
                <a:xfrm>
                  <a:off x="2402329" y="4274414"/>
                  <a:ext cx="367924" cy="119836"/>
                </a:xfrm>
                <a:custGeom>
                  <a:avLst/>
                  <a:gdLst>
                    <a:gd name="connsiteX0" fmla="*/ 367924 w 367924"/>
                    <a:gd name="connsiteY0" fmla="*/ 108213 h 119836"/>
                    <a:gd name="connsiteX1" fmla="*/ 302996 w 367924"/>
                    <a:gd name="connsiteY1" fmla="*/ 119035 h 119836"/>
                    <a:gd name="connsiteX2" fmla="*/ 270533 w 367924"/>
                    <a:gd name="connsiteY2" fmla="*/ 119035 h 119836"/>
                    <a:gd name="connsiteX3" fmla="*/ 248890 w 367924"/>
                    <a:gd name="connsiteY3" fmla="*/ 108213 h 119836"/>
                    <a:gd name="connsiteX4" fmla="*/ 211015 w 367924"/>
                    <a:gd name="connsiteY4" fmla="*/ 48696 h 119836"/>
                    <a:gd name="connsiteX5" fmla="*/ 124445 w 367924"/>
                    <a:gd name="connsiteY5" fmla="*/ 10822 h 119836"/>
                    <a:gd name="connsiteX6" fmla="*/ 0 w 367924"/>
                    <a:gd name="connsiteY6" fmla="*/ 0 h 119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7924" h="119836">
                      <a:moveTo>
                        <a:pt x="367924" y="108213"/>
                      </a:moveTo>
                      <a:lnTo>
                        <a:pt x="302996" y="119035"/>
                      </a:lnTo>
                      <a:cubicBezTo>
                        <a:pt x="286764" y="120839"/>
                        <a:pt x="270533" y="119035"/>
                        <a:pt x="270533" y="119035"/>
                      </a:cubicBezTo>
                      <a:cubicBezTo>
                        <a:pt x="261515" y="117231"/>
                        <a:pt x="258810" y="119936"/>
                        <a:pt x="248890" y="108213"/>
                      </a:cubicBezTo>
                      <a:cubicBezTo>
                        <a:pt x="238970" y="96490"/>
                        <a:pt x="231756" y="64928"/>
                        <a:pt x="211015" y="48696"/>
                      </a:cubicBezTo>
                      <a:cubicBezTo>
                        <a:pt x="190274" y="32464"/>
                        <a:pt x="159614" y="18938"/>
                        <a:pt x="124445" y="10822"/>
                      </a:cubicBezTo>
                      <a:cubicBezTo>
                        <a:pt x="89276" y="2706"/>
                        <a:pt x="44638" y="1353"/>
                        <a:pt x="0" y="0"/>
                      </a:cubicBezTo>
                    </a:path>
                  </a:pathLst>
                </a:custGeom>
                <a:noFill/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2" name="Freeform 251">
                  <a:extLst>
                    <a:ext uri="{FF2B5EF4-FFF2-40B4-BE49-F238E27FC236}">
                      <a16:creationId xmlns:a16="http://schemas.microsoft.com/office/drawing/2014/main" xmlns="" id="{38A4B9AA-D209-264C-A96D-0427025586CD}"/>
                    </a:ext>
                  </a:extLst>
                </p:cNvPr>
                <p:cNvSpPr/>
                <p:nvPr/>
              </p:nvSpPr>
              <p:spPr>
                <a:xfrm>
                  <a:off x="3040168" y="3678691"/>
                  <a:ext cx="1521011" cy="1867260"/>
                </a:xfrm>
                <a:custGeom>
                  <a:avLst/>
                  <a:gdLst>
                    <a:gd name="connsiteX0" fmla="*/ 1521011 w 1521011"/>
                    <a:gd name="connsiteY0" fmla="*/ 22194 h 1867260"/>
                    <a:gd name="connsiteX1" fmla="*/ 1407387 w 1521011"/>
                    <a:gd name="connsiteY1" fmla="*/ 552 h 1867260"/>
                    <a:gd name="connsiteX2" fmla="*/ 1309995 w 1521011"/>
                    <a:gd name="connsiteY2" fmla="*/ 5962 h 1867260"/>
                    <a:gd name="connsiteX3" fmla="*/ 1207193 w 1521011"/>
                    <a:gd name="connsiteY3" fmla="*/ 11373 h 1867260"/>
                    <a:gd name="connsiteX4" fmla="*/ 974535 w 1521011"/>
                    <a:gd name="connsiteY4" fmla="*/ 119586 h 1867260"/>
                    <a:gd name="connsiteX5" fmla="*/ 855501 w 1521011"/>
                    <a:gd name="connsiteY5" fmla="*/ 173692 h 1867260"/>
                    <a:gd name="connsiteX6" fmla="*/ 774341 w 1521011"/>
                    <a:gd name="connsiteY6" fmla="*/ 189924 h 1867260"/>
                    <a:gd name="connsiteX7" fmla="*/ 763520 w 1521011"/>
                    <a:gd name="connsiteY7" fmla="*/ 189924 h 1867260"/>
                    <a:gd name="connsiteX8" fmla="*/ 509219 w 1521011"/>
                    <a:gd name="connsiteY8" fmla="*/ 244031 h 1867260"/>
                    <a:gd name="connsiteX9" fmla="*/ 152116 w 1521011"/>
                    <a:gd name="connsiteY9" fmla="*/ 438814 h 1867260"/>
                    <a:gd name="connsiteX10" fmla="*/ 92599 w 1521011"/>
                    <a:gd name="connsiteY10" fmla="*/ 476689 h 1867260"/>
                    <a:gd name="connsiteX11" fmla="*/ 33082 w 1521011"/>
                    <a:gd name="connsiteY11" fmla="*/ 557849 h 1867260"/>
                    <a:gd name="connsiteX12" fmla="*/ 618 w 1521011"/>
                    <a:gd name="connsiteY12" fmla="*/ 639008 h 1867260"/>
                    <a:gd name="connsiteX13" fmla="*/ 16850 w 1521011"/>
                    <a:gd name="connsiteY13" fmla="*/ 730989 h 1867260"/>
                    <a:gd name="connsiteX14" fmla="*/ 76367 w 1521011"/>
                    <a:gd name="connsiteY14" fmla="*/ 839202 h 1867260"/>
                    <a:gd name="connsiteX15" fmla="*/ 179169 w 1521011"/>
                    <a:gd name="connsiteY15" fmla="*/ 947416 h 1867260"/>
                    <a:gd name="connsiteX16" fmla="*/ 271150 w 1521011"/>
                    <a:gd name="connsiteY16" fmla="*/ 996111 h 1867260"/>
                    <a:gd name="connsiteX17" fmla="*/ 352310 w 1521011"/>
                    <a:gd name="connsiteY17" fmla="*/ 1077271 h 1867260"/>
                    <a:gd name="connsiteX18" fmla="*/ 417238 w 1521011"/>
                    <a:gd name="connsiteY18" fmla="*/ 1277465 h 1867260"/>
                    <a:gd name="connsiteX19" fmla="*/ 422649 w 1521011"/>
                    <a:gd name="connsiteY19" fmla="*/ 1439785 h 1867260"/>
                    <a:gd name="connsiteX20" fmla="*/ 422649 w 1521011"/>
                    <a:gd name="connsiteY20" fmla="*/ 1564230 h 1867260"/>
                    <a:gd name="connsiteX21" fmla="*/ 433470 w 1521011"/>
                    <a:gd name="connsiteY21" fmla="*/ 1629158 h 1867260"/>
                    <a:gd name="connsiteX22" fmla="*/ 503808 w 1521011"/>
                    <a:gd name="connsiteY22" fmla="*/ 1710317 h 1867260"/>
                    <a:gd name="connsiteX23" fmla="*/ 639075 w 1521011"/>
                    <a:gd name="connsiteY23" fmla="*/ 1764424 h 1867260"/>
                    <a:gd name="connsiteX24" fmla="*/ 768930 w 1521011"/>
                    <a:gd name="connsiteY24" fmla="*/ 1867226 h 1867260"/>
                    <a:gd name="connsiteX25" fmla="*/ 682360 w 1521011"/>
                    <a:gd name="connsiteY25" fmla="*/ 1775245 h 1867260"/>
                    <a:gd name="connsiteX26" fmla="*/ 595789 w 1521011"/>
                    <a:gd name="connsiteY26" fmla="*/ 1721139 h 1867260"/>
                    <a:gd name="connsiteX27" fmla="*/ 476755 w 1521011"/>
                    <a:gd name="connsiteY27" fmla="*/ 1661621 h 1867260"/>
                    <a:gd name="connsiteX28" fmla="*/ 449702 w 1521011"/>
                    <a:gd name="connsiteY28" fmla="*/ 1542587 h 1867260"/>
                    <a:gd name="connsiteX29" fmla="*/ 449702 w 1521011"/>
                    <a:gd name="connsiteY29" fmla="*/ 1369446 h 1867260"/>
                    <a:gd name="connsiteX30" fmla="*/ 428059 w 1521011"/>
                    <a:gd name="connsiteY30" fmla="*/ 1174663 h 1867260"/>
                    <a:gd name="connsiteX31" fmla="*/ 368542 w 1521011"/>
                    <a:gd name="connsiteY31" fmla="*/ 1044807 h 1867260"/>
                    <a:gd name="connsiteX32" fmla="*/ 330668 w 1521011"/>
                    <a:gd name="connsiteY32" fmla="*/ 963647 h 1867260"/>
                    <a:gd name="connsiteX33" fmla="*/ 341489 w 1521011"/>
                    <a:gd name="connsiteY33" fmla="*/ 893309 h 1867260"/>
                    <a:gd name="connsiteX34" fmla="*/ 368542 w 1521011"/>
                    <a:gd name="connsiteY34" fmla="*/ 839202 h 1867260"/>
                    <a:gd name="connsiteX35" fmla="*/ 406417 w 1521011"/>
                    <a:gd name="connsiteY35" fmla="*/ 649830 h 1867260"/>
                    <a:gd name="connsiteX36" fmla="*/ 417238 w 1521011"/>
                    <a:gd name="connsiteY36" fmla="*/ 449636 h 1867260"/>
                    <a:gd name="connsiteX37" fmla="*/ 417238 w 1521011"/>
                    <a:gd name="connsiteY37" fmla="*/ 379297 h 1867260"/>
                    <a:gd name="connsiteX38" fmla="*/ 438881 w 1521011"/>
                    <a:gd name="connsiteY38" fmla="*/ 325191 h 1867260"/>
                    <a:gd name="connsiteX39" fmla="*/ 498398 w 1521011"/>
                    <a:gd name="connsiteY39" fmla="*/ 281905 h 1867260"/>
                    <a:gd name="connsiteX40" fmla="*/ 563325 w 1521011"/>
                    <a:gd name="connsiteY40" fmla="*/ 249442 h 1867260"/>
                    <a:gd name="connsiteX41" fmla="*/ 633664 w 1521011"/>
                    <a:gd name="connsiteY41" fmla="*/ 227799 h 1867260"/>
                    <a:gd name="connsiteX42" fmla="*/ 720234 w 1521011"/>
                    <a:gd name="connsiteY42" fmla="*/ 216978 h 1867260"/>
                    <a:gd name="connsiteX43" fmla="*/ 806805 w 1521011"/>
                    <a:gd name="connsiteY43" fmla="*/ 206156 h 1867260"/>
                    <a:gd name="connsiteX44" fmla="*/ 871733 w 1521011"/>
                    <a:gd name="connsiteY44" fmla="*/ 189924 h 1867260"/>
                    <a:gd name="connsiteX45" fmla="*/ 942071 w 1521011"/>
                    <a:gd name="connsiteY45" fmla="*/ 157460 h 1867260"/>
                    <a:gd name="connsiteX46" fmla="*/ 1034052 w 1521011"/>
                    <a:gd name="connsiteY46" fmla="*/ 108765 h 1867260"/>
                    <a:gd name="connsiteX47" fmla="*/ 1120623 w 1521011"/>
                    <a:gd name="connsiteY47" fmla="*/ 65479 h 1867260"/>
                    <a:gd name="connsiteX48" fmla="*/ 1212604 w 1521011"/>
                    <a:gd name="connsiteY48" fmla="*/ 33016 h 1867260"/>
                    <a:gd name="connsiteX49" fmla="*/ 1282942 w 1521011"/>
                    <a:gd name="connsiteY49" fmla="*/ 22194 h 1867260"/>
                    <a:gd name="connsiteX50" fmla="*/ 1353281 w 1521011"/>
                    <a:gd name="connsiteY50" fmla="*/ 16784 h 1867260"/>
                    <a:gd name="connsiteX51" fmla="*/ 1461494 w 1521011"/>
                    <a:gd name="connsiteY51" fmla="*/ 16784 h 1867260"/>
                    <a:gd name="connsiteX52" fmla="*/ 1521011 w 1521011"/>
                    <a:gd name="connsiteY52" fmla="*/ 22194 h 1867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521011" h="1867260">
                      <a:moveTo>
                        <a:pt x="1521011" y="22194"/>
                      </a:moveTo>
                      <a:cubicBezTo>
                        <a:pt x="1481783" y="12725"/>
                        <a:pt x="1442556" y="3257"/>
                        <a:pt x="1407387" y="552"/>
                      </a:cubicBezTo>
                      <a:cubicBezTo>
                        <a:pt x="1372218" y="-2153"/>
                        <a:pt x="1309995" y="5962"/>
                        <a:pt x="1309995" y="5962"/>
                      </a:cubicBezTo>
                      <a:cubicBezTo>
                        <a:pt x="1276629" y="7765"/>
                        <a:pt x="1263103" y="-7564"/>
                        <a:pt x="1207193" y="11373"/>
                      </a:cubicBezTo>
                      <a:cubicBezTo>
                        <a:pt x="1151283" y="30310"/>
                        <a:pt x="974535" y="119586"/>
                        <a:pt x="974535" y="119586"/>
                      </a:cubicBezTo>
                      <a:cubicBezTo>
                        <a:pt x="915920" y="146639"/>
                        <a:pt x="888867" y="161969"/>
                        <a:pt x="855501" y="173692"/>
                      </a:cubicBezTo>
                      <a:cubicBezTo>
                        <a:pt x="822135" y="185415"/>
                        <a:pt x="774341" y="189924"/>
                        <a:pt x="774341" y="189924"/>
                      </a:cubicBezTo>
                      <a:cubicBezTo>
                        <a:pt x="759011" y="192629"/>
                        <a:pt x="763520" y="189924"/>
                        <a:pt x="763520" y="189924"/>
                      </a:cubicBezTo>
                      <a:cubicBezTo>
                        <a:pt x="719333" y="198942"/>
                        <a:pt x="611119" y="202549"/>
                        <a:pt x="509219" y="244031"/>
                      </a:cubicBezTo>
                      <a:cubicBezTo>
                        <a:pt x="407319" y="285513"/>
                        <a:pt x="221553" y="400038"/>
                        <a:pt x="152116" y="438814"/>
                      </a:cubicBezTo>
                      <a:cubicBezTo>
                        <a:pt x="82679" y="477590"/>
                        <a:pt x="112438" y="456850"/>
                        <a:pt x="92599" y="476689"/>
                      </a:cubicBezTo>
                      <a:cubicBezTo>
                        <a:pt x="72760" y="496528"/>
                        <a:pt x="48412" y="530796"/>
                        <a:pt x="33082" y="557849"/>
                      </a:cubicBezTo>
                      <a:cubicBezTo>
                        <a:pt x="17752" y="584902"/>
                        <a:pt x="3323" y="610151"/>
                        <a:pt x="618" y="639008"/>
                      </a:cubicBezTo>
                      <a:cubicBezTo>
                        <a:pt x="-2087" y="667865"/>
                        <a:pt x="4225" y="697623"/>
                        <a:pt x="16850" y="730989"/>
                      </a:cubicBezTo>
                      <a:cubicBezTo>
                        <a:pt x="29475" y="764355"/>
                        <a:pt x="49314" y="803131"/>
                        <a:pt x="76367" y="839202"/>
                      </a:cubicBezTo>
                      <a:cubicBezTo>
                        <a:pt x="103420" y="875273"/>
                        <a:pt x="146705" y="921265"/>
                        <a:pt x="179169" y="947416"/>
                      </a:cubicBezTo>
                      <a:cubicBezTo>
                        <a:pt x="211633" y="973567"/>
                        <a:pt x="242293" y="974469"/>
                        <a:pt x="271150" y="996111"/>
                      </a:cubicBezTo>
                      <a:cubicBezTo>
                        <a:pt x="300007" y="1017753"/>
                        <a:pt x="327962" y="1030379"/>
                        <a:pt x="352310" y="1077271"/>
                      </a:cubicBezTo>
                      <a:cubicBezTo>
                        <a:pt x="376658" y="1124163"/>
                        <a:pt x="405515" y="1217046"/>
                        <a:pt x="417238" y="1277465"/>
                      </a:cubicBezTo>
                      <a:cubicBezTo>
                        <a:pt x="428961" y="1337884"/>
                        <a:pt x="421747" y="1391991"/>
                        <a:pt x="422649" y="1439785"/>
                      </a:cubicBezTo>
                      <a:cubicBezTo>
                        <a:pt x="423551" y="1487579"/>
                        <a:pt x="420846" y="1532668"/>
                        <a:pt x="422649" y="1564230"/>
                      </a:cubicBezTo>
                      <a:cubicBezTo>
                        <a:pt x="424452" y="1595792"/>
                        <a:pt x="419943" y="1604810"/>
                        <a:pt x="433470" y="1629158"/>
                      </a:cubicBezTo>
                      <a:cubicBezTo>
                        <a:pt x="446996" y="1653506"/>
                        <a:pt x="469541" y="1687773"/>
                        <a:pt x="503808" y="1710317"/>
                      </a:cubicBezTo>
                      <a:cubicBezTo>
                        <a:pt x="538075" y="1732861"/>
                        <a:pt x="594888" y="1738273"/>
                        <a:pt x="639075" y="1764424"/>
                      </a:cubicBezTo>
                      <a:cubicBezTo>
                        <a:pt x="683262" y="1790576"/>
                        <a:pt x="761716" y="1865423"/>
                        <a:pt x="768930" y="1867226"/>
                      </a:cubicBezTo>
                      <a:cubicBezTo>
                        <a:pt x="776144" y="1869029"/>
                        <a:pt x="711217" y="1799593"/>
                        <a:pt x="682360" y="1775245"/>
                      </a:cubicBezTo>
                      <a:cubicBezTo>
                        <a:pt x="653503" y="1750897"/>
                        <a:pt x="630056" y="1740076"/>
                        <a:pt x="595789" y="1721139"/>
                      </a:cubicBezTo>
                      <a:cubicBezTo>
                        <a:pt x="561522" y="1702202"/>
                        <a:pt x="501103" y="1691380"/>
                        <a:pt x="476755" y="1661621"/>
                      </a:cubicBezTo>
                      <a:cubicBezTo>
                        <a:pt x="452407" y="1631862"/>
                        <a:pt x="454211" y="1591283"/>
                        <a:pt x="449702" y="1542587"/>
                      </a:cubicBezTo>
                      <a:cubicBezTo>
                        <a:pt x="445193" y="1493891"/>
                        <a:pt x="453309" y="1430767"/>
                        <a:pt x="449702" y="1369446"/>
                      </a:cubicBezTo>
                      <a:cubicBezTo>
                        <a:pt x="446095" y="1308125"/>
                        <a:pt x="441586" y="1228769"/>
                        <a:pt x="428059" y="1174663"/>
                      </a:cubicBezTo>
                      <a:cubicBezTo>
                        <a:pt x="414532" y="1120557"/>
                        <a:pt x="384774" y="1079976"/>
                        <a:pt x="368542" y="1044807"/>
                      </a:cubicBezTo>
                      <a:cubicBezTo>
                        <a:pt x="352310" y="1009638"/>
                        <a:pt x="335177" y="988897"/>
                        <a:pt x="330668" y="963647"/>
                      </a:cubicBezTo>
                      <a:cubicBezTo>
                        <a:pt x="326159" y="938397"/>
                        <a:pt x="335177" y="914050"/>
                        <a:pt x="341489" y="893309"/>
                      </a:cubicBezTo>
                      <a:cubicBezTo>
                        <a:pt x="347801" y="872568"/>
                        <a:pt x="357721" y="879782"/>
                        <a:pt x="368542" y="839202"/>
                      </a:cubicBezTo>
                      <a:cubicBezTo>
                        <a:pt x="379363" y="798622"/>
                        <a:pt x="398301" y="714758"/>
                        <a:pt x="406417" y="649830"/>
                      </a:cubicBezTo>
                      <a:cubicBezTo>
                        <a:pt x="414533" y="584902"/>
                        <a:pt x="415435" y="494725"/>
                        <a:pt x="417238" y="449636"/>
                      </a:cubicBezTo>
                      <a:cubicBezTo>
                        <a:pt x="419041" y="404547"/>
                        <a:pt x="413631" y="400038"/>
                        <a:pt x="417238" y="379297"/>
                      </a:cubicBezTo>
                      <a:cubicBezTo>
                        <a:pt x="420845" y="358556"/>
                        <a:pt x="425354" y="341423"/>
                        <a:pt x="438881" y="325191"/>
                      </a:cubicBezTo>
                      <a:cubicBezTo>
                        <a:pt x="452408" y="308959"/>
                        <a:pt x="477657" y="294530"/>
                        <a:pt x="498398" y="281905"/>
                      </a:cubicBezTo>
                      <a:cubicBezTo>
                        <a:pt x="519139" y="269280"/>
                        <a:pt x="540781" y="258460"/>
                        <a:pt x="563325" y="249442"/>
                      </a:cubicBezTo>
                      <a:cubicBezTo>
                        <a:pt x="585869" y="240424"/>
                        <a:pt x="607512" y="233210"/>
                        <a:pt x="633664" y="227799"/>
                      </a:cubicBezTo>
                      <a:cubicBezTo>
                        <a:pt x="659815" y="222388"/>
                        <a:pt x="720234" y="216978"/>
                        <a:pt x="720234" y="216978"/>
                      </a:cubicBezTo>
                      <a:cubicBezTo>
                        <a:pt x="749091" y="213371"/>
                        <a:pt x="781555" y="210665"/>
                        <a:pt x="806805" y="206156"/>
                      </a:cubicBezTo>
                      <a:cubicBezTo>
                        <a:pt x="832055" y="201647"/>
                        <a:pt x="849189" y="198040"/>
                        <a:pt x="871733" y="189924"/>
                      </a:cubicBezTo>
                      <a:cubicBezTo>
                        <a:pt x="894277" y="181808"/>
                        <a:pt x="915018" y="170986"/>
                        <a:pt x="942071" y="157460"/>
                      </a:cubicBezTo>
                      <a:cubicBezTo>
                        <a:pt x="969124" y="143934"/>
                        <a:pt x="1004293" y="124095"/>
                        <a:pt x="1034052" y="108765"/>
                      </a:cubicBezTo>
                      <a:cubicBezTo>
                        <a:pt x="1063811" y="93435"/>
                        <a:pt x="1090864" y="78104"/>
                        <a:pt x="1120623" y="65479"/>
                      </a:cubicBezTo>
                      <a:cubicBezTo>
                        <a:pt x="1150382" y="52854"/>
                        <a:pt x="1185551" y="40230"/>
                        <a:pt x="1212604" y="33016"/>
                      </a:cubicBezTo>
                      <a:cubicBezTo>
                        <a:pt x="1239657" y="25802"/>
                        <a:pt x="1259496" y="24899"/>
                        <a:pt x="1282942" y="22194"/>
                      </a:cubicBezTo>
                      <a:cubicBezTo>
                        <a:pt x="1306388" y="19489"/>
                        <a:pt x="1323522" y="17686"/>
                        <a:pt x="1353281" y="16784"/>
                      </a:cubicBezTo>
                      <a:cubicBezTo>
                        <a:pt x="1383040" y="15882"/>
                        <a:pt x="1461494" y="16784"/>
                        <a:pt x="1461494" y="16784"/>
                      </a:cubicBezTo>
                      <a:lnTo>
                        <a:pt x="1521011" y="22194"/>
                      </a:ln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 w="3175"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3" name="Freeform 252">
                  <a:extLst>
                    <a:ext uri="{FF2B5EF4-FFF2-40B4-BE49-F238E27FC236}">
                      <a16:creationId xmlns:a16="http://schemas.microsoft.com/office/drawing/2014/main" xmlns="" id="{AA3922A8-BD29-8649-96E7-ADAA0C98E75B}"/>
                    </a:ext>
                  </a:extLst>
                </p:cNvPr>
                <p:cNvSpPr/>
                <p:nvPr/>
              </p:nvSpPr>
              <p:spPr>
                <a:xfrm>
                  <a:off x="3032125" y="4082879"/>
                  <a:ext cx="452989" cy="488815"/>
                </a:xfrm>
                <a:custGeom>
                  <a:avLst/>
                  <a:gdLst>
                    <a:gd name="connsiteX0" fmla="*/ 396875 w 452989"/>
                    <a:gd name="connsiteY0" fmla="*/ 171 h 488815"/>
                    <a:gd name="connsiteX1" fmla="*/ 444500 w 452989"/>
                    <a:gd name="connsiteY1" fmla="*/ 35096 h 488815"/>
                    <a:gd name="connsiteX2" fmla="*/ 450850 w 452989"/>
                    <a:gd name="connsiteY2" fmla="*/ 47796 h 488815"/>
                    <a:gd name="connsiteX3" fmla="*/ 450850 w 452989"/>
                    <a:gd name="connsiteY3" fmla="*/ 79546 h 488815"/>
                    <a:gd name="connsiteX4" fmla="*/ 425450 w 452989"/>
                    <a:gd name="connsiteY4" fmla="*/ 104946 h 488815"/>
                    <a:gd name="connsiteX5" fmla="*/ 387350 w 452989"/>
                    <a:gd name="connsiteY5" fmla="*/ 149396 h 488815"/>
                    <a:gd name="connsiteX6" fmla="*/ 361950 w 452989"/>
                    <a:gd name="connsiteY6" fmla="*/ 292271 h 488815"/>
                    <a:gd name="connsiteX7" fmla="*/ 368300 w 452989"/>
                    <a:gd name="connsiteY7" fmla="*/ 371646 h 488815"/>
                    <a:gd name="connsiteX8" fmla="*/ 390525 w 452989"/>
                    <a:gd name="connsiteY8" fmla="*/ 403396 h 488815"/>
                    <a:gd name="connsiteX9" fmla="*/ 412750 w 452989"/>
                    <a:gd name="connsiteY9" fmla="*/ 451021 h 488815"/>
                    <a:gd name="connsiteX10" fmla="*/ 355600 w 452989"/>
                    <a:gd name="connsiteY10" fmla="*/ 466896 h 488815"/>
                    <a:gd name="connsiteX11" fmla="*/ 301625 w 452989"/>
                    <a:gd name="connsiteY11" fmla="*/ 485946 h 488815"/>
                    <a:gd name="connsiteX12" fmla="*/ 152400 w 452989"/>
                    <a:gd name="connsiteY12" fmla="*/ 400221 h 488815"/>
                    <a:gd name="connsiteX13" fmla="*/ 73025 w 452989"/>
                    <a:gd name="connsiteY13" fmla="*/ 330371 h 488815"/>
                    <a:gd name="connsiteX14" fmla="*/ 60325 w 452989"/>
                    <a:gd name="connsiteY14" fmla="*/ 314496 h 488815"/>
                    <a:gd name="connsiteX15" fmla="*/ 12700 w 452989"/>
                    <a:gd name="connsiteY15" fmla="*/ 301796 h 488815"/>
                    <a:gd name="connsiteX16" fmla="*/ 9525 w 452989"/>
                    <a:gd name="connsiteY16" fmla="*/ 266871 h 488815"/>
                    <a:gd name="connsiteX17" fmla="*/ 0 w 452989"/>
                    <a:gd name="connsiteY17" fmla="*/ 244646 h 488815"/>
                    <a:gd name="connsiteX18" fmla="*/ 9525 w 452989"/>
                    <a:gd name="connsiteY18" fmla="*/ 228771 h 488815"/>
                    <a:gd name="connsiteX19" fmla="*/ 41275 w 452989"/>
                    <a:gd name="connsiteY19" fmla="*/ 209721 h 488815"/>
                    <a:gd name="connsiteX20" fmla="*/ 104775 w 452989"/>
                    <a:gd name="connsiteY20" fmla="*/ 162096 h 488815"/>
                    <a:gd name="connsiteX21" fmla="*/ 279400 w 452989"/>
                    <a:gd name="connsiteY21" fmla="*/ 28746 h 488815"/>
                    <a:gd name="connsiteX22" fmla="*/ 396875 w 452989"/>
                    <a:gd name="connsiteY22" fmla="*/ 171 h 488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452989" h="488815">
                      <a:moveTo>
                        <a:pt x="396875" y="171"/>
                      </a:moveTo>
                      <a:cubicBezTo>
                        <a:pt x="424392" y="1229"/>
                        <a:pt x="444500" y="35096"/>
                        <a:pt x="444500" y="35096"/>
                      </a:cubicBezTo>
                      <a:cubicBezTo>
                        <a:pt x="453496" y="43034"/>
                        <a:pt x="449792" y="40388"/>
                        <a:pt x="450850" y="47796"/>
                      </a:cubicBezTo>
                      <a:cubicBezTo>
                        <a:pt x="451908" y="55204"/>
                        <a:pt x="455083" y="70021"/>
                        <a:pt x="450850" y="79546"/>
                      </a:cubicBezTo>
                      <a:cubicBezTo>
                        <a:pt x="446617" y="89071"/>
                        <a:pt x="436033" y="93304"/>
                        <a:pt x="425450" y="104946"/>
                      </a:cubicBezTo>
                      <a:cubicBezTo>
                        <a:pt x="414867" y="116588"/>
                        <a:pt x="397933" y="118175"/>
                        <a:pt x="387350" y="149396"/>
                      </a:cubicBezTo>
                      <a:cubicBezTo>
                        <a:pt x="376767" y="180617"/>
                        <a:pt x="365125" y="255229"/>
                        <a:pt x="361950" y="292271"/>
                      </a:cubicBezTo>
                      <a:cubicBezTo>
                        <a:pt x="358775" y="329313"/>
                        <a:pt x="363537" y="353125"/>
                        <a:pt x="368300" y="371646"/>
                      </a:cubicBezTo>
                      <a:cubicBezTo>
                        <a:pt x="373063" y="390167"/>
                        <a:pt x="383117" y="390167"/>
                        <a:pt x="390525" y="403396"/>
                      </a:cubicBezTo>
                      <a:cubicBezTo>
                        <a:pt x="397933" y="416625"/>
                        <a:pt x="418571" y="440438"/>
                        <a:pt x="412750" y="451021"/>
                      </a:cubicBezTo>
                      <a:cubicBezTo>
                        <a:pt x="406929" y="461604"/>
                        <a:pt x="374121" y="461075"/>
                        <a:pt x="355600" y="466896"/>
                      </a:cubicBezTo>
                      <a:cubicBezTo>
                        <a:pt x="337079" y="472717"/>
                        <a:pt x="335492" y="497059"/>
                        <a:pt x="301625" y="485946"/>
                      </a:cubicBezTo>
                      <a:cubicBezTo>
                        <a:pt x="267758" y="474834"/>
                        <a:pt x="190500" y="426150"/>
                        <a:pt x="152400" y="400221"/>
                      </a:cubicBezTo>
                      <a:cubicBezTo>
                        <a:pt x="114300" y="374292"/>
                        <a:pt x="73025" y="330371"/>
                        <a:pt x="73025" y="330371"/>
                      </a:cubicBezTo>
                      <a:cubicBezTo>
                        <a:pt x="57679" y="316084"/>
                        <a:pt x="70379" y="319259"/>
                        <a:pt x="60325" y="314496"/>
                      </a:cubicBezTo>
                      <a:cubicBezTo>
                        <a:pt x="50271" y="309734"/>
                        <a:pt x="21167" y="309734"/>
                        <a:pt x="12700" y="301796"/>
                      </a:cubicBezTo>
                      <a:cubicBezTo>
                        <a:pt x="4233" y="293859"/>
                        <a:pt x="11642" y="276396"/>
                        <a:pt x="9525" y="266871"/>
                      </a:cubicBezTo>
                      <a:cubicBezTo>
                        <a:pt x="7408" y="257346"/>
                        <a:pt x="0" y="244646"/>
                        <a:pt x="0" y="244646"/>
                      </a:cubicBezTo>
                      <a:cubicBezTo>
                        <a:pt x="0" y="238296"/>
                        <a:pt x="2646" y="234592"/>
                        <a:pt x="9525" y="228771"/>
                      </a:cubicBezTo>
                      <a:cubicBezTo>
                        <a:pt x="16404" y="222950"/>
                        <a:pt x="25400" y="220834"/>
                        <a:pt x="41275" y="209721"/>
                      </a:cubicBezTo>
                      <a:cubicBezTo>
                        <a:pt x="57150" y="198609"/>
                        <a:pt x="104775" y="162096"/>
                        <a:pt x="104775" y="162096"/>
                      </a:cubicBezTo>
                      <a:cubicBezTo>
                        <a:pt x="144462" y="131934"/>
                        <a:pt x="231246" y="55204"/>
                        <a:pt x="279400" y="28746"/>
                      </a:cubicBezTo>
                      <a:cubicBezTo>
                        <a:pt x="327554" y="2288"/>
                        <a:pt x="369358" y="-887"/>
                        <a:pt x="396875" y="171"/>
                      </a:cubicBez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 w="3175">
                  <a:noFill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35" name="Freeform 234">
                <a:extLst>
                  <a:ext uri="{FF2B5EF4-FFF2-40B4-BE49-F238E27FC236}">
                    <a16:creationId xmlns:a16="http://schemas.microsoft.com/office/drawing/2014/main" xmlns="" id="{3B318D73-EE5E-1740-A038-AD9C57D24A68}"/>
                  </a:ext>
                </a:extLst>
              </p:cNvPr>
              <p:cNvSpPr/>
              <p:nvPr/>
            </p:nvSpPr>
            <p:spPr>
              <a:xfrm>
                <a:off x="4289481" y="7407122"/>
                <a:ext cx="415627" cy="500364"/>
              </a:xfrm>
              <a:custGeom>
                <a:avLst/>
                <a:gdLst>
                  <a:gd name="connsiteX0" fmla="*/ 266903 w 370415"/>
                  <a:gd name="connsiteY0" fmla="*/ 2328 h 660098"/>
                  <a:gd name="connsiteX1" fmla="*/ 126226 w 370415"/>
                  <a:gd name="connsiteY1" fmla="*/ 69149 h 660098"/>
                  <a:gd name="connsiteX2" fmla="*/ 41820 w 370415"/>
                  <a:gd name="connsiteY2" fmla="*/ 195758 h 660098"/>
                  <a:gd name="connsiteX3" fmla="*/ 10167 w 370415"/>
                  <a:gd name="connsiteY3" fmla="*/ 266097 h 660098"/>
                  <a:gd name="connsiteX4" fmla="*/ 6650 w 370415"/>
                  <a:gd name="connsiteY4" fmla="*/ 350503 h 660098"/>
                  <a:gd name="connsiteX5" fmla="*/ 94573 w 370415"/>
                  <a:gd name="connsiteY5" fmla="*/ 536900 h 660098"/>
                  <a:gd name="connsiteX6" fmla="*/ 214149 w 370415"/>
                  <a:gd name="connsiteY6" fmla="*/ 659992 h 660098"/>
                  <a:gd name="connsiteX7" fmla="*/ 333724 w 370415"/>
                  <a:gd name="connsiteY7" fmla="*/ 554484 h 660098"/>
                  <a:gd name="connsiteX8" fmla="*/ 368893 w 370415"/>
                  <a:gd name="connsiteY8" fmla="*/ 357537 h 660098"/>
                  <a:gd name="connsiteX9" fmla="*/ 354826 w 370415"/>
                  <a:gd name="connsiteY9" fmla="*/ 150038 h 660098"/>
                  <a:gd name="connsiteX10" fmla="*/ 266903 w 370415"/>
                  <a:gd name="connsiteY10" fmla="*/ 2328 h 660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70415" h="660098">
                    <a:moveTo>
                      <a:pt x="266903" y="2328"/>
                    </a:moveTo>
                    <a:cubicBezTo>
                      <a:pt x="228803" y="-11153"/>
                      <a:pt x="163740" y="36911"/>
                      <a:pt x="126226" y="69149"/>
                    </a:cubicBezTo>
                    <a:cubicBezTo>
                      <a:pt x="88712" y="101387"/>
                      <a:pt x="61163" y="162933"/>
                      <a:pt x="41820" y="195758"/>
                    </a:cubicBezTo>
                    <a:cubicBezTo>
                      <a:pt x="22477" y="228583"/>
                      <a:pt x="16029" y="240306"/>
                      <a:pt x="10167" y="266097"/>
                    </a:cubicBezTo>
                    <a:cubicBezTo>
                      <a:pt x="4305" y="291888"/>
                      <a:pt x="-7418" y="305369"/>
                      <a:pt x="6650" y="350503"/>
                    </a:cubicBezTo>
                    <a:cubicBezTo>
                      <a:pt x="20718" y="395637"/>
                      <a:pt x="59990" y="485319"/>
                      <a:pt x="94573" y="536900"/>
                    </a:cubicBezTo>
                    <a:cubicBezTo>
                      <a:pt x="129156" y="588481"/>
                      <a:pt x="174290" y="657061"/>
                      <a:pt x="214149" y="659992"/>
                    </a:cubicBezTo>
                    <a:cubicBezTo>
                      <a:pt x="254007" y="662923"/>
                      <a:pt x="307933" y="604893"/>
                      <a:pt x="333724" y="554484"/>
                    </a:cubicBezTo>
                    <a:cubicBezTo>
                      <a:pt x="359515" y="504075"/>
                      <a:pt x="365376" y="424945"/>
                      <a:pt x="368893" y="357537"/>
                    </a:cubicBezTo>
                    <a:cubicBezTo>
                      <a:pt x="372410" y="290129"/>
                      <a:pt x="370652" y="207481"/>
                      <a:pt x="354826" y="150038"/>
                    </a:cubicBezTo>
                    <a:cubicBezTo>
                      <a:pt x="339000" y="92595"/>
                      <a:pt x="305003" y="15809"/>
                      <a:pt x="266903" y="232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20000"/>
                      <a:lumOff val="80000"/>
                    </a:schemeClr>
                  </a:gs>
                  <a:gs pos="54000">
                    <a:schemeClr val="accent6">
                      <a:lumMod val="60000"/>
                      <a:lumOff val="4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600000" scaled="0"/>
                <a:tileRect/>
              </a:gradFill>
              <a:ln w="3175"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55" name="Freeform 254">
              <a:extLst>
                <a:ext uri="{FF2B5EF4-FFF2-40B4-BE49-F238E27FC236}">
                  <a16:creationId xmlns:a16="http://schemas.microsoft.com/office/drawing/2014/main" xmlns="" id="{11ED86AA-63C7-2743-BDD2-DDA46BC2433B}"/>
                </a:ext>
              </a:extLst>
            </p:cNvPr>
            <p:cNvSpPr/>
            <p:nvPr/>
          </p:nvSpPr>
          <p:spPr>
            <a:xfrm rot="21081019">
              <a:off x="2665050" y="3914222"/>
              <a:ext cx="213670" cy="97388"/>
            </a:xfrm>
            <a:custGeom>
              <a:avLst/>
              <a:gdLst>
                <a:gd name="connsiteX0" fmla="*/ 0 w 180975"/>
                <a:gd name="connsiteY0" fmla="*/ 34925 h 71082"/>
                <a:gd name="connsiteX1" fmla="*/ 66675 w 180975"/>
                <a:gd name="connsiteY1" fmla="*/ 69850 h 71082"/>
                <a:gd name="connsiteX2" fmla="*/ 123825 w 180975"/>
                <a:gd name="connsiteY2" fmla="*/ 57150 h 71082"/>
                <a:gd name="connsiteX3" fmla="*/ 180975 w 180975"/>
                <a:gd name="connsiteY3" fmla="*/ 0 h 71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975" h="71082">
                  <a:moveTo>
                    <a:pt x="0" y="34925"/>
                  </a:moveTo>
                  <a:cubicBezTo>
                    <a:pt x="23018" y="50535"/>
                    <a:pt x="46037" y="66146"/>
                    <a:pt x="66675" y="69850"/>
                  </a:cubicBezTo>
                  <a:cubicBezTo>
                    <a:pt x="87313" y="73554"/>
                    <a:pt x="104775" y="68792"/>
                    <a:pt x="123825" y="57150"/>
                  </a:cubicBezTo>
                  <a:cubicBezTo>
                    <a:pt x="142875" y="45508"/>
                    <a:pt x="161925" y="22754"/>
                    <a:pt x="180975" y="0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prstDash val="sysDot"/>
              <a:headEnd type="none"/>
              <a:tailEnd type="triangle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6" name="Oval 255">
              <a:extLst>
                <a:ext uri="{FF2B5EF4-FFF2-40B4-BE49-F238E27FC236}">
                  <a16:creationId xmlns:a16="http://schemas.microsoft.com/office/drawing/2014/main" xmlns="" id="{8B3A2BF7-17C5-B34E-92E1-6496F098827A}"/>
                </a:ext>
              </a:extLst>
            </p:cNvPr>
            <p:cNvSpPr/>
            <p:nvPr/>
          </p:nvSpPr>
          <p:spPr>
            <a:xfrm>
              <a:off x="2347670" y="3681871"/>
              <a:ext cx="348813" cy="363652"/>
            </a:xfrm>
            <a:prstGeom prst="ellips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7" name="Straight Connector 256">
              <a:extLst>
                <a:ext uri="{FF2B5EF4-FFF2-40B4-BE49-F238E27FC236}">
                  <a16:creationId xmlns:a16="http://schemas.microsoft.com/office/drawing/2014/main" xmlns="" id="{58DC32E7-8A6B-9A48-AD81-F3C6CB092757}"/>
                </a:ext>
              </a:extLst>
            </p:cNvPr>
            <p:cNvCxnSpPr/>
            <p:nvPr/>
          </p:nvCxnSpPr>
          <p:spPr>
            <a:xfrm rot="5400000">
              <a:off x="2310091" y="3840790"/>
              <a:ext cx="596" cy="7200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8" name="TextBox 257">
              <a:extLst>
                <a:ext uri="{FF2B5EF4-FFF2-40B4-BE49-F238E27FC236}">
                  <a16:creationId xmlns:a16="http://schemas.microsoft.com/office/drawing/2014/main" xmlns="" id="{D0B98A54-C866-5B43-A067-D4419517DA67}"/>
                </a:ext>
              </a:extLst>
            </p:cNvPr>
            <p:cNvSpPr txBox="1"/>
            <p:nvPr/>
          </p:nvSpPr>
          <p:spPr>
            <a:xfrm>
              <a:off x="2332857" y="6285372"/>
              <a:ext cx="121115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Arial"/>
                  <a:cs typeface="Arial"/>
                </a:rPr>
                <a:t>Primary tumor</a:t>
              </a:r>
            </a:p>
            <a:p>
              <a:pPr algn="ctr"/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Arial"/>
                  <a:cs typeface="Arial"/>
                </a:rPr>
                <a:t>lung/ breast/</a:t>
              </a:r>
            </a:p>
            <a:p>
              <a:pPr algn="ctr"/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Arial"/>
                  <a:cs typeface="Arial"/>
                </a:rPr>
                <a:t>melanoma/ others</a:t>
              </a:r>
            </a:p>
          </p:txBody>
        </p:sp>
        <p:sp>
          <p:nvSpPr>
            <p:cNvPr id="259" name="Freeform 258">
              <a:extLst>
                <a:ext uri="{FF2B5EF4-FFF2-40B4-BE49-F238E27FC236}">
                  <a16:creationId xmlns:a16="http://schemas.microsoft.com/office/drawing/2014/main" xmlns="" id="{99FD1069-42A7-CF4E-941B-1C1BA34836E7}"/>
                </a:ext>
              </a:extLst>
            </p:cNvPr>
            <p:cNvSpPr/>
            <p:nvPr/>
          </p:nvSpPr>
          <p:spPr>
            <a:xfrm>
              <a:off x="3422060" y="5574924"/>
              <a:ext cx="361955" cy="854074"/>
            </a:xfrm>
            <a:custGeom>
              <a:avLst/>
              <a:gdLst>
                <a:gd name="connsiteX0" fmla="*/ 0 w 361955"/>
                <a:gd name="connsiteY0" fmla="*/ 929070 h 930011"/>
                <a:gd name="connsiteX1" fmla="*/ 73348 w 361955"/>
                <a:gd name="connsiteY1" fmla="*/ 929070 h 930011"/>
                <a:gd name="connsiteX2" fmla="*/ 220043 w 361955"/>
                <a:gd name="connsiteY2" fmla="*/ 919290 h 930011"/>
                <a:gd name="connsiteX3" fmla="*/ 293391 w 361955"/>
                <a:gd name="connsiteY3" fmla="*/ 880171 h 930011"/>
                <a:gd name="connsiteX4" fmla="*/ 352069 w 361955"/>
                <a:gd name="connsiteY4" fmla="*/ 797044 h 930011"/>
                <a:gd name="connsiteX5" fmla="*/ 361849 w 361955"/>
                <a:gd name="connsiteY5" fmla="*/ 621010 h 930011"/>
                <a:gd name="connsiteX6" fmla="*/ 356959 w 361955"/>
                <a:gd name="connsiteY6" fmla="*/ 415637 h 930011"/>
                <a:gd name="connsiteX7" fmla="*/ 352069 w 361955"/>
                <a:gd name="connsiteY7" fmla="*/ 298280 h 930011"/>
                <a:gd name="connsiteX8" fmla="*/ 347179 w 361955"/>
                <a:gd name="connsiteY8" fmla="*/ 161365 h 930011"/>
                <a:gd name="connsiteX9" fmla="*/ 332510 w 361955"/>
                <a:gd name="connsiteY9" fmla="*/ 0 h 930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1955" h="930011">
                  <a:moveTo>
                    <a:pt x="0" y="929070"/>
                  </a:moveTo>
                  <a:cubicBezTo>
                    <a:pt x="18337" y="929885"/>
                    <a:pt x="36674" y="930700"/>
                    <a:pt x="73348" y="929070"/>
                  </a:cubicBezTo>
                  <a:cubicBezTo>
                    <a:pt x="110022" y="927440"/>
                    <a:pt x="183369" y="927440"/>
                    <a:pt x="220043" y="919290"/>
                  </a:cubicBezTo>
                  <a:cubicBezTo>
                    <a:pt x="256717" y="911140"/>
                    <a:pt x="271387" y="900545"/>
                    <a:pt x="293391" y="880171"/>
                  </a:cubicBezTo>
                  <a:cubicBezTo>
                    <a:pt x="315395" y="859797"/>
                    <a:pt x="340659" y="840238"/>
                    <a:pt x="352069" y="797044"/>
                  </a:cubicBezTo>
                  <a:cubicBezTo>
                    <a:pt x="363479" y="753850"/>
                    <a:pt x="361034" y="684578"/>
                    <a:pt x="361849" y="621010"/>
                  </a:cubicBezTo>
                  <a:cubicBezTo>
                    <a:pt x="362664" y="557442"/>
                    <a:pt x="358589" y="469425"/>
                    <a:pt x="356959" y="415637"/>
                  </a:cubicBezTo>
                  <a:cubicBezTo>
                    <a:pt x="355329" y="361849"/>
                    <a:pt x="353699" y="340659"/>
                    <a:pt x="352069" y="298280"/>
                  </a:cubicBezTo>
                  <a:cubicBezTo>
                    <a:pt x="350439" y="255901"/>
                    <a:pt x="350439" y="211078"/>
                    <a:pt x="347179" y="161365"/>
                  </a:cubicBezTo>
                  <a:cubicBezTo>
                    <a:pt x="343919" y="111652"/>
                    <a:pt x="338214" y="55826"/>
                    <a:pt x="332510" y="0"/>
                  </a:cubicBezTo>
                </a:path>
              </a:pathLst>
            </a:custGeom>
            <a:noFill/>
            <a:ln w="38100">
              <a:solidFill>
                <a:schemeClr val="bg1"/>
              </a:solidFill>
              <a:prstDash val="solid"/>
              <a:tailEnd type="triangle" w="med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0" name="Freeform 259">
              <a:extLst>
                <a:ext uri="{FF2B5EF4-FFF2-40B4-BE49-F238E27FC236}">
                  <a16:creationId xmlns:a16="http://schemas.microsoft.com/office/drawing/2014/main" xmlns="" id="{4A2BFEE2-0422-544D-BD47-6CBE88BFA5AE}"/>
                </a:ext>
              </a:extLst>
            </p:cNvPr>
            <p:cNvSpPr/>
            <p:nvPr/>
          </p:nvSpPr>
          <p:spPr>
            <a:xfrm>
              <a:off x="3437123" y="5557943"/>
              <a:ext cx="361955" cy="854074"/>
            </a:xfrm>
            <a:custGeom>
              <a:avLst/>
              <a:gdLst>
                <a:gd name="connsiteX0" fmla="*/ 0 w 361955"/>
                <a:gd name="connsiteY0" fmla="*/ 929070 h 930011"/>
                <a:gd name="connsiteX1" fmla="*/ 73348 w 361955"/>
                <a:gd name="connsiteY1" fmla="*/ 929070 h 930011"/>
                <a:gd name="connsiteX2" fmla="*/ 220043 w 361955"/>
                <a:gd name="connsiteY2" fmla="*/ 919290 h 930011"/>
                <a:gd name="connsiteX3" fmla="*/ 293391 w 361955"/>
                <a:gd name="connsiteY3" fmla="*/ 880171 h 930011"/>
                <a:gd name="connsiteX4" fmla="*/ 352069 w 361955"/>
                <a:gd name="connsiteY4" fmla="*/ 797044 h 930011"/>
                <a:gd name="connsiteX5" fmla="*/ 361849 w 361955"/>
                <a:gd name="connsiteY5" fmla="*/ 621010 h 930011"/>
                <a:gd name="connsiteX6" fmla="*/ 356959 w 361955"/>
                <a:gd name="connsiteY6" fmla="*/ 415637 h 930011"/>
                <a:gd name="connsiteX7" fmla="*/ 352069 w 361955"/>
                <a:gd name="connsiteY7" fmla="*/ 298280 h 930011"/>
                <a:gd name="connsiteX8" fmla="*/ 347179 w 361955"/>
                <a:gd name="connsiteY8" fmla="*/ 161365 h 930011"/>
                <a:gd name="connsiteX9" fmla="*/ 332510 w 361955"/>
                <a:gd name="connsiteY9" fmla="*/ 0 h 930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1955" h="930011">
                  <a:moveTo>
                    <a:pt x="0" y="929070"/>
                  </a:moveTo>
                  <a:cubicBezTo>
                    <a:pt x="18337" y="929885"/>
                    <a:pt x="36674" y="930700"/>
                    <a:pt x="73348" y="929070"/>
                  </a:cubicBezTo>
                  <a:cubicBezTo>
                    <a:pt x="110022" y="927440"/>
                    <a:pt x="183369" y="927440"/>
                    <a:pt x="220043" y="919290"/>
                  </a:cubicBezTo>
                  <a:cubicBezTo>
                    <a:pt x="256717" y="911140"/>
                    <a:pt x="271387" y="900545"/>
                    <a:pt x="293391" y="880171"/>
                  </a:cubicBezTo>
                  <a:cubicBezTo>
                    <a:pt x="315395" y="859797"/>
                    <a:pt x="340659" y="840238"/>
                    <a:pt x="352069" y="797044"/>
                  </a:cubicBezTo>
                  <a:cubicBezTo>
                    <a:pt x="363479" y="753850"/>
                    <a:pt x="361034" y="684578"/>
                    <a:pt x="361849" y="621010"/>
                  </a:cubicBezTo>
                  <a:cubicBezTo>
                    <a:pt x="362664" y="557442"/>
                    <a:pt x="358589" y="469425"/>
                    <a:pt x="356959" y="415637"/>
                  </a:cubicBezTo>
                  <a:cubicBezTo>
                    <a:pt x="355329" y="361849"/>
                    <a:pt x="353699" y="340659"/>
                    <a:pt x="352069" y="298280"/>
                  </a:cubicBezTo>
                  <a:cubicBezTo>
                    <a:pt x="350439" y="255901"/>
                    <a:pt x="350439" y="211078"/>
                    <a:pt x="347179" y="161365"/>
                  </a:cubicBezTo>
                  <a:cubicBezTo>
                    <a:pt x="343919" y="111652"/>
                    <a:pt x="338214" y="55826"/>
                    <a:pt x="332510" y="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prstDash val="solid"/>
              <a:tailEnd type="triangle" w="med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1" name="Group 260">
              <a:extLst>
                <a:ext uri="{FF2B5EF4-FFF2-40B4-BE49-F238E27FC236}">
                  <a16:creationId xmlns:a16="http://schemas.microsoft.com/office/drawing/2014/main" xmlns="" id="{D8DE56F1-9315-314B-9DDE-8C3D25F63618}"/>
                </a:ext>
              </a:extLst>
            </p:cNvPr>
            <p:cNvGrpSpPr/>
            <p:nvPr/>
          </p:nvGrpSpPr>
          <p:grpSpPr>
            <a:xfrm>
              <a:off x="2474598" y="2767738"/>
              <a:ext cx="697627" cy="246221"/>
              <a:chOff x="-653280" y="613582"/>
              <a:chExt cx="697627" cy="246221"/>
            </a:xfrm>
          </p:grpSpPr>
          <p:sp>
            <p:nvSpPr>
              <p:cNvPr id="262" name="Rectangle 261">
                <a:extLst>
                  <a:ext uri="{FF2B5EF4-FFF2-40B4-BE49-F238E27FC236}">
                    <a16:creationId xmlns:a16="http://schemas.microsoft.com/office/drawing/2014/main" xmlns="" id="{6DF085C0-59F8-1A4D-AE39-D4E47ED2F6E7}"/>
                  </a:ext>
                </a:extLst>
              </p:cNvPr>
              <p:cNvSpPr/>
              <p:nvPr/>
            </p:nvSpPr>
            <p:spPr>
              <a:xfrm>
                <a:off x="-601735" y="631512"/>
                <a:ext cx="594537" cy="210361"/>
              </a:xfrm>
              <a:prstGeom prst="rect">
                <a:avLst/>
              </a:prstGeom>
              <a:solidFill>
                <a:srgbClr val="FFFFFF">
                  <a:alpha val="50000"/>
                </a:srgbClr>
              </a:solidFill>
              <a:ln w="12700">
                <a:noFill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3" name="TextBox 262">
                <a:extLst>
                  <a:ext uri="{FF2B5EF4-FFF2-40B4-BE49-F238E27FC236}">
                    <a16:creationId xmlns:a16="http://schemas.microsoft.com/office/drawing/2014/main" xmlns="" id="{5F7BE96A-0A76-1A49-A346-4FEB16EB9A29}"/>
                  </a:ext>
                </a:extLst>
              </p:cNvPr>
              <p:cNvSpPr txBox="1"/>
              <p:nvPr/>
            </p:nvSpPr>
            <p:spPr>
              <a:xfrm>
                <a:off x="-653280" y="613582"/>
                <a:ext cx="69762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/>
                    <a:cs typeface="Arial"/>
                  </a:rPr>
                  <a:t>microglia</a:t>
                </a:r>
              </a:p>
            </p:txBody>
          </p:sp>
        </p:grpSp>
        <p:cxnSp>
          <p:nvCxnSpPr>
            <p:cNvPr id="264" name="Straight Connector 263">
              <a:extLst>
                <a:ext uri="{FF2B5EF4-FFF2-40B4-BE49-F238E27FC236}">
                  <a16:creationId xmlns:a16="http://schemas.microsoft.com/office/drawing/2014/main" xmlns="" id="{D25F1766-0278-F546-8AA2-610BB0510396}"/>
                </a:ext>
              </a:extLst>
            </p:cNvPr>
            <p:cNvCxnSpPr/>
            <p:nvPr/>
          </p:nvCxnSpPr>
          <p:spPr>
            <a:xfrm>
              <a:off x="2843624" y="2956618"/>
              <a:ext cx="596" cy="9000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5" name="Group 264">
              <a:extLst>
                <a:ext uri="{FF2B5EF4-FFF2-40B4-BE49-F238E27FC236}">
                  <a16:creationId xmlns:a16="http://schemas.microsoft.com/office/drawing/2014/main" xmlns="" id="{9AE6FB04-99A4-1D49-BEA0-8C187EC22C93}"/>
                </a:ext>
              </a:extLst>
            </p:cNvPr>
            <p:cNvGrpSpPr/>
            <p:nvPr/>
          </p:nvGrpSpPr>
          <p:grpSpPr>
            <a:xfrm>
              <a:off x="2811438" y="4134716"/>
              <a:ext cx="697945" cy="246221"/>
              <a:chOff x="112350" y="745875"/>
              <a:chExt cx="697945" cy="246221"/>
            </a:xfrm>
          </p:grpSpPr>
          <p:sp>
            <p:nvSpPr>
              <p:cNvPr id="266" name="Rectangle 265">
                <a:extLst>
                  <a:ext uri="{FF2B5EF4-FFF2-40B4-BE49-F238E27FC236}">
                    <a16:creationId xmlns:a16="http://schemas.microsoft.com/office/drawing/2014/main" xmlns="" id="{B507E921-923B-AD4E-839C-4768A9748624}"/>
                  </a:ext>
                </a:extLst>
              </p:cNvPr>
              <p:cNvSpPr/>
              <p:nvPr/>
            </p:nvSpPr>
            <p:spPr>
              <a:xfrm>
                <a:off x="180472" y="773511"/>
                <a:ext cx="561700" cy="190948"/>
              </a:xfrm>
              <a:prstGeom prst="rect">
                <a:avLst/>
              </a:prstGeom>
              <a:solidFill>
                <a:srgbClr val="FFFFFF">
                  <a:alpha val="50000"/>
                </a:srgbClr>
              </a:solidFill>
              <a:ln w="12700">
                <a:noFill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7" name="TextBox 266">
                <a:extLst>
                  <a:ext uri="{FF2B5EF4-FFF2-40B4-BE49-F238E27FC236}">
                    <a16:creationId xmlns:a16="http://schemas.microsoft.com/office/drawing/2014/main" xmlns="" id="{0DDA74F6-4EC4-3540-AB8A-E406A05E4FD6}"/>
                  </a:ext>
                </a:extLst>
              </p:cNvPr>
              <p:cNvSpPr txBox="1"/>
              <p:nvPr/>
            </p:nvSpPr>
            <p:spPr>
              <a:xfrm>
                <a:off x="112350" y="745875"/>
                <a:ext cx="69794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>
                    <a:latin typeface="Arial"/>
                    <a:cs typeface="Arial"/>
                  </a:rPr>
                  <a:t>astrocyte</a:t>
                </a:r>
              </a:p>
            </p:txBody>
          </p:sp>
        </p:grpSp>
        <p:cxnSp>
          <p:nvCxnSpPr>
            <p:cNvPr id="268" name="Straight Connector 267">
              <a:extLst>
                <a:ext uri="{FF2B5EF4-FFF2-40B4-BE49-F238E27FC236}">
                  <a16:creationId xmlns:a16="http://schemas.microsoft.com/office/drawing/2014/main" xmlns="" id="{FE854BCC-FEF5-384E-B182-579086DC315D}"/>
                </a:ext>
              </a:extLst>
            </p:cNvPr>
            <p:cNvCxnSpPr/>
            <p:nvPr/>
          </p:nvCxnSpPr>
          <p:spPr>
            <a:xfrm flipH="1">
              <a:off x="3144132" y="3990343"/>
              <a:ext cx="596" cy="21600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0" name="TextBox 269">
              <a:extLst>
                <a:ext uri="{FF2B5EF4-FFF2-40B4-BE49-F238E27FC236}">
                  <a16:creationId xmlns:a16="http://schemas.microsoft.com/office/drawing/2014/main" xmlns="" id="{AC815282-108B-1143-A315-24396797E451}"/>
                </a:ext>
              </a:extLst>
            </p:cNvPr>
            <p:cNvSpPr txBox="1"/>
            <p:nvPr/>
          </p:nvSpPr>
          <p:spPr>
            <a:xfrm>
              <a:off x="2475805" y="1887575"/>
              <a:ext cx="108796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rgbClr val="00B050"/>
                  </a:solidFill>
                  <a:latin typeface="Arial"/>
                  <a:cs typeface="Arial"/>
                </a:rPr>
                <a:t>CTSS</a:t>
              </a:r>
              <a:r>
                <a:rPr lang="en-US" sz="1000" dirty="0">
                  <a:latin typeface="Arial"/>
                  <a:cs typeface="Arial"/>
                </a:rPr>
                <a:t>/ </a:t>
              </a:r>
              <a:r>
                <a:rPr lang="en-US" sz="1000" dirty="0">
                  <a:solidFill>
                    <a:srgbClr val="FF0000"/>
                  </a:solidFill>
                  <a:latin typeface="Arial"/>
                  <a:cs typeface="Arial"/>
                </a:rPr>
                <a:t>JAM-B</a:t>
              </a:r>
            </a:p>
          </p:txBody>
        </p:sp>
        <p:sp>
          <p:nvSpPr>
            <p:cNvPr id="271" name="TextBox 270">
              <a:extLst>
                <a:ext uri="{FF2B5EF4-FFF2-40B4-BE49-F238E27FC236}">
                  <a16:creationId xmlns:a16="http://schemas.microsoft.com/office/drawing/2014/main" xmlns="" id="{3CD856EB-0697-884E-B7D7-EF4287AA125E}"/>
                </a:ext>
              </a:extLst>
            </p:cNvPr>
            <p:cNvSpPr txBox="1"/>
            <p:nvPr/>
          </p:nvSpPr>
          <p:spPr>
            <a:xfrm>
              <a:off x="2480945" y="2009605"/>
              <a:ext cx="112581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rgbClr val="00B050"/>
                  </a:solidFill>
                  <a:latin typeface="Arial"/>
                  <a:cs typeface="Arial"/>
                </a:rPr>
                <a:t>ST6GALNAC5</a:t>
              </a:r>
            </a:p>
          </p:txBody>
        </p:sp>
        <p:sp>
          <p:nvSpPr>
            <p:cNvPr id="272" name="TextBox 271">
              <a:extLst>
                <a:ext uri="{FF2B5EF4-FFF2-40B4-BE49-F238E27FC236}">
                  <a16:creationId xmlns:a16="http://schemas.microsoft.com/office/drawing/2014/main" xmlns="" id="{2EEE474B-4FBA-964F-A83D-848BB8C15141}"/>
                </a:ext>
              </a:extLst>
            </p:cNvPr>
            <p:cNvSpPr txBox="1"/>
            <p:nvPr/>
          </p:nvSpPr>
          <p:spPr>
            <a:xfrm>
              <a:off x="2503245" y="2131635"/>
              <a:ext cx="188723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rgbClr val="00B050"/>
                  </a:solidFill>
                  <a:latin typeface="Arial"/>
                  <a:cs typeface="Arial"/>
                </a:rPr>
                <a:t>PLGF</a:t>
              </a:r>
              <a:r>
                <a:rPr lang="en-US" sz="1000" dirty="0">
                  <a:latin typeface="Arial"/>
                  <a:cs typeface="Arial"/>
                </a:rPr>
                <a:t>/</a:t>
              </a:r>
              <a:r>
                <a:rPr lang="en-US" sz="1000" dirty="0">
                  <a:solidFill>
                    <a:srgbClr val="80FF00"/>
                  </a:solidFill>
                  <a:latin typeface="Arial"/>
                  <a:cs typeface="Arial"/>
                </a:rPr>
                <a:t> </a:t>
              </a:r>
              <a:r>
                <a:rPr lang="en-US" sz="1000" dirty="0">
                  <a:solidFill>
                    <a:srgbClr val="FF0000"/>
                  </a:solidFill>
                  <a:latin typeface="Arial"/>
                  <a:cs typeface="Arial"/>
                </a:rPr>
                <a:t>VEGFR1-ERK-ROCK</a:t>
              </a:r>
            </a:p>
          </p:txBody>
        </p:sp>
        <p:sp>
          <p:nvSpPr>
            <p:cNvPr id="273" name="TextBox 272">
              <a:extLst>
                <a:ext uri="{FF2B5EF4-FFF2-40B4-BE49-F238E27FC236}">
                  <a16:creationId xmlns:a16="http://schemas.microsoft.com/office/drawing/2014/main" xmlns="" id="{FFCCF8BE-3D0D-4E45-BB70-D9EFC1E8F982}"/>
                </a:ext>
              </a:extLst>
            </p:cNvPr>
            <p:cNvSpPr txBox="1"/>
            <p:nvPr/>
          </p:nvSpPr>
          <p:spPr>
            <a:xfrm>
              <a:off x="2467565" y="2253664"/>
              <a:ext cx="91401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rgbClr val="00B050"/>
                  </a:solidFill>
                  <a:latin typeface="Arial"/>
                  <a:cs typeface="Arial"/>
                </a:rPr>
                <a:t>PLEKHA5</a:t>
              </a:r>
            </a:p>
          </p:txBody>
        </p:sp>
        <p:sp>
          <p:nvSpPr>
            <p:cNvPr id="278" name="TextBox 277">
              <a:extLst>
                <a:ext uri="{FF2B5EF4-FFF2-40B4-BE49-F238E27FC236}">
                  <a16:creationId xmlns:a16="http://schemas.microsoft.com/office/drawing/2014/main" xmlns="" id="{957913B5-14E1-0444-8689-7F705642A377}"/>
                </a:ext>
              </a:extLst>
            </p:cNvPr>
            <p:cNvSpPr txBox="1"/>
            <p:nvPr/>
          </p:nvSpPr>
          <p:spPr>
            <a:xfrm>
              <a:off x="2545500" y="2378260"/>
              <a:ext cx="121881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rgbClr val="00B050"/>
                  </a:solidFill>
                  <a:latin typeface="Arial"/>
                  <a:cs typeface="Arial"/>
                </a:rPr>
                <a:t>miR-181c</a:t>
              </a:r>
              <a:r>
                <a:rPr lang="en-US" sz="1000" dirty="0">
                  <a:latin typeface="Arial"/>
                  <a:cs typeface="Arial"/>
                </a:rPr>
                <a:t>/ </a:t>
              </a:r>
              <a:r>
                <a:rPr lang="en-US" sz="1000" dirty="0">
                  <a:solidFill>
                    <a:srgbClr val="FF0000"/>
                  </a:solidFill>
                  <a:latin typeface="Arial"/>
                  <a:cs typeface="Arial"/>
                </a:rPr>
                <a:t>PDPK1</a:t>
              </a:r>
            </a:p>
          </p:txBody>
        </p:sp>
        <p:sp>
          <p:nvSpPr>
            <p:cNvPr id="279" name="TextBox 278">
              <a:extLst>
                <a:ext uri="{FF2B5EF4-FFF2-40B4-BE49-F238E27FC236}">
                  <a16:creationId xmlns:a16="http://schemas.microsoft.com/office/drawing/2014/main" xmlns="" id="{AAAAECB2-331E-9A41-A707-B64A9B60049B}"/>
                </a:ext>
              </a:extLst>
            </p:cNvPr>
            <p:cNvSpPr txBox="1"/>
            <p:nvPr/>
          </p:nvSpPr>
          <p:spPr>
            <a:xfrm>
              <a:off x="2459646" y="2508246"/>
              <a:ext cx="118757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rgbClr val="00B050"/>
                  </a:solidFill>
                  <a:latin typeface="Arial"/>
                  <a:cs typeface="Arial"/>
                </a:rPr>
                <a:t>miR-105</a:t>
              </a:r>
              <a:r>
                <a:rPr lang="en-US" sz="1000" dirty="0">
                  <a:latin typeface="Arial"/>
                  <a:cs typeface="Arial"/>
                </a:rPr>
                <a:t>/</a:t>
              </a:r>
              <a:r>
                <a:rPr lang="en-US" sz="1000" dirty="0">
                  <a:solidFill>
                    <a:srgbClr val="FF0000"/>
                  </a:solidFill>
                  <a:latin typeface="Arial"/>
                  <a:cs typeface="Arial"/>
                </a:rPr>
                <a:t>ZO-1</a:t>
              </a:r>
            </a:p>
          </p:txBody>
        </p:sp>
        <p:sp>
          <p:nvSpPr>
            <p:cNvPr id="281" name="TextBox 280">
              <a:extLst>
                <a:ext uri="{FF2B5EF4-FFF2-40B4-BE49-F238E27FC236}">
                  <a16:creationId xmlns:a16="http://schemas.microsoft.com/office/drawing/2014/main" xmlns="" id="{DCCFD81E-95D5-1D46-A8A1-872AD0CB0C38}"/>
                </a:ext>
              </a:extLst>
            </p:cNvPr>
            <p:cNvSpPr txBox="1"/>
            <p:nvPr/>
          </p:nvSpPr>
          <p:spPr>
            <a:xfrm>
              <a:off x="1908313" y="6898073"/>
              <a:ext cx="29419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latin typeface="Arial"/>
                  <a:cs typeface="Arial"/>
                </a:rPr>
                <a:t>Figure 1.</a:t>
              </a:r>
              <a:r>
                <a:rPr lang="en-US" sz="1000" dirty="0">
                  <a:latin typeface="Arial"/>
                  <a:cs typeface="Arial"/>
                </a:rPr>
                <a:t> </a:t>
              </a:r>
              <a:r>
                <a:rPr lang="en-US" sz="1000" b="1" dirty="0">
                  <a:latin typeface="Arial"/>
                  <a:cs typeface="Arial"/>
                </a:rPr>
                <a:t>Molecular regulation of blood-brain barrier (BBB) extravasation.</a:t>
              </a:r>
            </a:p>
          </p:txBody>
        </p:sp>
        <p:sp>
          <p:nvSpPr>
            <p:cNvPr id="284" name="Rectangle 283">
              <a:extLst>
                <a:ext uri="{FF2B5EF4-FFF2-40B4-BE49-F238E27FC236}">
                  <a16:creationId xmlns:a16="http://schemas.microsoft.com/office/drawing/2014/main" xmlns="" id="{50DEE082-062D-7942-A5FB-BB8C523E6205}"/>
                </a:ext>
              </a:extLst>
            </p:cNvPr>
            <p:cNvSpPr/>
            <p:nvPr/>
          </p:nvSpPr>
          <p:spPr>
            <a:xfrm>
              <a:off x="1908313" y="1887575"/>
              <a:ext cx="2941983" cy="5410608"/>
            </a:xfrm>
            <a:prstGeom prst="rect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72844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" name="Group 90">
            <a:extLst>
              <a:ext uri="{FF2B5EF4-FFF2-40B4-BE49-F238E27FC236}">
                <a16:creationId xmlns:a16="http://schemas.microsoft.com/office/drawing/2014/main" xmlns="" id="{721C0C28-5689-EA46-9FB4-8D7C12234627}"/>
              </a:ext>
            </a:extLst>
          </p:cNvPr>
          <p:cNvGrpSpPr/>
          <p:nvPr/>
        </p:nvGrpSpPr>
        <p:grpSpPr>
          <a:xfrm>
            <a:off x="808977" y="1850207"/>
            <a:ext cx="5240046" cy="5443587"/>
            <a:chOff x="1046465" y="1540687"/>
            <a:chExt cx="5240046" cy="5443587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xmlns="" id="{00E98CD2-7610-C241-BDAD-649C6D70C701}"/>
                </a:ext>
              </a:extLst>
            </p:cNvPr>
            <p:cNvSpPr txBox="1"/>
            <p:nvPr/>
          </p:nvSpPr>
          <p:spPr>
            <a:xfrm>
              <a:off x="2523971" y="6167051"/>
              <a:ext cx="145341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>
                  <a:latin typeface="Arial"/>
                  <a:cs typeface="Arial"/>
                </a:rPr>
                <a:t>Pre-clinical stage</a:t>
              </a:r>
            </a:p>
            <a:p>
              <a:pPr algn="ctr"/>
              <a:r>
                <a:rPr lang="en-US" sz="1000" cap="all" dirty="0">
                  <a:latin typeface="Arial"/>
                  <a:cs typeface="Arial"/>
                </a:rPr>
                <a:t>I</a:t>
              </a:r>
              <a:r>
                <a:rPr lang="en-US" sz="1000" dirty="0">
                  <a:latin typeface="Arial"/>
                  <a:cs typeface="Arial"/>
                </a:rPr>
                <a:t>nitiation of metastasis</a:t>
              </a:r>
            </a:p>
            <a:p>
              <a:pPr algn="ctr"/>
              <a:r>
                <a:rPr lang="en-US" sz="1000" dirty="0" err="1">
                  <a:latin typeface="Arial"/>
                  <a:cs typeface="Arial"/>
                </a:rPr>
                <a:t>Micrometastasis</a:t>
              </a:r>
              <a:endParaRPr lang="en-US" sz="1000" dirty="0">
                <a:latin typeface="Arial"/>
                <a:cs typeface="Arial"/>
              </a:endParaRP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xmlns="" id="{062CEC4A-0075-994B-9096-9AC721846855}"/>
                </a:ext>
              </a:extLst>
            </p:cNvPr>
            <p:cNvGrpSpPr/>
            <p:nvPr/>
          </p:nvGrpSpPr>
          <p:grpSpPr>
            <a:xfrm>
              <a:off x="2370709" y="2674339"/>
              <a:ext cx="1905572" cy="1877103"/>
              <a:chOff x="7979902" y="2723223"/>
              <a:chExt cx="1905572" cy="1877103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xmlns="" id="{65A9FB7C-7AA8-CC4D-A2E9-C95BB0A4B6A7}"/>
                  </a:ext>
                </a:extLst>
              </p:cNvPr>
              <p:cNvSpPr/>
              <p:nvPr/>
            </p:nvSpPr>
            <p:spPr>
              <a:xfrm>
                <a:off x="7990260" y="2761696"/>
                <a:ext cx="1872434" cy="183498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Freeform 5">
                <a:extLst>
                  <a:ext uri="{FF2B5EF4-FFF2-40B4-BE49-F238E27FC236}">
                    <a16:creationId xmlns:a16="http://schemas.microsoft.com/office/drawing/2014/main" xmlns="" id="{F43302E8-7802-B542-B89E-05BD63608864}"/>
                  </a:ext>
                </a:extLst>
              </p:cNvPr>
              <p:cNvSpPr/>
              <p:nvPr/>
            </p:nvSpPr>
            <p:spPr>
              <a:xfrm>
                <a:off x="8859649" y="2756668"/>
                <a:ext cx="186160" cy="635457"/>
              </a:xfrm>
              <a:custGeom>
                <a:avLst/>
                <a:gdLst>
                  <a:gd name="connsiteX0" fmla="*/ 157150 w 178958"/>
                  <a:gd name="connsiteY0" fmla="*/ 0 h 610873"/>
                  <a:gd name="connsiteX1" fmla="*/ 173227 w 178958"/>
                  <a:gd name="connsiteY1" fmla="*/ 76359 h 610873"/>
                  <a:gd name="connsiteX2" fmla="*/ 165188 w 178958"/>
                  <a:gd name="connsiteY2" fmla="*/ 152718 h 610873"/>
                  <a:gd name="connsiteX3" fmla="*/ 177246 w 178958"/>
                  <a:gd name="connsiteY3" fmla="*/ 208983 h 610873"/>
                  <a:gd name="connsiteX4" fmla="*/ 120979 w 178958"/>
                  <a:gd name="connsiteY4" fmla="*/ 229077 h 610873"/>
                  <a:gd name="connsiteX5" fmla="*/ 56674 w 178958"/>
                  <a:gd name="connsiteY5" fmla="*/ 253191 h 610873"/>
                  <a:gd name="connsiteX6" fmla="*/ 24522 w 178958"/>
                  <a:gd name="connsiteY6" fmla="*/ 313474 h 610873"/>
                  <a:gd name="connsiteX7" fmla="*/ 408 w 178958"/>
                  <a:gd name="connsiteY7" fmla="*/ 337587 h 610873"/>
                  <a:gd name="connsiteX8" fmla="*/ 44617 w 178958"/>
                  <a:gd name="connsiteY8" fmla="*/ 389833 h 610873"/>
                  <a:gd name="connsiteX9" fmla="*/ 88827 w 178958"/>
                  <a:gd name="connsiteY9" fmla="*/ 446098 h 610873"/>
                  <a:gd name="connsiteX10" fmla="*/ 104903 w 178958"/>
                  <a:gd name="connsiteY10" fmla="*/ 506381 h 610873"/>
                  <a:gd name="connsiteX11" fmla="*/ 68731 w 178958"/>
                  <a:gd name="connsiteY11" fmla="*/ 522457 h 610873"/>
                  <a:gd name="connsiteX12" fmla="*/ 40598 w 178958"/>
                  <a:gd name="connsiteY12" fmla="*/ 550589 h 610873"/>
                  <a:gd name="connsiteX13" fmla="*/ 28541 w 178958"/>
                  <a:gd name="connsiteY13" fmla="*/ 610873 h 610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78958" h="610873">
                    <a:moveTo>
                      <a:pt x="157150" y="0"/>
                    </a:moveTo>
                    <a:cubicBezTo>
                      <a:pt x="164518" y="25453"/>
                      <a:pt x="171887" y="50906"/>
                      <a:pt x="173227" y="76359"/>
                    </a:cubicBezTo>
                    <a:cubicBezTo>
                      <a:pt x="174567" y="101812"/>
                      <a:pt x="164518" y="130614"/>
                      <a:pt x="165188" y="152718"/>
                    </a:cubicBezTo>
                    <a:cubicBezTo>
                      <a:pt x="165858" y="174822"/>
                      <a:pt x="184614" y="196256"/>
                      <a:pt x="177246" y="208983"/>
                    </a:cubicBezTo>
                    <a:cubicBezTo>
                      <a:pt x="169878" y="221710"/>
                      <a:pt x="120979" y="229077"/>
                      <a:pt x="120979" y="229077"/>
                    </a:cubicBezTo>
                    <a:cubicBezTo>
                      <a:pt x="100884" y="236445"/>
                      <a:pt x="72750" y="239125"/>
                      <a:pt x="56674" y="253191"/>
                    </a:cubicBezTo>
                    <a:cubicBezTo>
                      <a:pt x="40598" y="267257"/>
                      <a:pt x="33900" y="299408"/>
                      <a:pt x="24522" y="313474"/>
                    </a:cubicBezTo>
                    <a:cubicBezTo>
                      <a:pt x="15144" y="327540"/>
                      <a:pt x="-2941" y="324861"/>
                      <a:pt x="408" y="337587"/>
                    </a:cubicBezTo>
                    <a:cubicBezTo>
                      <a:pt x="3757" y="350313"/>
                      <a:pt x="29881" y="371748"/>
                      <a:pt x="44617" y="389833"/>
                    </a:cubicBezTo>
                    <a:cubicBezTo>
                      <a:pt x="59353" y="407918"/>
                      <a:pt x="78779" y="426673"/>
                      <a:pt x="88827" y="446098"/>
                    </a:cubicBezTo>
                    <a:cubicBezTo>
                      <a:pt x="98875" y="465523"/>
                      <a:pt x="108252" y="493655"/>
                      <a:pt x="104903" y="506381"/>
                    </a:cubicBezTo>
                    <a:cubicBezTo>
                      <a:pt x="101554" y="519108"/>
                      <a:pt x="79448" y="515089"/>
                      <a:pt x="68731" y="522457"/>
                    </a:cubicBezTo>
                    <a:cubicBezTo>
                      <a:pt x="58013" y="529825"/>
                      <a:pt x="47296" y="535853"/>
                      <a:pt x="40598" y="550589"/>
                    </a:cubicBezTo>
                    <a:cubicBezTo>
                      <a:pt x="33900" y="565325"/>
                      <a:pt x="28541" y="610873"/>
                      <a:pt x="28541" y="610873"/>
                    </a:cubicBezTo>
                  </a:path>
                </a:pathLst>
              </a:cu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xmlns="" id="{FCD1D370-67B3-7C41-96C8-5E99DA914556}"/>
                  </a:ext>
                </a:extLst>
              </p:cNvPr>
              <p:cNvSpPr/>
              <p:nvPr/>
            </p:nvSpPr>
            <p:spPr>
              <a:xfrm>
                <a:off x="8468357" y="3220545"/>
                <a:ext cx="885048" cy="1375602"/>
              </a:xfrm>
              <a:custGeom>
                <a:avLst/>
                <a:gdLst>
                  <a:gd name="connsiteX0" fmla="*/ 850810 w 850810"/>
                  <a:gd name="connsiteY0" fmla="*/ 1322385 h 1322385"/>
                  <a:gd name="connsiteX1" fmla="*/ 782486 w 850810"/>
                  <a:gd name="connsiteY1" fmla="*/ 1266120 h 1322385"/>
                  <a:gd name="connsiteX2" fmla="*/ 682010 w 850810"/>
                  <a:gd name="connsiteY2" fmla="*/ 1262101 h 1322385"/>
                  <a:gd name="connsiteX3" fmla="*/ 633782 w 850810"/>
                  <a:gd name="connsiteY3" fmla="*/ 1221912 h 1322385"/>
                  <a:gd name="connsiteX4" fmla="*/ 537324 w 850810"/>
                  <a:gd name="connsiteY4" fmla="*/ 1201818 h 1322385"/>
                  <a:gd name="connsiteX5" fmla="*/ 356467 w 850810"/>
                  <a:gd name="connsiteY5" fmla="*/ 1045080 h 1322385"/>
                  <a:gd name="connsiteX6" fmla="*/ 292163 w 850810"/>
                  <a:gd name="connsiteY6" fmla="*/ 948627 h 1322385"/>
                  <a:gd name="connsiteX7" fmla="*/ 255991 w 850810"/>
                  <a:gd name="connsiteY7" fmla="*/ 900400 h 1322385"/>
                  <a:gd name="connsiteX8" fmla="*/ 215801 w 850810"/>
                  <a:gd name="connsiteY8" fmla="*/ 880306 h 1322385"/>
                  <a:gd name="connsiteX9" fmla="*/ 139439 w 850810"/>
                  <a:gd name="connsiteY9" fmla="*/ 880306 h 1322385"/>
                  <a:gd name="connsiteX10" fmla="*/ 119344 w 850810"/>
                  <a:gd name="connsiteY10" fmla="*/ 852173 h 1322385"/>
                  <a:gd name="connsiteX11" fmla="*/ 127382 w 850810"/>
                  <a:gd name="connsiteY11" fmla="*/ 803947 h 1322385"/>
                  <a:gd name="connsiteX12" fmla="*/ 179629 w 850810"/>
                  <a:gd name="connsiteY12" fmla="*/ 767776 h 1322385"/>
                  <a:gd name="connsiteX13" fmla="*/ 195705 w 850810"/>
                  <a:gd name="connsiteY13" fmla="*/ 735625 h 1322385"/>
                  <a:gd name="connsiteX14" fmla="*/ 143458 w 850810"/>
                  <a:gd name="connsiteY14" fmla="*/ 667304 h 1322385"/>
                  <a:gd name="connsiteX15" fmla="*/ 14848 w 850810"/>
                  <a:gd name="connsiteY15" fmla="*/ 498510 h 1322385"/>
                  <a:gd name="connsiteX16" fmla="*/ 2791 w 850810"/>
                  <a:gd name="connsiteY16" fmla="*/ 462340 h 1322385"/>
                  <a:gd name="connsiteX17" fmla="*/ 6810 w 850810"/>
                  <a:gd name="connsiteY17" fmla="*/ 418132 h 1322385"/>
                  <a:gd name="connsiteX18" fmla="*/ 71115 w 850810"/>
                  <a:gd name="connsiteY18" fmla="*/ 406076 h 1322385"/>
                  <a:gd name="connsiteX19" fmla="*/ 163553 w 850810"/>
                  <a:gd name="connsiteY19" fmla="*/ 422151 h 1322385"/>
                  <a:gd name="connsiteX20" fmla="*/ 227858 w 850810"/>
                  <a:gd name="connsiteY20" fmla="*/ 442246 h 1322385"/>
                  <a:gd name="connsiteX21" fmla="*/ 280105 w 850810"/>
                  <a:gd name="connsiteY21" fmla="*/ 406076 h 1322385"/>
                  <a:gd name="connsiteX22" fmla="*/ 268048 w 850810"/>
                  <a:gd name="connsiteY22" fmla="*/ 357849 h 1322385"/>
                  <a:gd name="connsiteX23" fmla="*/ 191686 w 850810"/>
                  <a:gd name="connsiteY23" fmla="*/ 297565 h 1322385"/>
                  <a:gd name="connsiteX24" fmla="*/ 167572 w 850810"/>
                  <a:gd name="connsiteY24" fmla="*/ 237282 h 1322385"/>
                  <a:gd name="connsiteX25" fmla="*/ 159534 w 850810"/>
                  <a:gd name="connsiteY25" fmla="*/ 197093 h 1322385"/>
                  <a:gd name="connsiteX26" fmla="*/ 171591 w 850810"/>
                  <a:gd name="connsiteY26" fmla="*/ 156904 h 1322385"/>
                  <a:gd name="connsiteX27" fmla="*/ 215801 w 850810"/>
                  <a:gd name="connsiteY27" fmla="*/ 136809 h 1322385"/>
                  <a:gd name="connsiteX28" fmla="*/ 231877 w 850810"/>
                  <a:gd name="connsiteY28" fmla="*/ 84564 h 1322385"/>
                  <a:gd name="connsiteX29" fmla="*/ 235896 w 850810"/>
                  <a:gd name="connsiteY29" fmla="*/ 52412 h 1322385"/>
                  <a:gd name="connsiteX30" fmla="*/ 272067 w 850810"/>
                  <a:gd name="connsiteY30" fmla="*/ 36337 h 1322385"/>
                  <a:gd name="connsiteX31" fmla="*/ 304220 w 850810"/>
                  <a:gd name="connsiteY31" fmla="*/ 167 h 1322385"/>
                  <a:gd name="connsiteX32" fmla="*/ 320296 w 850810"/>
                  <a:gd name="connsiteY32" fmla="*/ 52412 h 1322385"/>
                  <a:gd name="connsiteX33" fmla="*/ 356467 w 850810"/>
                  <a:gd name="connsiteY33" fmla="*/ 76526 h 1322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850810" h="1322385">
                    <a:moveTo>
                      <a:pt x="850810" y="1322385"/>
                    </a:moveTo>
                    <a:cubicBezTo>
                      <a:pt x="830714" y="1299276"/>
                      <a:pt x="810619" y="1276167"/>
                      <a:pt x="782486" y="1266120"/>
                    </a:cubicBezTo>
                    <a:cubicBezTo>
                      <a:pt x="754353" y="1256073"/>
                      <a:pt x="706794" y="1269469"/>
                      <a:pt x="682010" y="1262101"/>
                    </a:cubicBezTo>
                    <a:cubicBezTo>
                      <a:pt x="657226" y="1254733"/>
                      <a:pt x="657896" y="1231959"/>
                      <a:pt x="633782" y="1221912"/>
                    </a:cubicBezTo>
                    <a:cubicBezTo>
                      <a:pt x="609668" y="1211865"/>
                      <a:pt x="583543" y="1231290"/>
                      <a:pt x="537324" y="1201818"/>
                    </a:cubicBezTo>
                    <a:cubicBezTo>
                      <a:pt x="491105" y="1172346"/>
                      <a:pt x="397327" y="1087278"/>
                      <a:pt x="356467" y="1045080"/>
                    </a:cubicBezTo>
                    <a:cubicBezTo>
                      <a:pt x="315607" y="1002882"/>
                      <a:pt x="308909" y="972740"/>
                      <a:pt x="292163" y="948627"/>
                    </a:cubicBezTo>
                    <a:cubicBezTo>
                      <a:pt x="275417" y="924514"/>
                      <a:pt x="268718" y="911787"/>
                      <a:pt x="255991" y="900400"/>
                    </a:cubicBezTo>
                    <a:cubicBezTo>
                      <a:pt x="243264" y="889013"/>
                      <a:pt x="235226" y="883655"/>
                      <a:pt x="215801" y="880306"/>
                    </a:cubicBezTo>
                    <a:cubicBezTo>
                      <a:pt x="196376" y="876957"/>
                      <a:pt x="155515" y="884995"/>
                      <a:pt x="139439" y="880306"/>
                    </a:cubicBezTo>
                    <a:cubicBezTo>
                      <a:pt x="123363" y="875617"/>
                      <a:pt x="121354" y="864900"/>
                      <a:pt x="119344" y="852173"/>
                    </a:cubicBezTo>
                    <a:cubicBezTo>
                      <a:pt x="117334" y="839446"/>
                      <a:pt x="117335" y="818013"/>
                      <a:pt x="127382" y="803947"/>
                    </a:cubicBezTo>
                    <a:cubicBezTo>
                      <a:pt x="137429" y="789881"/>
                      <a:pt x="168242" y="779163"/>
                      <a:pt x="179629" y="767776"/>
                    </a:cubicBezTo>
                    <a:cubicBezTo>
                      <a:pt x="191016" y="756389"/>
                      <a:pt x="201733" y="752370"/>
                      <a:pt x="195705" y="735625"/>
                    </a:cubicBezTo>
                    <a:cubicBezTo>
                      <a:pt x="189677" y="718880"/>
                      <a:pt x="143458" y="667304"/>
                      <a:pt x="143458" y="667304"/>
                    </a:cubicBezTo>
                    <a:cubicBezTo>
                      <a:pt x="113315" y="627785"/>
                      <a:pt x="38292" y="532671"/>
                      <a:pt x="14848" y="498510"/>
                    </a:cubicBezTo>
                    <a:cubicBezTo>
                      <a:pt x="-8596" y="464349"/>
                      <a:pt x="4131" y="475736"/>
                      <a:pt x="2791" y="462340"/>
                    </a:cubicBezTo>
                    <a:cubicBezTo>
                      <a:pt x="1451" y="448944"/>
                      <a:pt x="-4577" y="427509"/>
                      <a:pt x="6810" y="418132"/>
                    </a:cubicBezTo>
                    <a:cubicBezTo>
                      <a:pt x="18197" y="408755"/>
                      <a:pt x="44991" y="405406"/>
                      <a:pt x="71115" y="406076"/>
                    </a:cubicBezTo>
                    <a:cubicBezTo>
                      <a:pt x="97239" y="406746"/>
                      <a:pt x="137429" y="416123"/>
                      <a:pt x="163553" y="422151"/>
                    </a:cubicBezTo>
                    <a:cubicBezTo>
                      <a:pt x="189677" y="428179"/>
                      <a:pt x="208433" y="444925"/>
                      <a:pt x="227858" y="442246"/>
                    </a:cubicBezTo>
                    <a:cubicBezTo>
                      <a:pt x="247283" y="439567"/>
                      <a:pt x="273407" y="420142"/>
                      <a:pt x="280105" y="406076"/>
                    </a:cubicBezTo>
                    <a:cubicBezTo>
                      <a:pt x="286803" y="392010"/>
                      <a:pt x="282784" y="375934"/>
                      <a:pt x="268048" y="357849"/>
                    </a:cubicBezTo>
                    <a:cubicBezTo>
                      <a:pt x="253312" y="339764"/>
                      <a:pt x="208432" y="317660"/>
                      <a:pt x="191686" y="297565"/>
                    </a:cubicBezTo>
                    <a:cubicBezTo>
                      <a:pt x="174940" y="277470"/>
                      <a:pt x="172931" y="254027"/>
                      <a:pt x="167572" y="237282"/>
                    </a:cubicBezTo>
                    <a:cubicBezTo>
                      <a:pt x="162213" y="220537"/>
                      <a:pt x="158864" y="210489"/>
                      <a:pt x="159534" y="197093"/>
                    </a:cubicBezTo>
                    <a:cubicBezTo>
                      <a:pt x="160204" y="183697"/>
                      <a:pt x="162213" y="166951"/>
                      <a:pt x="171591" y="156904"/>
                    </a:cubicBezTo>
                    <a:cubicBezTo>
                      <a:pt x="180969" y="146857"/>
                      <a:pt x="205753" y="148866"/>
                      <a:pt x="215801" y="136809"/>
                    </a:cubicBezTo>
                    <a:cubicBezTo>
                      <a:pt x="225849" y="124752"/>
                      <a:pt x="228528" y="98630"/>
                      <a:pt x="231877" y="84564"/>
                    </a:cubicBezTo>
                    <a:cubicBezTo>
                      <a:pt x="235226" y="70498"/>
                      <a:pt x="229198" y="60450"/>
                      <a:pt x="235896" y="52412"/>
                    </a:cubicBezTo>
                    <a:cubicBezTo>
                      <a:pt x="242594" y="44374"/>
                      <a:pt x="260680" y="45044"/>
                      <a:pt x="272067" y="36337"/>
                    </a:cubicBezTo>
                    <a:cubicBezTo>
                      <a:pt x="283454" y="27629"/>
                      <a:pt x="296182" y="-2512"/>
                      <a:pt x="304220" y="167"/>
                    </a:cubicBezTo>
                    <a:cubicBezTo>
                      <a:pt x="312258" y="2846"/>
                      <a:pt x="311588" y="39685"/>
                      <a:pt x="320296" y="52412"/>
                    </a:cubicBezTo>
                    <a:cubicBezTo>
                      <a:pt x="329004" y="65138"/>
                      <a:pt x="356467" y="76526"/>
                      <a:pt x="356467" y="76526"/>
                    </a:cubicBezTo>
                  </a:path>
                </a:pathLst>
              </a:cu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xmlns="" id="{F2667578-EC64-D04A-85AF-18E4582FF411}"/>
                  </a:ext>
                </a:extLst>
              </p:cNvPr>
              <p:cNvSpPr/>
              <p:nvPr/>
            </p:nvSpPr>
            <p:spPr>
              <a:xfrm>
                <a:off x="8120075" y="3103661"/>
                <a:ext cx="418078" cy="272729"/>
              </a:xfrm>
              <a:custGeom>
                <a:avLst/>
                <a:gdLst>
                  <a:gd name="connsiteX0" fmla="*/ 0 w 401905"/>
                  <a:gd name="connsiteY0" fmla="*/ 0 h 262178"/>
                  <a:gd name="connsiteX1" fmla="*/ 112534 w 401905"/>
                  <a:gd name="connsiteY1" fmla="*/ 16075 h 262178"/>
                  <a:gd name="connsiteX2" fmla="*/ 213010 w 401905"/>
                  <a:gd name="connsiteY2" fmla="*/ 32151 h 262178"/>
                  <a:gd name="connsiteX3" fmla="*/ 309467 w 401905"/>
                  <a:gd name="connsiteY3" fmla="*/ 120567 h 262178"/>
                  <a:gd name="connsiteX4" fmla="*/ 329562 w 401905"/>
                  <a:gd name="connsiteY4" fmla="*/ 176831 h 262178"/>
                  <a:gd name="connsiteX5" fmla="*/ 313486 w 401905"/>
                  <a:gd name="connsiteY5" fmla="*/ 249171 h 262178"/>
                  <a:gd name="connsiteX6" fmla="*/ 329562 w 401905"/>
                  <a:gd name="connsiteY6" fmla="*/ 261228 h 262178"/>
                  <a:gd name="connsiteX7" fmla="*/ 401905 w 401905"/>
                  <a:gd name="connsiteY7" fmla="*/ 237115 h 262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1905" h="262178">
                    <a:moveTo>
                      <a:pt x="0" y="0"/>
                    </a:moveTo>
                    <a:lnTo>
                      <a:pt x="112534" y="16075"/>
                    </a:lnTo>
                    <a:cubicBezTo>
                      <a:pt x="148036" y="21433"/>
                      <a:pt x="180188" y="14736"/>
                      <a:pt x="213010" y="32151"/>
                    </a:cubicBezTo>
                    <a:cubicBezTo>
                      <a:pt x="245832" y="49566"/>
                      <a:pt x="290042" y="96454"/>
                      <a:pt x="309467" y="120567"/>
                    </a:cubicBezTo>
                    <a:cubicBezTo>
                      <a:pt x="328892" y="144680"/>
                      <a:pt x="328892" y="155397"/>
                      <a:pt x="329562" y="176831"/>
                    </a:cubicBezTo>
                    <a:cubicBezTo>
                      <a:pt x="330232" y="198265"/>
                      <a:pt x="313486" y="235105"/>
                      <a:pt x="313486" y="249171"/>
                    </a:cubicBezTo>
                    <a:cubicBezTo>
                      <a:pt x="313486" y="263237"/>
                      <a:pt x="314825" y="263237"/>
                      <a:pt x="329562" y="261228"/>
                    </a:cubicBezTo>
                    <a:cubicBezTo>
                      <a:pt x="344299" y="259219"/>
                      <a:pt x="401905" y="237115"/>
                      <a:pt x="401905" y="237115"/>
                    </a:cubicBezTo>
                  </a:path>
                </a:pathLst>
              </a:cu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xmlns="" id="{53E5AEB3-872A-E542-A056-81D73F976F04}"/>
                  </a:ext>
                </a:extLst>
              </p:cNvPr>
              <p:cNvSpPr/>
              <p:nvPr/>
            </p:nvSpPr>
            <p:spPr>
              <a:xfrm>
                <a:off x="8492164" y="3258344"/>
                <a:ext cx="171412" cy="263379"/>
              </a:xfrm>
              <a:custGeom>
                <a:avLst/>
                <a:gdLst>
                  <a:gd name="connsiteX0" fmla="*/ 0 w 164781"/>
                  <a:gd name="connsiteY0" fmla="*/ 0 h 253190"/>
                  <a:gd name="connsiteX1" fmla="*/ 64305 w 164781"/>
                  <a:gd name="connsiteY1" fmla="*/ 40189 h 253190"/>
                  <a:gd name="connsiteX2" fmla="*/ 92439 w 164781"/>
                  <a:gd name="connsiteY2" fmla="*/ 68321 h 253190"/>
                  <a:gd name="connsiteX3" fmla="*/ 100477 w 164781"/>
                  <a:gd name="connsiteY3" fmla="*/ 112529 h 253190"/>
                  <a:gd name="connsiteX4" fmla="*/ 116553 w 164781"/>
                  <a:gd name="connsiteY4" fmla="*/ 156737 h 253190"/>
                  <a:gd name="connsiteX5" fmla="*/ 144686 w 164781"/>
                  <a:gd name="connsiteY5" fmla="*/ 192907 h 253190"/>
                  <a:gd name="connsiteX6" fmla="*/ 164781 w 164781"/>
                  <a:gd name="connsiteY6" fmla="*/ 253190 h 253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4781" h="253190">
                    <a:moveTo>
                      <a:pt x="0" y="0"/>
                    </a:moveTo>
                    <a:cubicBezTo>
                      <a:pt x="24449" y="14401"/>
                      <a:pt x="48899" y="28802"/>
                      <a:pt x="64305" y="40189"/>
                    </a:cubicBezTo>
                    <a:cubicBezTo>
                      <a:pt x="79712" y="51576"/>
                      <a:pt x="86410" y="56264"/>
                      <a:pt x="92439" y="68321"/>
                    </a:cubicBezTo>
                    <a:cubicBezTo>
                      <a:pt x="98468" y="80378"/>
                      <a:pt x="96458" y="97793"/>
                      <a:pt x="100477" y="112529"/>
                    </a:cubicBezTo>
                    <a:cubicBezTo>
                      <a:pt x="104496" y="127265"/>
                      <a:pt x="109185" y="143341"/>
                      <a:pt x="116553" y="156737"/>
                    </a:cubicBezTo>
                    <a:cubicBezTo>
                      <a:pt x="123921" y="170133"/>
                      <a:pt x="136648" y="176832"/>
                      <a:pt x="144686" y="192907"/>
                    </a:cubicBezTo>
                    <a:cubicBezTo>
                      <a:pt x="152724" y="208982"/>
                      <a:pt x="164781" y="253190"/>
                      <a:pt x="164781" y="253190"/>
                    </a:cubicBezTo>
                  </a:path>
                </a:pathLst>
              </a:cu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xmlns="" id="{4253AE15-272D-9143-916D-542AEBE9FA62}"/>
                  </a:ext>
                </a:extLst>
              </p:cNvPr>
              <p:cNvSpPr/>
              <p:nvPr/>
            </p:nvSpPr>
            <p:spPr>
              <a:xfrm>
                <a:off x="9156547" y="4031673"/>
                <a:ext cx="225002" cy="493402"/>
              </a:xfrm>
              <a:custGeom>
                <a:avLst/>
                <a:gdLst>
                  <a:gd name="connsiteX0" fmla="*/ 12405 w 216298"/>
                  <a:gd name="connsiteY0" fmla="*/ 474314 h 474314"/>
                  <a:gd name="connsiteX1" fmla="*/ 348 w 216298"/>
                  <a:gd name="connsiteY1" fmla="*/ 418050 h 474314"/>
                  <a:gd name="connsiteX2" fmla="*/ 24462 w 216298"/>
                  <a:gd name="connsiteY2" fmla="*/ 341691 h 474314"/>
                  <a:gd name="connsiteX3" fmla="*/ 28481 w 216298"/>
                  <a:gd name="connsiteY3" fmla="*/ 297483 h 474314"/>
                  <a:gd name="connsiteX4" fmla="*/ 64653 w 216298"/>
                  <a:gd name="connsiteY4" fmla="*/ 192991 h 474314"/>
                  <a:gd name="connsiteX5" fmla="*/ 80729 w 216298"/>
                  <a:gd name="connsiteY5" fmla="*/ 124670 h 474314"/>
                  <a:gd name="connsiteX6" fmla="*/ 88767 w 216298"/>
                  <a:gd name="connsiteY6" fmla="*/ 64387 h 474314"/>
                  <a:gd name="connsiteX7" fmla="*/ 88767 w 216298"/>
                  <a:gd name="connsiteY7" fmla="*/ 32235 h 474314"/>
                  <a:gd name="connsiteX8" fmla="*/ 92786 w 216298"/>
                  <a:gd name="connsiteY8" fmla="*/ 8122 h 474314"/>
                  <a:gd name="connsiteX9" fmla="*/ 40538 w 216298"/>
                  <a:gd name="connsiteY9" fmla="*/ 84 h 474314"/>
                  <a:gd name="connsiteX10" fmla="*/ 32500 w 216298"/>
                  <a:gd name="connsiteY10" fmla="*/ 12141 h 474314"/>
                  <a:gd name="connsiteX11" fmla="*/ 68672 w 216298"/>
                  <a:gd name="connsiteY11" fmla="*/ 36254 h 474314"/>
                  <a:gd name="connsiteX12" fmla="*/ 96805 w 216298"/>
                  <a:gd name="connsiteY12" fmla="*/ 96538 h 474314"/>
                  <a:gd name="connsiteX13" fmla="*/ 136995 w 216298"/>
                  <a:gd name="connsiteY13" fmla="*/ 160840 h 474314"/>
                  <a:gd name="connsiteX14" fmla="*/ 209338 w 216298"/>
                  <a:gd name="connsiteY14" fmla="*/ 221124 h 474314"/>
                  <a:gd name="connsiteX15" fmla="*/ 209338 w 216298"/>
                  <a:gd name="connsiteY15" fmla="*/ 237199 h 474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16298" h="474314">
                    <a:moveTo>
                      <a:pt x="12405" y="474314"/>
                    </a:moveTo>
                    <a:cubicBezTo>
                      <a:pt x="5371" y="457234"/>
                      <a:pt x="-1662" y="440154"/>
                      <a:pt x="348" y="418050"/>
                    </a:cubicBezTo>
                    <a:cubicBezTo>
                      <a:pt x="2358" y="395946"/>
                      <a:pt x="19773" y="361785"/>
                      <a:pt x="24462" y="341691"/>
                    </a:cubicBezTo>
                    <a:cubicBezTo>
                      <a:pt x="29151" y="321597"/>
                      <a:pt x="21783" y="322266"/>
                      <a:pt x="28481" y="297483"/>
                    </a:cubicBezTo>
                    <a:cubicBezTo>
                      <a:pt x="35179" y="272700"/>
                      <a:pt x="55945" y="221793"/>
                      <a:pt x="64653" y="192991"/>
                    </a:cubicBezTo>
                    <a:cubicBezTo>
                      <a:pt x="73361" y="164189"/>
                      <a:pt x="76710" y="146104"/>
                      <a:pt x="80729" y="124670"/>
                    </a:cubicBezTo>
                    <a:cubicBezTo>
                      <a:pt x="84748" y="103236"/>
                      <a:pt x="87427" y="79793"/>
                      <a:pt x="88767" y="64387"/>
                    </a:cubicBezTo>
                    <a:cubicBezTo>
                      <a:pt x="90107" y="48981"/>
                      <a:pt x="88097" y="41612"/>
                      <a:pt x="88767" y="32235"/>
                    </a:cubicBezTo>
                    <a:cubicBezTo>
                      <a:pt x="89437" y="22858"/>
                      <a:pt x="100824" y="13480"/>
                      <a:pt x="92786" y="8122"/>
                    </a:cubicBezTo>
                    <a:cubicBezTo>
                      <a:pt x="84748" y="2763"/>
                      <a:pt x="50586" y="-586"/>
                      <a:pt x="40538" y="84"/>
                    </a:cubicBezTo>
                    <a:cubicBezTo>
                      <a:pt x="30490" y="754"/>
                      <a:pt x="27811" y="6113"/>
                      <a:pt x="32500" y="12141"/>
                    </a:cubicBezTo>
                    <a:cubicBezTo>
                      <a:pt x="37189" y="18169"/>
                      <a:pt x="57955" y="22188"/>
                      <a:pt x="68672" y="36254"/>
                    </a:cubicBezTo>
                    <a:cubicBezTo>
                      <a:pt x="79390" y="50320"/>
                      <a:pt x="85418" y="75774"/>
                      <a:pt x="96805" y="96538"/>
                    </a:cubicBezTo>
                    <a:cubicBezTo>
                      <a:pt x="108192" y="117302"/>
                      <a:pt x="118240" y="140076"/>
                      <a:pt x="136995" y="160840"/>
                    </a:cubicBezTo>
                    <a:cubicBezTo>
                      <a:pt x="155750" y="181604"/>
                      <a:pt x="197281" y="208397"/>
                      <a:pt x="209338" y="221124"/>
                    </a:cubicBezTo>
                    <a:cubicBezTo>
                      <a:pt x="221395" y="233850"/>
                      <a:pt x="215366" y="235524"/>
                      <a:pt x="209338" y="237199"/>
                    </a:cubicBezTo>
                  </a:path>
                </a:pathLst>
              </a:cu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xmlns="" id="{16C9B4A6-0868-D24F-AC5F-B08E96C68B3A}"/>
                  </a:ext>
                </a:extLst>
              </p:cNvPr>
              <p:cNvSpPr/>
              <p:nvPr/>
            </p:nvSpPr>
            <p:spPr>
              <a:xfrm>
                <a:off x="9253066" y="2773390"/>
                <a:ext cx="589489" cy="522818"/>
              </a:xfrm>
              <a:custGeom>
                <a:avLst/>
                <a:gdLst>
                  <a:gd name="connsiteX0" fmla="*/ 566685 w 566685"/>
                  <a:gd name="connsiteY0" fmla="*/ 361700 h 502592"/>
                  <a:gd name="connsiteX1" fmla="*/ 518457 w 566685"/>
                  <a:gd name="connsiteY1" fmla="*/ 345625 h 502592"/>
                  <a:gd name="connsiteX2" fmla="*/ 454152 w 566685"/>
                  <a:gd name="connsiteY2" fmla="*/ 369738 h 502592"/>
                  <a:gd name="connsiteX3" fmla="*/ 426019 w 566685"/>
                  <a:gd name="connsiteY3" fmla="*/ 361700 h 502592"/>
                  <a:gd name="connsiteX4" fmla="*/ 329562 w 566685"/>
                  <a:gd name="connsiteY4" fmla="*/ 401889 h 502592"/>
                  <a:gd name="connsiteX5" fmla="*/ 305447 w 566685"/>
                  <a:gd name="connsiteY5" fmla="*/ 405908 h 502592"/>
                  <a:gd name="connsiteX6" fmla="*/ 241143 w 566685"/>
                  <a:gd name="connsiteY6" fmla="*/ 442078 h 502592"/>
                  <a:gd name="connsiteX7" fmla="*/ 188895 w 566685"/>
                  <a:gd name="connsiteY7" fmla="*/ 466192 h 502592"/>
                  <a:gd name="connsiteX8" fmla="*/ 132628 w 566685"/>
                  <a:gd name="connsiteY8" fmla="*/ 502362 h 502592"/>
                  <a:gd name="connsiteX9" fmla="*/ 104495 w 566685"/>
                  <a:gd name="connsiteY9" fmla="*/ 478249 h 502592"/>
                  <a:gd name="connsiteX10" fmla="*/ 112533 w 566685"/>
                  <a:gd name="connsiteY10" fmla="*/ 413946 h 502592"/>
                  <a:gd name="connsiteX11" fmla="*/ 108514 w 566685"/>
                  <a:gd name="connsiteY11" fmla="*/ 341606 h 502592"/>
                  <a:gd name="connsiteX12" fmla="*/ 108514 w 566685"/>
                  <a:gd name="connsiteY12" fmla="*/ 289360 h 502592"/>
                  <a:gd name="connsiteX13" fmla="*/ 92438 w 566685"/>
                  <a:gd name="connsiteY13" fmla="*/ 200944 h 502592"/>
                  <a:gd name="connsiteX14" fmla="*/ 64305 w 566685"/>
                  <a:gd name="connsiteY14" fmla="*/ 120567 h 502592"/>
                  <a:gd name="connsiteX15" fmla="*/ 40190 w 566685"/>
                  <a:gd name="connsiteY15" fmla="*/ 56264 h 502592"/>
                  <a:gd name="connsiteX16" fmla="*/ 0 w 566685"/>
                  <a:gd name="connsiteY16" fmla="*/ 0 h 502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66685" h="502592">
                    <a:moveTo>
                      <a:pt x="566685" y="361700"/>
                    </a:moveTo>
                    <a:cubicBezTo>
                      <a:pt x="551948" y="352992"/>
                      <a:pt x="537212" y="344285"/>
                      <a:pt x="518457" y="345625"/>
                    </a:cubicBezTo>
                    <a:cubicBezTo>
                      <a:pt x="499701" y="346965"/>
                      <a:pt x="469558" y="367059"/>
                      <a:pt x="454152" y="369738"/>
                    </a:cubicBezTo>
                    <a:cubicBezTo>
                      <a:pt x="438746" y="372417"/>
                      <a:pt x="446784" y="356341"/>
                      <a:pt x="426019" y="361700"/>
                    </a:cubicBezTo>
                    <a:cubicBezTo>
                      <a:pt x="405254" y="367059"/>
                      <a:pt x="349657" y="394521"/>
                      <a:pt x="329562" y="401889"/>
                    </a:cubicBezTo>
                    <a:cubicBezTo>
                      <a:pt x="309467" y="409257"/>
                      <a:pt x="320183" y="399210"/>
                      <a:pt x="305447" y="405908"/>
                    </a:cubicBezTo>
                    <a:cubicBezTo>
                      <a:pt x="290711" y="412606"/>
                      <a:pt x="260568" y="432031"/>
                      <a:pt x="241143" y="442078"/>
                    </a:cubicBezTo>
                    <a:cubicBezTo>
                      <a:pt x="221718" y="452125"/>
                      <a:pt x="206981" y="456145"/>
                      <a:pt x="188895" y="466192"/>
                    </a:cubicBezTo>
                    <a:cubicBezTo>
                      <a:pt x="170809" y="476239"/>
                      <a:pt x="146695" y="500353"/>
                      <a:pt x="132628" y="502362"/>
                    </a:cubicBezTo>
                    <a:cubicBezTo>
                      <a:pt x="118561" y="504371"/>
                      <a:pt x="107844" y="492985"/>
                      <a:pt x="104495" y="478249"/>
                    </a:cubicBezTo>
                    <a:cubicBezTo>
                      <a:pt x="101146" y="463513"/>
                      <a:pt x="111863" y="436720"/>
                      <a:pt x="112533" y="413946"/>
                    </a:cubicBezTo>
                    <a:cubicBezTo>
                      <a:pt x="113203" y="391172"/>
                      <a:pt x="109184" y="362370"/>
                      <a:pt x="108514" y="341606"/>
                    </a:cubicBezTo>
                    <a:cubicBezTo>
                      <a:pt x="107844" y="320842"/>
                      <a:pt x="111193" y="312804"/>
                      <a:pt x="108514" y="289360"/>
                    </a:cubicBezTo>
                    <a:cubicBezTo>
                      <a:pt x="105835" y="265916"/>
                      <a:pt x="99806" y="229076"/>
                      <a:pt x="92438" y="200944"/>
                    </a:cubicBezTo>
                    <a:cubicBezTo>
                      <a:pt x="85070" y="172812"/>
                      <a:pt x="73013" y="144680"/>
                      <a:pt x="64305" y="120567"/>
                    </a:cubicBezTo>
                    <a:cubicBezTo>
                      <a:pt x="55597" y="96454"/>
                      <a:pt x="50907" y="76358"/>
                      <a:pt x="40190" y="56264"/>
                    </a:cubicBezTo>
                    <a:cubicBezTo>
                      <a:pt x="29473" y="36170"/>
                      <a:pt x="0" y="0"/>
                      <a:pt x="0" y="0"/>
                    </a:cubicBezTo>
                  </a:path>
                </a:pathLst>
              </a:cu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xmlns="" id="{7A78EEA2-542B-FE46-9402-EE0D50764A7E}"/>
                  </a:ext>
                </a:extLst>
              </p:cNvPr>
              <p:cNvSpPr/>
              <p:nvPr/>
            </p:nvSpPr>
            <p:spPr>
              <a:xfrm>
                <a:off x="9458064" y="2932549"/>
                <a:ext cx="263249" cy="225459"/>
              </a:xfrm>
              <a:custGeom>
                <a:avLst/>
                <a:gdLst>
                  <a:gd name="connsiteX0" fmla="*/ 253065 w 253065"/>
                  <a:gd name="connsiteY0" fmla="*/ 216737 h 216737"/>
                  <a:gd name="connsiteX1" fmla="*/ 216894 w 253065"/>
                  <a:gd name="connsiteY1" fmla="*/ 176548 h 216737"/>
                  <a:gd name="connsiteX2" fmla="*/ 220913 w 253065"/>
                  <a:gd name="connsiteY2" fmla="*/ 132340 h 216737"/>
                  <a:gd name="connsiteX3" fmla="*/ 196798 w 253065"/>
                  <a:gd name="connsiteY3" fmla="*/ 88132 h 216737"/>
                  <a:gd name="connsiteX4" fmla="*/ 168665 w 253065"/>
                  <a:gd name="connsiteY4" fmla="*/ 64019 h 216737"/>
                  <a:gd name="connsiteX5" fmla="*/ 164646 w 253065"/>
                  <a:gd name="connsiteY5" fmla="*/ 19811 h 216737"/>
                  <a:gd name="connsiteX6" fmla="*/ 148570 w 253065"/>
                  <a:gd name="connsiteY6" fmla="*/ 3736 h 216737"/>
                  <a:gd name="connsiteX7" fmla="*/ 120437 w 253065"/>
                  <a:gd name="connsiteY7" fmla="*/ 27849 h 216737"/>
                  <a:gd name="connsiteX8" fmla="*/ 56132 w 253065"/>
                  <a:gd name="connsiteY8" fmla="*/ 7754 h 216737"/>
                  <a:gd name="connsiteX9" fmla="*/ 3884 w 253065"/>
                  <a:gd name="connsiteY9" fmla="*/ 3736 h 216737"/>
                  <a:gd name="connsiteX10" fmla="*/ 11922 w 253065"/>
                  <a:gd name="connsiteY10" fmla="*/ 60000 h 216737"/>
                  <a:gd name="connsiteX11" fmla="*/ 76227 w 253065"/>
                  <a:gd name="connsiteY11" fmla="*/ 80095 h 216737"/>
                  <a:gd name="connsiteX12" fmla="*/ 128475 w 253065"/>
                  <a:gd name="connsiteY12" fmla="*/ 51962 h 216737"/>
                  <a:gd name="connsiteX13" fmla="*/ 196798 w 253065"/>
                  <a:gd name="connsiteY13" fmla="*/ 72057 h 21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3065" h="216737">
                    <a:moveTo>
                      <a:pt x="253065" y="216737"/>
                    </a:moveTo>
                    <a:cubicBezTo>
                      <a:pt x="237659" y="203675"/>
                      <a:pt x="222253" y="190614"/>
                      <a:pt x="216894" y="176548"/>
                    </a:cubicBezTo>
                    <a:cubicBezTo>
                      <a:pt x="211535" y="162482"/>
                      <a:pt x="224262" y="147076"/>
                      <a:pt x="220913" y="132340"/>
                    </a:cubicBezTo>
                    <a:cubicBezTo>
                      <a:pt x="217564" y="117604"/>
                      <a:pt x="205506" y="99519"/>
                      <a:pt x="196798" y="88132"/>
                    </a:cubicBezTo>
                    <a:cubicBezTo>
                      <a:pt x="188090" y="76745"/>
                      <a:pt x="174024" y="75406"/>
                      <a:pt x="168665" y="64019"/>
                    </a:cubicBezTo>
                    <a:cubicBezTo>
                      <a:pt x="163306" y="52632"/>
                      <a:pt x="167995" y="29858"/>
                      <a:pt x="164646" y="19811"/>
                    </a:cubicBezTo>
                    <a:cubicBezTo>
                      <a:pt x="161297" y="9764"/>
                      <a:pt x="155938" y="2396"/>
                      <a:pt x="148570" y="3736"/>
                    </a:cubicBezTo>
                    <a:cubicBezTo>
                      <a:pt x="141202" y="5076"/>
                      <a:pt x="135843" y="27179"/>
                      <a:pt x="120437" y="27849"/>
                    </a:cubicBezTo>
                    <a:cubicBezTo>
                      <a:pt x="105031" y="28519"/>
                      <a:pt x="75557" y="11773"/>
                      <a:pt x="56132" y="7754"/>
                    </a:cubicBezTo>
                    <a:cubicBezTo>
                      <a:pt x="36706" y="3735"/>
                      <a:pt x="11252" y="-4972"/>
                      <a:pt x="3884" y="3736"/>
                    </a:cubicBezTo>
                    <a:cubicBezTo>
                      <a:pt x="-3484" y="12444"/>
                      <a:pt x="-135" y="47273"/>
                      <a:pt x="11922" y="60000"/>
                    </a:cubicBezTo>
                    <a:cubicBezTo>
                      <a:pt x="23979" y="72726"/>
                      <a:pt x="56802" y="81435"/>
                      <a:pt x="76227" y="80095"/>
                    </a:cubicBezTo>
                    <a:cubicBezTo>
                      <a:pt x="95652" y="78755"/>
                      <a:pt x="108380" y="53302"/>
                      <a:pt x="128475" y="51962"/>
                    </a:cubicBezTo>
                    <a:cubicBezTo>
                      <a:pt x="148570" y="50622"/>
                      <a:pt x="196798" y="72057"/>
                      <a:pt x="196798" y="72057"/>
                    </a:cubicBezTo>
                  </a:path>
                </a:pathLst>
              </a:cu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xmlns="" id="{028B0B13-CADF-EE49-98EE-E2F2AF4C5596}"/>
                  </a:ext>
                </a:extLst>
              </p:cNvPr>
              <p:cNvSpPr/>
              <p:nvPr/>
            </p:nvSpPr>
            <p:spPr>
              <a:xfrm>
                <a:off x="9090015" y="4185674"/>
                <a:ext cx="91977" cy="167995"/>
              </a:xfrm>
              <a:custGeom>
                <a:avLst/>
                <a:gdLst>
                  <a:gd name="connsiteX0" fmla="*/ 88419 w 88419"/>
                  <a:gd name="connsiteY0" fmla="*/ 161496 h 161496"/>
                  <a:gd name="connsiteX1" fmla="*/ 56267 w 88419"/>
                  <a:gd name="connsiteY1" fmla="*/ 93175 h 161496"/>
                  <a:gd name="connsiteX2" fmla="*/ 44210 w 88419"/>
                  <a:gd name="connsiteY2" fmla="*/ 57005 h 161496"/>
                  <a:gd name="connsiteX3" fmla="*/ 48229 w 88419"/>
                  <a:gd name="connsiteY3" fmla="*/ 4759 h 161496"/>
                  <a:gd name="connsiteX4" fmla="*/ 68324 w 88419"/>
                  <a:gd name="connsiteY4" fmla="*/ 8778 h 161496"/>
                  <a:gd name="connsiteX5" fmla="*/ 36172 w 88419"/>
                  <a:gd name="connsiteY5" fmla="*/ 61024 h 161496"/>
                  <a:gd name="connsiteX6" fmla="*/ 0 w 88419"/>
                  <a:gd name="connsiteY6" fmla="*/ 65043 h 161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419" h="161496">
                    <a:moveTo>
                      <a:pt x="88419" y="161496"/>
                    </a:moveTo>
                    <a:cubicBezTo>
                      <a:pt x="76027" y="136043"/>
                      <a:pt x="63635" y="110590"/>
                      <a:pt x="56267" y="93175"/>
                    </a:cubicBezTo>
                    <a:cubicBezTo>
                      <a:pt x="48899" y="75760"/>
                      <a:pt x="45550" y="71741"/>
                      <a:pt x="44210" y="57005"/>
                    </a:cubicBezTo>
                    <a:cubicBezTo>
                      <a:pt x="42870" y="42269"/>
                      <a:pt x="44210" y="12797"/>
                      <a:pt x="48229" y="4759"/>
                    </a:cubicBezTo>
                    <a:cubicBezTo>
                      <a:pt x="52248" y="-3279"/>
                      <a:pt x="70334" y="-600"/>
                      <a:pt x="68324" y="8778"/>
                    </a:cubicBezTo>
                    <a:cubicBezTo>
                      <a:pt x="66314" y="18156"/>
                      <a:pt x="47559" y="51647"/>
                      <a:pt x="36172" y="61024"/>
                    </a:cubicBezTo>
                    <a:cubicBezTo>
                      <a:pt x="24785" y="70401"/>
                      <a:pt x="0" y="65043"/>
                      <a:pt x="0" y="65043"/>
                    </a:cubicBezTo>
                  </a:path>
                </a:pathLst>
              </a:cu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xmlns="" id="{849391F0-3800-6148-930A-94D300E63E5A}"/>
                  </a:ext>
                </a:extLst>
              </p:cNvPr>
              <p:cNvSpPr/>
              <p:nvPr/>
            </p:nvSpPr>
            <p:spPr>
              <a:xfrm>
                <a:off x="9736305" y="4498318"/>
                <a:ext cx="51910" cy="98342"/>
              </a:xfrm>
              <a:custGeom>
                <a:avLst/>
                <a:gdLst>
                  <a:gd name="connsiteX0" fmla="*/ 9702 w 49902"/>
                  <a:gd name="connsiteY0" fmla="*/ 94044 h 94538"/>
                  <a:gd name="connsiteX1" fmla="*/ 49893 w 49902"/>
                  <a:gd name="connsiteY1" fmla="*/ 1609 h 94538"/>
                  <a:gd name="connsiteX2" fmla="*/ 5683 w 49902"/>
                  <a:gd name="connsiteY2" fmla="*/ 37779 h 94538"/>
                  <a:gd name="connsiteX3" fmla="*/ 9702 w 49902"/>
                  <a:gd name="connsiteY3" fmla="*/ 94044 h 94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902" h="94538">
                    <a:moveTo>
                      <a:pt x="9702" y="94044"/>
                    </a:moveTo>
                    <a:cubicBezTo>
                      <a:pt x="17070" y="88016"/>
                      <a:pt x="50563" y="10986"/>
                      <a:pt x="49893" y="1609"/>
                    </a:cubicBezTo>
                    <a:cubicBezTo>
                      <a:pt x="49223" y="-7768"/>
                      <a:pt x="17070" y="26392"/>
                      <a:pt x="5683" y="37779"/>
                    </a:cubicBezTo>
                    <a:cubicBezTo>
                      <a:pt x="-5704" y="49166"/>
                      <a:pt x="2334" y="100072"/>
                      <a:pt x="9702" y="94044"/>
                    </a:cubicBezTo>
                    <a:close/>
                  </a:path>
                </a:pathLst>
              </a:cu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xmlns="" id="{93910B01-999C-B641-8018-2D1892654872}"/>
                  </a:ext>
                </a:extLst>
              </p:cNvPr>
              <p:cNvSpPr/>
              <p:nvPr/>
            </p:nvSpPr>
            <p:spPr>
              <a:xfrm>
                <a:off x="9587529" y="4299322"/>
                <a:ext cx="259207" cy="296825"/>
              </a:xfrm>
              <a:custGeom>
                <a:avLst/>
                <a:gdLst>
                  <a:gd name="connsiteX0" fmla="*/ 0 w 249180"/>
                  <a:gd name="connsiteY0" fmla="*/ 285342 h 285342"/>
                  <a:gd name="connsiteX1" fmla="*/ 112533 w 249180"/>
                  <a:gd name="connsiteY1" fmla="*/ 140661 h 285342"/>
                  <a:gd name="connsiteX2" fmla="*/ 213009 w 249180"/>
                  <a:gd name="connsiteY2" fmla="*/ 52245 h 285342"/>
                  <a:gd name="connsiteX3" fmla="*/ 249180 w 249180"/>
                  <a:gd name="connsiteY3" fmla="*/ 0 h 285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9180" h="285342">
                    <a:moveTo>
                      <a:pt x="0" y="285342"/>
                    </a:moveTo>
                    <a:cubicBezTo>
                      <a:pt x="38516" y="232426"/>
                      <a:pt x="77032" y="179510"/>
                      <a:pt x="112533" y="140661"/>
                    </a:cubicBezTo>
                    <a:cubicBezTo>
                      <a:pt x="148035" y="101811"/>
                      <a:pt x="190235" y="75688"/>
                      <a:pt x="213009" y="52245"/>
                    </a:cubicBezTo>
                    <a:cubicBezTo>
                      <a:pt x="235784" y="28801"/>
                      <a:pt x="249180" y="0"/>
                      <a:pt x="249180" y="0"/>
                    </a:cubicBezTo>
                  </a:path>
                </a:pathLst>
              </a:cu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xmlns="" id="{877DDA33-215A-1D42-9B04-8B04E6979521}"/>
                  </a:ext>
                </a:extLst>
              </p:cNvPr>
              <p:cNvSpPr/>
              <p:nvPr/>
            </p:nvSpPr>
            <p:spPr>
              <a:xfrm>
                <a:off x="8237138" y="3463195"/>
                <a:ext cx="1605418" cy="781778"/>
              </a:xfrm>
              <a:custGeom>
                <a:avLst/>
                <a:gdLst>
                  <a:gd name="connsiteX0" fmla="*/ 1543313 w 1543313"/>
                  <a:gd name="connsiteY0" fmla="*/ 751534 h 751534"/>
                  <a:gd name="connsiteX1" fmla="*/ 1354418 w 1543313"/>
                  <a:gd name="connsiteY1" fmla="*/ 711345 h 751534"/>
                  <a:gd name="connsiteX2" fmla="*/ 1237866 w 1543313"/>
                  <a:gd name="connsiteY2" fmla="*/ 667137 h 751534"/>
                  <a:gd name="connsiteX3" fmla="*/ 1145428 w 1543313"/>
                  <a:gd name="connsiteY3" fmla="*/ 610873 h 751534"/>
                  <a:gd name="connsiteX4" fmla="*/ 1073085 w 1543313"/>
                  <a:gd name="connsiteY4" fmla="*/ 590778 h 751534"/>
                  <a:gd name="connsiteX5" fmla="*/ 996723 w 1543313"/>
                  <a:gd name="connsiteY5" fmla="*/ 574702 h 751534"/>
                  <a:gd name="connsiteX6" fmla="*/ 936437 w 1543313"/>
                  <a:gd name="connsiteY6" fmla="*/ 490306 h 751534"/>
                  <a:gd name="connsiteX7" fmla="*/ 880171 w 1543313"/>
                  <a:gd name="connsiteY7" fmla="*/ 389833 h 751534"/>
                  <a:gd name="connsiteX8" fmla="*/ 876152 w 1543313"/>
                  <a:gd name="connsiteY8" fmla="*/ 333568 h 751534"/>
                  <a:gd name="connsiteX9" fmla="*/ 767637 w 1543313"/>
                  <a:gd name="connsiteY9" fmla="*/ 273285 h 751534"/>
                  <a:gd name="connsiteX10" fmla="*/ 695295 w 1543313"/>
                  <a:gd name="connsiteY10" fmla="*/ 221039 h 751534"/>
                  <a:gd name="connsiteX11" fmla="*/ 659123 w 1543313"/>
                  <a:gd name="connsiteY11" fmla="*/ 144680 h 751534"/>
                  <a:gd name="connsiteX12" fmla="*/ 582761 w 1543313"/>
                  <a:gd name="connsiteY12" fmla="*/ 128605 h 751534"/>
                  <a:gd name="connsiteX13" fmla="*/ 534533 w 1543313"/>
                  <a:gd name="connsiteY13" fmla="*/ 128605 h 751534"/>
                  <a:gd name="connsiteX14" fmla="*/ 361714 w 1543313"/>
                  <a:gd name="connsiteY14" fmla="*/ 124586 h 751534"/>
                  <a:gd name="connsiteX15" fmla="*/ 301428 w 1543313"/>
                  <a:gd name="connsiteY15" fmla="*/ 104491 h 751534"/>
                  <a:gd name="connsiteX16" fmla="*/ 92438 w 1543313"/>
                  <a:gd name="connsiteY16" fmla="*/ 28132 h 751534"/>
                  <a:gd name="connsiteX17" fmla="*/ 0 w 1543313"/>
                  <a:gd name="connsiteY17" fmla="*/ 0 h 751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43313" h="751534">
                    <a:moveTo>
                      <a:pt x="1543313" y="751534"/>
                    </a:moveTo>
                    <a:cubicBezTo>
                      <a:pt x="1474319" y="738472"/>
                      <a:pt x="1405326" y="725411"/>
                      <a:pt x="1354418" y="711345"/>
                    </a:cubicBezTo>
                    <a:cubicBezTo>
                      <a:pt x="1303510" y="697279"/>
                      <a:pt x="1272698" y="683882"/>
                      <a:pt x="1237866" y="667137"/>
                    </a:cubicBezTo>
                    <a:cubicBezTo>
                      <a:pt x="1203034" y="650392"/>
                      <a:pt x="1172891" y="623599"/>
                      <a:pt x="1145428" y="610873"/>
                    </a:cubicBezTo>
                    <a:cubicBezTo>
                      <a:pt x="1117965" y="598147"/>
                      <a:pt x="1097869" y="596806"/>
                      <a:pt x="1073085" y="590778"/>
                    </a:cubicBezTo>
                    <a:cubicBezTo>
                      <a:pt x="1048301" y="584750"/>
                      <a:pt x="1019498" y="591447"/>
                      <a:pt x="996723" y="574702"/>
                    </a:cubicBezTo>
                    <a:cubicBezTo>
                      <a:pt x="973948" y="557957"/>
                      <a:pt x="955862" y="521117"/>
                      <a:pt x="936437" y="490306"/>
                    </a:cubicBezTo>
                    <a:cubicBezTo>
                      <a:pt x="917012" y="459494"/>
                      <a:pt x="890218" y="415956"/>
                      <a:pt x="880171" y="389833"/>
                    </a:cubicBezTo>
                    <a:cubicBezTo>
                      <a:pt x="870124" y="363710"/>
                      <a:pt x="894908" y="352993"/>
                      <a:pt x="876152" y="333568"/>
                    </a:cubicBezTo>
                    <a:cubicBezTo>
                      <a:pt x="857396" y="314143"/>
                      <a:pt x="797780" y="292040"/>
                      <a:pt x="767637" y="273285"/>
                    </a:cubicBezTo>
                    <a:cubicBezTo>
                      <a:pt x="737494" y="254530"/>
                      <a:pt x="713381" y="242473"/>
                      <a:pt x="695295" y="221039"/>
                    </a:cubicBezTo>
                    <a:cubicBezTo>
                      <a:pt x="677209" y="199605"/>
                      <a:pt x="677879" y="160086"/>
                      <a:pt x="659123" y="144680"/>
                    </a:cubicBezTo>
                    <a:cubicBezTo>
                      <a:pt x="640367" y="129274"/>
                      <a:pt x="603526" y="131284"/>
                      <a:pt x="582761" y="128605"/>
                    </a:cubicBezTo>
                    <a:cubicBezTo>
                      <a:pt x="561996" y="125926"/>
                      <a:pt x="534533" y="128605"/>
                      <a:pt x="534533" y="128605"/>
                    </a:cubicBezTo>
                    <a:cubicBezTo>
                      <a:pt x="497692" y="127935"/>
                      <a:pt x="400565" y="128605"/>
                      <a:pt x="361714" y="124586"/>
                    </a:cubicBezTo>
                    <a:cubicBezTo>
                      <a:pt x="322863" y="120567"/>
                      <a:pt x="301428" y="104491"/>
                      <a:pt x="301428" y="104491"/>
                    </a:cubicBezTo>
                    <a:lnTo>
                      <a:pt x="92438" y="28132"/>
                    </a:lnTo>
                    <a:cubicBezTo>
                      <a:pt x="42200" y="10717"/>
                      <a:pt x="0" y="0"/>
                      <a:pt x="0" y="0"/>
                    </a:cubicBezTo>
                  </a:path>
                </a:pathLst>
              </a:cu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xmlns="" id="{1ED63EAA-44D2-4748-8F69-53B425E4F243}"/>
                  </a:ext>
                </a:extLst>
              </p:cNvPr>
              <p:cNvSpPr/>
              <p:nvPr/>
            </p:nvSpPr>
            <p:spPr>
              <a:xfrm>
                <a:off x="9561572" y="3049312"/>
                <a:ext cx="280984" cy="972383"/>
              </a:xfrm>
              <a:custGeom>
                <a:avLst/>
                <a:gdLst>
                  <a:gd name="connsiteX0" fmla="*/ 270114 w 270114"/>
                  <a:gd name="connsiteY0" fmla="*/ 779666 h 934765"/>
                  <a:gd name="connsiteX1" fmla="*/ 197772 w 270114"/>
                  <a:gd name="connsiteY1" fmla="*/ 819855 h 934765"/>
                  <a:gd name="connsiteX2" fmla="*/ 169638 w 270114"/>
                  <a:gd name="connsiteY2" fmla="*/ 872101 h 934765"/>
                  <a:gd name="connsiteX3" fmla="*/ 161600 w 270114"/>
                  <a:gd name="connsiteY3" fmla="*/ 916309 h 934765"/>
                  <a:gd name="connsiteX4" fmla="*/ 153562 w 270114"/>
                  <a:gd name="connsiteY4" fmla="*/ 932384 h 934765"/>
                  <a:gd name="connsiteX5" fmla="*/ 181695 w 270114"/>
                  <a:gd name="connsiteY5" fmla="*/ 868082 h 934765"/>
                  <a:gd name="connsiteX6" fmla="*/ 201791 w 270114"/>
                  <a:gd name="connsiteY6" fmla="*/ 803780 h 934765"/>
                  <a:gd name="connsiteX7" fmla="*/ 193753 w 270114"/>
                  <a:gd name="connsiteY7" fmla="*/ 735458 h 934765"/>
                  <a:gd name="connsiteX8" fmla="*/ 157581 w 270114"/>
                  <a:gd name="connsiteY8" fmla="*/ 691250 h 934765"/>
                  <a:gd name="connsiteX9" fmla="*/ 121410 w 270114"/>
                  <a:gd name="connsiteY9" fmla="*/ 671156 h 934765"/>
                  <a:gd name="connsiteX10" fmla="*/ 149543 w 270114"/>
                  <a:gd name="connsiteY10" fmla="*/ 671156 h 934765"/>
                  <a:gd name="connsiteX11" fmla="*/ 97295 w 270114"/>
                  <a:gd name="connsiteY11" fmla="*/ 570684 h 934765"/>
                  <a:gd name="connsiteX12" fmla="*/ 93276 w 270114"/>
                  <a:gd name="connsiteY12" fmla="*/ 546570 h 934765"/>
                  <a:gd name="connsiteX13" fmla="*/ 93276 w 270114"/>
                  <a:gd name="connsiteY13" fmla="*/ 474230 h 934765"/>
                  <a:gd name="connsiteX14" fmla="*/ 93276 w 270114"/>
                  <a:gd name="connsiteY14" fmla="*/ 381795 h 934765"/>
                  <a:gd name="connsiteX15" fmla="*/ 57105 w 270114"/>
                  <a:gd name="connsiteY15" fmla="*/ 317493 h 934765"/>
                  <a:gd name="connsiteX16" fmla="*/ 8876 w 270114"/>
                  <a:gd name="connsiteY16" fmla="*/ 217020 h 934765"/>
                  <a:gd name="connsiteX17" fmla="*/ 4857 w 270114"/>
                  <a:gd name="connsiteY17" fmla="*/ 124586 h 934765"/>
                  <a:gd name="connsiteX18" fmla="*/ 61124 w 270114"/>
                  <a:gd name="connsiteY18" fmla="*/ 60283 h 934765"/>
                  <a:gd name="connsiteX19" fmla="*/ 32991 w 270114"/>
                  <a:gd name="connsiteY19" fmla="*/ 0 h 934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0114" h="934765">
                    <a:moveTo>
                      <a:pt x="270114" y="779666"/>
                    </a:moveTo>
                    <a:cubicBezTo>
                      <a:pt x="242316" y="792057"/>
                      <a:pt x="214518" y="804449"/>
                      <a:pt x="197772" y="819855"/>
                    </a:cubicBezTo>
                    <a:cubicBezTo>
                      <a:pt x="181026" y="835261"/>
                      <a:pt x="175667" y="856025"/>
                      <a:pt x="169638" y="872101"/>
                    </a:cubicBezTo>
                    <a:cubicBezTo>
                      <a:pt x="163609" y="888177"/>
                      <a:pt x="164279" y="906262"/>
                      <a:pt x="161600" y="916309"/>
                    </a:cubicBezTo>
                    <a:cubicBezTo>
                      <a:pt x="158921" y="926356"/>
                      <a:pt x="150213" y="940422"/>
                      <a:pt x="153562" y="932384"/>
                    </a:cubicBezTo>
                    <a:cubicBezTo>
                      <a:pt x="156911" y="924346"/>
                      <a:pt x="173657" y="889516"/>
                      <a:pt x="181695" y="868082"/>
                    </a:cubicBezTo>
                    <a:cubicBezTo>
                      <a:pt x="189733" y="846648"/>
                      <a:pt x="199781" y="825884"/>
                      <a:pt x="201791" y="803780"/>
                    </a:cubicBezTo>
                    <a:cubicBezTo>
                      <a:pt x="203801" y="781676"/>
                      <a:pt x="201121" y="754213"/>
                      <a:pt x="193753" y="735458"/>
                    </a:cubicBezTo>
                    <a:cubicBezTo>
                      <a:pt x="186385" y="716703"/>
                      <a:pt x="169638" y="701967"/>
                      <a:pt x="157581" y="691250"/>
                    </a:cubicBezTo>
                    <a:cubicBezTo>
                      <a:pt x="145524" y="680533"/>
                      <a:pt x="122750" y="674505"/>
                      <a:pt x="121410" y="671156"/>
                    </a:cubicBezTo>
                    <a:cubicBezTo>
                      <a:pt x="120070" y="667807"/>
                      <a:pt x="153562" y="687901"/>
                      <a:pt x="149543" y="671156"/>
                    </a:cubicBezTo>
                    <a:cubicBezTo>
                      <a:pt x="145524" y="654411"/>
                      <a:pt x="106673" y="591448"/>
                      <a:pt x="97295" y="570684"/>
                    </a:cubicBezTo>
                    <a:cubicBezTo>
                      <a:pt x="87917" y="549920"/>
                      <a:pt x="93946" y="562646"/>
                      <a:pt x="93276" y="546570"/>
                    </a:cubicBezTo>
                    <a:cubicBezTo>
                      <a:pt x="92606" y="530494"/>
                      <a:pt x="93276" y="474230"/>
                      <a:pt x="93276" y="474230"/>
                    </a:cubicBezTo>
                    <a:cubicBezTo>
                      <a:pt x="93276" y="446768"/>
                      <a:pt x="99304" y="407918"/>
                      <a:pt x="93276" y="381795"/>
                    </a:cubicBezTo>
                    <a:cubicBezTo>
                      <a:pt x="87248" y="355672"/>
                      <a:pt x="71172" y="344955"/>
                      <a:pt x="57105" y="317493"/>
                    </a:cubicBezTo>
                    <a:cubicBezTo>
                      <a:pt x="43038" y="290031"/>
                      <a:pt x="17584" y="249171"/>
                      <a:pt x="8876" y="217020"/>
                    </a:cubicBezTo>
                    <a:cubicBezTo>
                      <a:pt x="168" y="184869"/>
                      <a:pt x="-3851" y="150709"/>
                      <a:pt x="4857" y="124586"/>
                    </a:cubicBezTo>
                    <a:cubicBezTo>
                      <a:pt x="13565" y="98463"/>
                      <a:pt x="56435" y="81047"/>
                      <a:pt x="61124" y="60283"/>
                    </a:cubicBezTo>
                    <a:cubicBezTo>
                      <a:pt x="65813" y="39519"/>
                      <a:pt x="32991" y="0"/>
                      <a:pt x="32991" y="0"/>
                    </a:cubicBezTo>
                  </a:path>
                </a:pathLst>
              </a:cu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xmlns="" id="{142CD498-7C28-5543-BD29-AA53270EC993}"/>
                  </a:ext>
                </a:extLst>
              </p:cNvPr>
              <p:cNvSpPr/>
              <p:nvPr/>
            </p:nvSpPr>
            <p:spPr>
              <a:xfrm>
                <a:off x="8013040" y="2747050"/>
                <a:ext cx="1872434" cy="1834988"/>
              </a:xfrm>
              <a:prstGeom prst="rect">
                <a:avLst/>
              </a:prstGeom>
              <a:solidFill>
                <a:srgbClr val="FFFFFF">
                  <a:alpha val="68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xmlns="" id="{F7621C37-7F68-B949-A103-2BBEDA5C38AF}"/>
                  </a:ext>
                </a:extLst>
              </p:cNvPr>
              <p:cNvSpPr/>
              <p:nvPr/>
            </p:nvSpPr>
            <p:spPr>
              <a:xfrm>
                <a:off x="8763914" y="3449616"/>
                <a:ext cx="786019" cy="423280"/>
              </a:xfrm>
              <a:custGeom>
                <a:avLst/>
                <a:gdLst>
                  <a:gd name="connsiteX0" fmla="*/ 0 w 755612"/>
                  <a:gd name="connsiteY0" fmla="*/ 141658 h 406905"/>
                  <a:gd name="connsiteX1" fmla="*/ 104496 w 755612"/>
                  <a:gd name="connsiteY1" fmla="*/ 133620 h 406905"/>
                  <a:gd name="connsiteX2" fmla="*/ 176839 w 755612"/>
                  <a:gd name="connsiteY2" fmla="*/ 97450 h 406905"/>
                  <a:gd name="connsiteX3" fmla="*/ 245162 w 755612"/>
                  <a:gd name="connsiteY3" fmla="*/ 33147 h 406905"/>
                  <a:gd name="connsiteX4" fmla="*/ 301429 w 755612"/>
                  <a:gd name="connsiteY4" fmla="*/ 996 h 406905"/>
                  <a:gd name="connsiteX5" fmla="*/ 413962 w 755612"/>
                  <a:gd name="connsiteY5" fmla="*/ 13053 h 406905"/>
                  <a:gd name="connsiteX6" fmla="*/ 522476 w 755612"/>
                  <a:gd name="connsiteY6" fmla="*/ 61280 h 406905"/>
                  <a:gd name="connsiteX7" fmla="*/ 574724 w 755612"/>
                  <a:gd name="connsiteY7" fmla="*/ 101469 h 406905"/>
                  <a:gd name="connsiteX8" fmla="*/ 651086 w 755612"/>
                  <a:gd name="connsiteY8" fmla="*/ 121563 h 406905"/>
                  <a:gd name="connsiteX9" fmla="*/ 731467 w 755612"/>
                  <a:gd name="connsiteY9" fmla="*/ 201941 h 406905"/>
                  <a:gd name="connsiteX10" fmla="*/ 755581 w 755612"/>
                  <a:gd name="connsiteY10" fmla="*/ 294376 h 406905"/>
                  <a:gd name="connsiteX11" fmla="*/ 735486 w 755612"/>
                  <a:gd name="connsiteY11" fmla="*/ 362697 h 406905"/>
                  <a:gd name="connsiteX12" fmla="*/ 691276 w 755612"/>
                  <a:gd name="connsiteY12" fmla="*/ 406905 h 406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55612" h="406905">
                    <a:moveTo>
                      <a:pt x="0" y="141658"/>
                    </a:moveTo>
                    <a:cubicBezTo>
                      <a:pt x="37511" y="141323"/>
                      <a:pt x="75023" y="140988"/>
                      <a:pt x="104496" y="133620"/>
                    </a:cubicBezTo>
                    <a:cubicBezTo>
                      <a:pt x="133969" y="126252"/>
                      <a:pt x="153395" y="114195"/>
                      <a:pt x="176839" y="97450"/>
                    </a:cubicBezTo>
                    <a:cubicBezTo>
                      <a:pt x="200283" y="80705"/>
                      <a:pt x="224397" y="49223"/>
                      <a:pt x="245162" y="33147"/>
                    </a:cubicBezTo>
                    <a:cubicBezTo>
                      <a:pt x="265927" y="17071"/>
                      <a:pt x="273296" y="4345"/>
                      <a:pt x="301429" y="996"/>
                    </a:cubicBezTo>
                    <a:cubicBezTo>
                      <a:pt x="329562" y="-2353"/>
                      <a:pt x="377121" y="3006"/>
                      <a:pt x="413962" y="13053"/>
                    </a:cubicBezTo>
                    <a:cubicBezTo>
                      <a:pt x="450803" y="23100"/>
                      <a:pt x="495682" y="46544"/>
                      <a:pt x="522476" y="61280"/>
                    </a:cubicBezTo>
                    <a:cubicBezTo>
                      <a:pt x="549270" y="76016"/>
                      <a:pt x="553289" y="91422"/>
                      <a:pt x="574724" y="101469"/>
                    </a:cubicBezTo>
                    <a:cubicBezTo>
                      <a:pt x="596159" y="111516"/>
                      <a:pt x="624962" y="104818"/>
                      <a:pt x="651086" y="121563"/>
                    </a:cubicBezTo>
                    <a:cubicBezTo>
                      <a:pt x="677210" y="138308"/>
                      <a:pt x="714051" y="173139"/>
                      <a:pt x="731467" y="201941"/>
                    </a:cubicBezTo>
                    <a:cubicBezTo>
                      <a:pt x="748883" y="230743"/>
                      <a:pt x="754911" y="267583"/>
                      <a:pt x="755581" y="294376"/>
                    </a:cubicBezTo>
                    <a:cubicBezTo>
                      <a:pt x="756251" y="321169"/>
                      <a:pt x="746204" y="343942"/>
                      <a:pt x="735486" y="362697"/>
                    </a:cubicBezTo>
                    <a:cubicBezTo>
                      <a:pt x="724768" y="381452"/>
                      <a:pt x="691276" y="406905"/>
                      <a:pt x="691276" y="406905"/>
                    </a:cubicBezTo>
                  </a:path>
                </a:pathLst>
              </a:cu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xmlns="" id="{60A65040-CFE9-884A-82E0-C7CC2E146A6E}"/>
                  </a:ext>
                </a:extLst>
              </p:cNvPr>
              <p:cNvSpPr/>
              <p:nvPr/>
            </p:nvSpPr>
            <p:spPr>
              <a:xfrm>
                <a:off x="9248885" y="3416293"/>
                <a:ext cx="409716" cy="172320"/>
              </a:xfrm>
              <a:custGeom>
                <a:avLst/>
                <a:gdLst>
                  <a:gd name="connsiteX0" fmla="*/ 393866 w 393866"/>
                  <a:gd name="connsiteY0" fmla="*/ 165654 h 165654"/>
                  <a:gd name="connsiteX1" fmla="*/ 381809 w 393866"/>
                  <a:gd name="connsiteY1" fmla="*/ 109389 h 165654"/>
                  <a:gd name="connsiteX2" fmla="*/ 329562 w 393866"/>
                  <a:gd name="connsiteY2" fmla="*/ 29011 h 165654"/>
                  <a:gd name="connsiteX3" fmla="*/ 245162 w 393866"/>
                  <a:gd name="connsiteY3" fmla="*/ 879 h 165654"/>
                  <a:gd name="connsiteX4" fmla="*/ 217028 w 393866"/>
                  <a:gd name="connsiteY4" fmla="*/ 57144 h 165654"/>
                  <a:gd name="connsiteX5" fmla="*/ 156743 w 393866"/>
                  <a:gd name="connsiteY5" fmla="*/ 101351 h 165654"/>
                  <a:gd name="connsiteX6" fmla="*/ 104495 w 393866"/>
                  <a:gd name="connsiteY6" fmla="*/ 121446 h 165654"/>
                  <a:gd name="connsiteX7" fmla="*/ 40190 w 393866"/>
                  <a:gd name="connsiteY7" fmla="*/ 77238 h 165654"/>
                  <a:gd name="connsiteX8" fmla="*/ 0 w 393866"/>
                  <a:gd name="connsiteY8" fmla="*/ 65181 h 16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93866" h="165654">
                    <a:moveTo>
                      <a:pt x="393866" y="165654"/>
                    </a:moveTo>
                    <a:cubicBezTo>
                      <a:pt x="393196" y="148908"/>
                      <a:pt x="392526" y="132163"/>
                      <a:pt x="381809" y="109389"/>
                    </a:cubicBezTo>
                    <a:cubicBezTo>
                      <a:pt x="371092" y="86615"/>
                      <a:pt x="352336" y="47096"/>
                      <a:pt x="329562" y="29011"/>
                    </a:cubicBezTo>
                    <a:cubicBezTo>
                      <a:pt x="306787" y="10926"/>
                      <a:pt x="263918" y="-3810"/>
                      <a:pt x="245162" y="879"/>
                    </a:cubicBezTo>
                    <a:cubicBezTo>
                      <a:pt x="226406" y="5568"/>
                      <a:pt x="231764" y="40399"/>
                      <a:pt x="217028" y="57144"/>
                    </a:cubicBezTo>
                    <a:cubicBezTo>
                      <a:pt x="202292" y="73889"/>
                      <a:pt x="175498" y="90634"/>
                      <a:pt x="156743" y="101351"/>
                    </a:cubicBezTo>
                    <a:cubicBezTo>
                      <a:pt x="137988" y="112068"/>
                      <a:pt x="123920" y="125465"/>
                      <a:pt x="104495" y="121446"/>
                    </a:cubicBezTo>
                    <a:cubicBezTo>
                      <a:pt x="85069" y="117427"/>
                      <a:pt x="57606" y="86616"/>
                      <a:pt x="40190" y="77238"/>
                    </a:cubicBezTo>
                    <a:cubicBezTo>
                      <a:pt x="22774" y="67860"/>
                      <a:pt x="0" y="65181"/>
                      <a:pt x="0" y="65181"/>
                    </a:cubicBezTo>
                  </a:path>
                </a:pathLst>
              </a:cu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xmlns="" id="{34BED840-84F9-6B49-B5A5-64FFF0F7A58C}"/>
                  </a:ext>
                </a:extLst>
              </p:cNvPr>
              <p:cNvSpPr/>
              <p:nvPr/>
            </p:nvSpPr>
            <p:spPr>
              <a:xfrm>
                <a:off x="9069112" y="3764200"/>
                <a:ext cx="677286" cy="175586"/>
              </a:xfrm>
              <a:custGeom>
                <a:avLst/>
                <a:gdLst>
                  <a:gd name="connsiteX0" fmla="*/ 651085 w 651085"/>
                  <a:gd name="connsiteY0" fmla="*/ 168793 h 168793"/>
                  <a:gd name="connsiteX1" fmla="*/ 606876 w 651085"/>
                  <a:gd name="connsiteY1" fmla="*/ 140661 h 168793"/>
                  <a:gd name="connsiteX2" fmla="*/ 466209 w 651085"/>
                  <a:gd name="connsiteY2" fmla="*/ 104491 h 168793"/>
                  <a:gd name="connsiteX3" fmla="*/ 373771 w 651085"/>
                  <a:gd name="connsiteY3" fmla="*/ 84396 h 168793"/>
                  <a:gd name="connsiteX4" fmla="*/ 313485 w 651085"/>
                  <a:gd name="connsiteY4" fmla="*/ 32151 h 168793"/>
                  <a:gd name="connsiteX5" fmla="*/ 277314 w 651085"/>
                  <a:gd name="connsiteY5" fmla="*/ 28132 h 168793"/>
                  <a:gd name="connsiteX6" fmla="*/ 188895 w 651085"/>
                  <a:gd name="connsiteY6" fmla="*/ 36170 h 168793"/>
                  <a:gd name="connsiteX7" fmla="*/ 116552 w 651085"/>
                  <a:gd name="connsiteY7" fmla="*/ 48226 h 168793"/>
                  <a:gd name="connsiteX8" fmla="*/ 40190 w 651085"/>
                  <a:gd name="connsiteY8" fmla="*/ 36170 h 168793"/>
                  <a:gd name="connsiteX9" fmla="*/ 0 w 651085"/>
                  <a:gd name="connsiteY9" fmla="*/ 0 h 16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1085" h="168793">
                    <a:moveTo>
                      <a:pt x="651085" y="168793"/>
                    </a:moveTo>
                    <a:cubicBezTo>
                      <a:pt x="644387" y="160085"/>
                      <a:pt x="637689" y="151378"/>
                      <a:pt x="606876" y="140661"/>
                    </a:cubicBezTo>
                    <a:cubicBezTo>
                      <a:pt x="576063" y="129944"/>
                      <a:pt x="505060" y="113869"/>
                      <a:pt x="466209" y="104491"/>
                    </a:cubicBezTo>
                    <a:cubicBezTo>
                      <a:pt x="427358" y="95113"/>
                      <a:pt x="399225" y="96453"/>
                      <a:pt x="373771" y="84396"/>
                    </a:cubicBezTo>
                    <a:cubicBezTo>
                      <a:pt x="348317" y="72339"/>
                      <a:pt x="329561" y="41528"/>
                      <a:pt x="313485" y="32151"/>
                    </a:cubicBezTo>
                    <a:cubicBezTo>
                      <a:pt x="297409" y="22774"/>
                      <a:pt x="298079" y="27462"/>
                      <a:pt x="277314" y="28132"/>
                    </a:cubicBezTo>
                    <a:cubicBezTo>
                      <a:pt x="256549" y="28802"/>
                      <a:pt x="215689" y="32821"/>
                      <a:pt x="188895" y="36170"/>
                    </a:cubicBezTo>
                    <a:cubicBezTo>
                      <a:pt x="162101" y="39519"/>
                      <a:pt x="141336" y="48226"/>
                      <a:pt x="116552" y="48226"/>
                    </a:cubicBezTo>
                    <a:cubicBezTo>
                      <a:pt x="91768" y="48226"/>
                      <a:pt x="59615" y="44208"/>
                      <a:pt x="40190" y="36170"/>
                    </a:cubicBezTo>
                    <a:cubicBezTo>
                      <a:pt x="20765" y="28132"/>
                      <a:pt x="7368" y="6698"/>
                      <a:pt x="0" y="0"/>
                    </a:cubicBezTo>
                  </a:path>
                </a:pathLst>
              </a:cu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xmlns="" id="{03022F0C-CDEA-5D47-AA57-32B96524E676}"/>
                  </a:ext>
                </a:extLst>
              </p:cNvPr>
              <p:cNvSpPr/>
              <p:nvPr/>
            </p:nvSpPr>
            <p:spPr>
              <a:xfrm>
                <a:off x="7988775" y="3420315"/>
                <a:ext cx="190592" cy="77115"/>
              </a:xfrm>
              <a:custGeom>
                <a:avLst/>
                <a:gdLst>
                  <a:gd name="connsiteX0" fmla="*/ 1631 w 183219"/>
                  <a:gd name="connsiteY0" fmla="*/ 37202 h 74132"/>
                  <a:gd name="connsiteX1" fmla="*/ 110145 w 183219"/>
                  <a:gd name="connsiteY1" fmla="*/ 9070 h 74132"/>
                  <a:gd name="connsiteX2" fmla="*/ 150336 w 183219"/>
                  <a:gd name="connsiteY2" fmla="*/ 1032 h 74132"/>
                  <a:gd name="connsiteX3" fmla="*/ 182488 w 183219"/>
                  <a:gd name="connsiteY3" fmla="*/ 29164 h 74132"/>
                  <a:gd name="connsiteX4" fmla="*/ 118183 w 183219"/>
                  <a:gd name="connsiteY4" fmla="*/ 45240 h 74132"/>
                  <a:gd name="connsiteX5" fmla="*/ 49859 w 183219"/>
                  <a:gd name="connsiteY5" fmla="*/ 73372 h 74132"/>
                  <a:gd name="connsiteX6" fmla="*/ 1631 w 183219"/>
                  <a:gd name="connsiteY6" fmla="*/ 37202 h 74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3219" h="74132">
                    <a:moveTo>
                      <a:pt x="1631" y="37202"/>
                    </a:moveTo>
                    <a:cubicBezTo>
                      <a:pt x="11679" y="26485"/>
                      <a:pt x="85361" y="15098"/>
                      <a:pt x="110145" y="9070"/>
                    </a:cubicBezTo>
                    <a:cubicBezTo>
                      <a:pt x="134929" y="3042"/>
                      <a:pt x="138279" y="-2317"/>
                      <a:pt x="150336" y="1032"/>
                    </a:cubicBezTo>
                    <a:cubicBezTo>
                      <a:pt x="162393" y="4381"/>
                      <a:pt x="187847" y="21796"/>
                      <a:pt x="182488" y="29164"/>
                    </a:cubicBezTo>
                    <a:cubicBezTo>
                      <a:pt x="177129" y="36532"/>
                      <a:pt x="140288" y="37872"/>
                      <a:pt x="118183" y="45240"/>
                    </a:cubicBezTo>
                    <a:cubicBezTo>
                      <a:pt x="96078" y="52608"/>
                      <a:pt x="69284" y="67344"/>
                      <a:pt x="49859" y="73372"/>
                    </a:cubicBezTo>
                    <a:cubicBezTo>
                      <a:pt x="30434" y="79400"/>
                      <a:pt x="-8417" y="47919"/>
                      <a:pt x="1631" y="37202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3" name="Freeform 22">
                <a:extLst>
                  <a:ext uri="{FF2B5EF4-FFF2-40B4-BE49-F238E27FC236}">
                    <a16:creationId xmlns:a16="http://schemas.microsoft.com/office/drawing/2014/main" xmlns="" id="{2C0DF6F9-4BFB-A74E-8D34-F0208042CB5E}"/>
                  </a:ext>
                </a:extLst>
              </p:cNvPr>
              <p:cNvSpPr/>
              <p:nvPr/>
            </p:nvSpPr>
            <p:spPr>
              <a:xfrm>
                <a:off x="7980429" y="3688948"/>
                <a:ext cx="461566" cy="911378"/>
              </a:xfrm>
              <a:custGeom>
                <a:avLst/>
                <a:gdLst>
                  <a:gd name="connsiteX0" fmla="*/ 443711 w 443711"/>
                  <a:gd name="connsiteY0" fmla="*/ 876120 h 876120"/>
                  <a:gd name="connsiteX1" fmla="*/ 419597 w 443711"/>
                  <a:gd name="connsiteY1" fmla="*/ 811818 h 876120"/>
                  <a:gd name="connsiteX2" fmla="*/ 359311 w 443711"/>
                  <a:gd name="connsiteY2" fmla="*/ 767610 h 876120"/>
                  <a:gd name="connsiteX3" fmla="*/ 307063 w 443711"/>
                  <a:gd name="connsiteY3" fmla="*/ 787705 h 876120"/>
                  <a:gd name="connsiteX4" fmla="*/ 246778 w 443711"/>
                  <a:gd name="connsiteY4" fmla="*/ 763591 h 876120"/>
                  <a:gd name="connsiteX5" fmla="*/ 299025 w 443711"/>
                  <a:gd name="connsiteY5" fmla="*/ 791724 h 876120"/>
                  <a:gd name="connsiteX6" fmla="*/ 242759 w 443711"/>
                  <a:gd name="connsiteY6" fmla="*/ 819856 h 876120"/>
                  <a:gd name="connsiteX7" fmla="*/ 186492 w 443711"/>
                  <a:gd name="connsiteY7" fmla="*/ 839950 h 876120"/>
                  <a:gd name="connsiteX8" fmla="*/ 126206 w 443711"/>
                  <a:gd name="connsiteY8" fmla="*/ 787705 h 876120"/>
                  <a:gd name="connsiteX9" fmla="*/ 98073 w 443711"/>
                  <a:gd name="connsiteY9" fmla="*/ 739478 h 876120"/>
                  <a:gd name="connsiteX10" fmla="*/ 61902 w 443711"/>
                  <a:gd name="connsiteY10" fmla="*/ 703308 h 876120"/>
                  <a:gd name="connsiteX11" fmla="*/ 17692 w 443711"/>
                  <a:gd name="connsiteY11" fmla="*/ 707327 h 876120"/>
                  <a:gd name="connsiteX12" fmla="*/ 1616 w 443711"/>
                  <a:gd name="connsiteY12" fmla="*/ 715364 h 876120"/>
                  <a:gd name="connsiteX13" fmla="*/ 53863 w 443711"/>
                  <a:gd name="connsiteY13" fmla="*/ 651062 h 876120"/>
                  <a:gd name="connsiteX14" fmla="*/ 49844 w 443711"/>
                  <a:gd name="connsiteY14" fmla="*/ 558627 h 876120"/>
                  <a:gd name="connsiteX15" fmla="*/ 81997 w 443711"/>
                  <a:gd name="connsiteY15" fmla="*/ 474231 h 876120"/>
                  <a:gd name="connsiteX16" fmla="*/ 114149 w 443711"/>
                  <a:gd name="connsiteY16" fmla="*/ 305437 h 876120"/>
                  <a:gd name="connsiteX17" fmla="*/ 110130 w 443711"/>
                  <a:gd name="connsiteY17" fmla="*/ 289361 h 876120"/>
                  <a:gd name="connsiteX18" fmla="*/ 174435 w 443711"/>
                  <a:gd name="connsiteY18" fmla="*/ 221040 h 876120"/>
                  <a:gd name="connsiteX19" fmla="*/ 178454 w 443711"/>
                  <a:gd name="connsiteY19" fmla="*/ 120567 h 876120"/>
                  <a:gd name="connsiteX20" fmla="*/ 226682 w 443711"/>
                  <a:gd name="connsiteY20" fmla="*/ 0 h 876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43711" h="876120">
                    <a:moveTo>
                      <a:pt x="443711" y="876120"/>
                    </a:moveTo>
                    <a:cubicBezTo>
                      <a:pt x="438687" y="853011"/>
                      <a:pt x="433664" y="829903"/>
                      <a:pt x="419597" y="811818"/>
                    </a:cubicBezTo>
                    <a:cubicBezTo>
                      <a:pt x="405530" y="793733"/>
                      <a:pt x="378067" y="771629"/>
                      <a:pt x="359311" y="767610"/>
                    </a:cubicBezTo>
                    <a:cubicBezTo>
                      <a:pt x="340555" y="763591"/>
                      <a:pt x="325818" y="788375"/>
                      <a:pt x="307063" y="787705"/>
                    </a:cubicBezTo>
                    <a:cubicBezTo>
                      <a:pt x="288307" y="787035"/>
                      <a:pt x="248118" y="762921"/>
                      <a:pt x="246778" y="763591"/>
                    </a:cubicBezTo>
                    <a:cubicBezTo>
                      <a:pt x="245438" y="764261"/>
                      <a:pt x="299695" y="782347"/>
                      <a:pt x="299025" y="791724"/>
                    </a:cubicBezTo>
                    <a:cubicBezTo>
                      <a:pt x="298355" y="801101"/>
                      <a:pt x="261514" y="811818"/>
                      <a:pt x="242759" y="819856"/>
                    </a:cubicBezTo>
                    <a:cubicBezTo>
                      <a:pt x="224004" y="827894"/>
                      <a:pt x="205918" y="845309"/>
                      <a:pt x="186492" y="839950"/>
                    </a:cubicBezTo>
                    <a:cubicBezTo>
                      <a:pt x="167066" y="834591"/>
                      <a:pt x="140942" y="804450"/>
                      <a:pt x="126206" y="787705"/>
                    </a:cubicBezTo>
                    <a:cubicBezTo>
                      <a:pt x="111470" y="770960"/>
                      <a:pt x="108790" y="753544"/>
                      <a:pt x="98073" y="739478"/>
                    </a:cubicBezTo>
                    <a:cubicBezTo>
                      <a:pt x="87356" y="725412"/>
                      <a:pt x="75299" y="708666"/>
                      <a:pt x="61902" y="703308"/>
                    </a:cubicBezTo>
                    <a:cubicBezTo>
                      <a:pt x="48505" y="697950"/>
                      <a:pt x="27740" y="705318"/>
                      <a:pt x="17692" y="707327"/>
                    </a:cubicBezTo>
                    <a:cubicBezTo>
                      <a:pt x="7644" y="709336"/>
                      <a:pt x="-4412" y="724741"/>
                      <a:pt x="1616" y="715364"/>
                    </a:cubicBezTo>
                    <a:cubicBezTo>
                      <a:pt x="7644" y="705987"/>
                      <a:pt x="45825" y="677185"/>
                      <a:pt x="53863" y="651062"/>
                    </a:cubicBezTo>
                    <a:cubicBezTo>
                      <a:pt x="61901" y="624939"/>
                      <a:pt x="45155" y="588099"/>
                      <a:pt x="49844" y="558627"/>
                    </a:cubicBezTo>
                    <a:cubicBezTo>
                      <a:pt x="54533" y="529155"/>
                      <a:pt x="71280" y="516429"/>
                      <a:pt x="81997" y="474231"/>
                    </a:cubicBezTo>
                    <a:cubicBezTo>
                      <a:pt x="92714" y="432033"/>
                      <a:pt x="109460" y="336249"/>
                      <a:pt x="114149" y="305437"/>
                    </a:cubicBezTo>
                    <a:cubicBezTo>
                      <a:pt x="118838" y="274625"/>
                      <a:pt x="100082" y="303427"/>
                      <a:pt x="110130" y="289361"/>
                    </a:cubicBezTo>
                    <a:cubicBezTo>
                      <a:pt x="120178" y="275295"/>
                      <a:pt x="163048" y="249172"/>
                      <a:pt x="174435" y="221040"/>
                    </a:cubicBezTo>
                    <a:cubicBezTo>
                      <a:pt x="185822" y="192908"/>
                      <a:pt x="169746" y="157407"/>
                      <a:pt x="178454" y="120567"/>
                    </a:cubicBezTo>
                    <a:cubicBezTo>
                      <a:pt x="187162" y="83727"/>
                      <a:pt x="206922" y="41863"/>
                      <a:pt x="226682" y="0"/>
                    </a:cubicBezTo>
                  </a:path>
                </a:pathLst>
              </a:cu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Freeform 23">
                <a:extLst>
                  <a:ext uri="{FF2B5EF4-FFF2-40B4-BE49-F238E27FC236}">
                    <a16:creationId xmlns:a16="http://schemas.microsoft.com/office/drawing/2014/main" xmlns="" id="{52A7DD73-709B-CF40-A94C-51AB292EB887}"/>
                  </a:ext>
                </a:extLst>
              </p:cNvPr>
              <p:cNvSpPr/>
              <p:nvPr/>
            </p:nvSpPr>
            <p:spPr>
              <a:xfrm>
                <a:off x="8149341" y="3806007"/>
                <a:ext cx="513210" cy="405521"/>
              </a:xfrm>
              <a:custGeom>
                <a:avLst/>
                <a:gdLst>
                  <a:gd name="connsiteX0" fmla="*/ 0 w 493357"/>
                  <a:gd name="connsiteY0" fmla="*/ 389833 h 389833"/>
                  <a:gd name="connsiteX1" fmla="*/ 76362 w 493357"/>
                  <a:gd name="connsiteY1" fmla="*/ 381795 h 389833"/>
                  <a:gd name="connsiteX2" fmla="*/ 128609 w 493357"/>
                  <a:gd name="connsiteY2" fmla="*/ 381795 h 389833"/>
                  <a:gd name="connsiteX3" fmla="*/ 180857 w 493357"/>
                  <a:gd name="connsiteY3" fmla="*/ 353663 h 389833"/>
                  <a:gd name="connsiteX4" fmla="*/ 237123 w 493357"/>
                  <a:gd name="connsiteY4" fmla="*/ 285341 h 389833"/>
                  <a:gd name="connsiteX5" fmla="*/ 273295 w 493357"/>
                  <a:gd name="connsiteY5" fmla="*/ 257209 h 389833"/>
                  <a:gd name="connsiteX6" fmla="*/ 377790 w 493357"/>
                  <a:gd name="connsiteY6" fmla="*/ 200945 h 389833"/>
                  <a:gd name="connsiteX7" fmla="*/ 450133 w 493357"/>
                  <a:gd name="connsiteY7" fmla="*/ 192907 h 389833"/>
                  <a:gd name="connsiteX8" fmla="*/ 478266 w 493357"/>
                  <a:gd name="connsiteY8" fmla="*/ 164774 h 389833"/>
                  <a:gd name="connsiteX9" fmla="*/ 490323 w 493357"/>
                  <a:gd name="connsiteY9" fmla="*/ 132623 h 389833"/>
                  <a:gd name="connsiteX10" fmla="*/ 422000 w 493357"/>
                  <a:gd name="connsiteY10" fmla="*/ 72340 h 389833"/>
                  <a:gd name="connsiteX11" fmla="*/ 369752 w 493357"/>
                  <a:gd name="connsiteY11" fmla="*/ 0 h 389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93357" h="389833">
                    <a:moveTo>
                      <a:pt x="0" y="389833"/>
                    </a:moveTo>
                    <a:cubicBezTo>
                      <a:pt x="27463" y="386484"/>
                      <a:pt x="54927" y="383135"/>
                      <a:pt x="76362" y="381795"/>
                    </a:cubicBezTo>
                    <a:cubicBezTo>
                      <a:pt x="97797" y="380455"/>
                      <a:pt x="111193" y="386484"/>
                      <a:pt x="128609" y="381795"/>
                    </a:cubicBezTo>
                    <a:cubicBezTo>
                      <a:pt x="146025" y="377106"/>
                      <a:pt x="162771" y="369739"/>
                      <a:pt x="180857" y="353663"/>
                    </a:cubicBezTo>
                    <a:cubicBezTo>
                      <a:pt x="198943" y="337587"/>
                      <a:pt x="221717" y="301417"/>
                      <a:pt x="237123" y="285341"/>
                    </a:cubicBezTo>
                    <a:cubicBezTo>
                      <a:pt x="252529" y="269265"/>
                      <a:pt x="249851" y="271275"/>
                      <a:pt x="273295" y="257209"/>
                    </a:cubicBezTo>
                    <a:cubicBezTo>
                      <a:pt x="296740" y="243143"/>
                      <a:pt x="348317" y="211662"/>
                      <a:pt x="377790" y="200945"/>
                    </a:cubicBezTo>
                    <a:cubicBezTo>
                      <a:pt x="407263" y="190228"/>
                      <a:pt x="433387" y="198935"/>
                      <a:pt x="450133" y="192907"/>
                    </a:cubicBezTo>
                    <a:cubicBezTo>
                      <a:pt x="466879" y="186878"/>
                      <a:pt x="471568" y="174821"/>
                      <a:pt x="478266" y="164774"/>
                    </a:cubicBezTo>
                    <a:cubicBezTo>
                      <a:pt x="484964" y="154727"/>
                      <a:pt x="499701" y="148029"/>
                      <a:pt x="490323" y="132623"/>
                    </a:cubicBezTo>
                    <a:cubicBezTo>
                      <a:pt x="480945" y="117217"/>
                      <a:pt x="442095" y="94444"/>
                      <a:pt x="422000" y="72340"/>
                    </a:cubicBezTo>
                    <a:cubicBezTo>
                      <a:pt x="401905" y="50236"/>
                      <a:pt x="369752" y="0"/>
                      <a:pt x="369752" y="0"/>
                    </a:cubicBezTo>
                  </a:path>
                </a:pathLst>
              </a:cu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Freeform 24">
                <a:extLst>
                  <a:ext uri="{FF2B5EF4-FFF2-40B4-BE49-F238E27FC236}">
                    <a16:creationId xmlns:a16="http://schemas.microsoft.com/office/drawing/2014/main" xmlns="" id="{C0BE59B6-8B7D-364C-994E-9BFB516AAAF1}"/>
                  </a:ext>
                </a:extLst>
              </p:cNvPr>
              <p:cNvSpPr/>
              <p:nvPr/>
            </p:nvSpPr>
            <p:spPr>
              <a:xfrm>
                <a:off x="8446176" y="2731584"/>
                <a:ext cx="41823" cy="171405"/>
              </a:xfrm>
              <a:custGeom>
                <a:avLst/>
                <a:gdLst>
                  <a:gd name="connsiteX0" fmla="*/ 8038 w 40205"/>
                  <a:gd name="connsiteY0" fmla="*/ 0 h 164774"/>
                  <a:gd name="connsiteX1" fmla="*/ 36171 w 40205"/>
                  <a:gd name="connsiteY1" fmla="*/ 52245 h 164774"/>
                  <a:gd name="connsiteX2" fmla="*/ 36171 w 40205"/>
                  <a:gd name="connsiteY2" fmla="*/ 96453 h 164774"/>
                  <a:gd name="connsiteX3" fmla="*/ 0 w 40205"/>
                  <a:gd name="connsiteY3" fmla="*/ 164774 h 164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205" h="164774">
                    <a:moveTo>
                      <a:pt x="8038" y="0"/>
                    </a:moveTo>
                    <a:cubicBezTo>
                      <a:pt x="19760" y="18085"/>
                      <a:pt x="31482" y="36170"/>
                      <a:pt x="36171" y="52245"/>
                    </a:cubicBezTo>
                    <a:cubicBezTo>
                      <a:pt x="40860" y="68320"/>
                      <a:pt x="42200" y="77698"/>
                      <a:pt x="36171" y="96453"/>
                    </a:cubicBezTo>
                    <a:cubicBezTo>
                      <a:pt x="30143" y="115208"/>
                      <a:pt x="15071" y="139991"/>
                      <a:pt x="0" y="164774"/>
                    </a:cubicBezTo>
                  </a:path>
                </a:pathLst>
              </a:cu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Freeform 25">
                <a:extLst>
                  <a:ext uri="{FF2B5EF4-FFF2-40B4-BE49-F238E27FC236}">
                    <a16:creationId xmlns:a16="http://schemas.microsoft.com/office/drawing/2014/main" xmlns="" id="{C3CC9AA7-6DA9-674B-B3BD-7C7901EEA38F}"/>
                  </a:ext>
                </a:extLst>
              </p:cNvPr>
              <p:cNvSpPr/>
              <p:nvPr/>
            </p:nvSpPr>
            <p:spPr>
              <a:xfrm>
                <a:off x="9045244" y="2802655"/>
                <a:ext cx="151012" cy="423823"/>
              </a:xfrm>
              <a:custGeom>
                <a:avLst/>
                <a:gdLst>
                  <a:gd name="connsiteX0" fmla="*/ 123421 w 145170"/>
                  <a:gd name="connsiteY0" fmla="*/ 0 h 407427"/>
                  <a:gd name="connsiteX1" fmla="*/ 71173 w 145170"/>
                  <a:gd name="connsiteY1" fmla="*/ 64302 h 407427"/>
                  <a:gd name="connsiteX2" fmla="*/ 39021 w 145170"/>
                  <a:gd name="connsiteY2" fmla="*/ 100472 h 407427"/>
                  <a:gd name="connsiteX3" fmla="*/ 2850 w 145170"/>
                  <a:gd name="connsiteY3" fmla="*/ 144680 h 407427"/>
                  <a:gd name="connsiteX4" fmla="*/ 6869 w 145170"/>
                  <a:gd name="connsiteY4" fmla="*/ 168794 h 407427"/>
                  <a:gd name="connsiteX5" fmla="*/ 43040 w 145170"/>
                  <a:gd name="connsiteY5" fmla="*/ 192907 h 407427"/>
                  <a:gd name="connsiteX6" fmla="*/ 139497 w 145170"/>
                  <a:gd name="connsiteY6" fmla="*/ 225058 h 407427"/>
                  <a:gd name="connsiteX7" fmla="*/ 131459 w 145170"/>
                  <a:gd name="connsiteY7" fmla="*/ 301417 h 407427"/>
                  <a:gd name="connsiteX8" fmla="*/ 111364 w 145170"/>
                  <a:gd name="connsiteY8" fmla="*/ 333568 h 407427"/>
                  <a:gd name="connsiteX9" fmla="*/ 95288 w 145170"/>
                  <a:gd name="connsiteY9" fmla="*/ 397871 h 407427"/>
                  <a:gd name="connsiteX10" fmla="*/ 51078 w 145170"/>
                  <a:gd name="connsiteY10" fmla="*/ 405909 h 407427"/>
                  <a:gd name="connsiteX11" fmla="*/ 10888 w 145170"/>
                  <a:gd name="connsiteY11" fmla="*/ 385814 h 407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5170" h="407427">
                    <a:moveTo>
                      <a:pt x="123421" y="0"/>
                    </a:moveTo>
                    <a:cubicBezTo>
                      <a:pt x="104330" y="23778"/>
                      <a:pt x="85240" y="47557"/>
                      <a:pt x="71173" y="64302"/>
                    </a:cubicBezTo>
                    <a:cubicBezTo>
                      <a:pt x="57106" y="81047"/>
                      <a:pt x="50408" y="87076"/>
                      <a:pt x="39021" y="100472"/>
                    </a:cubicBezTo>
                    <a:cubicBezTo>
                      <a:pt x="27634" y="113868"/>
                      <a:pt x="8209" y="133293"/>
                      <a:pt x="2850" y="144680"/>
                    </a:cubicBezTo>
                    <a:cubicBezTo>
                      <a:pt x="-2509" y="156067"/>
                      <a:pt x="171" y="160756"/>
                      <a:pt x="6869" y="168794"/>
                    </a:cubicBezTo>
                    <a:cubicBezTo>
                      <a:pt x="13567" y="176832"/>
                      <a:pt x="20935" y="183530"/>
                      <a:pt x="43040" y="192907"/>
                    </a:cubicBezTo>
                    <a:cubicBezTo>
                      <a:pt x="65145" y="202284"/>
                      <a:pt x="124761" y="206973"/>
                      <a:pt x="139497" y="225058"/>
                    </a:cubicBezTo>
                    <a:cubicBezTo>
                      <a:pt x="154234" y="243143"/>
                      <a:pt x="136148" y="283332"/>
                      <a:pt x="131459" y="301417"/>
                    </a:cubicBezTo>
                    <a:cubicBezTo>
                      <a:pt x="126770" y="319502"/>
                      <a:pt x="117392" y="317492"/>
                      <a:pt x="111364" y="333568"/>
                    </a:cubicBezTo>
                    <a:cubicBezTo>
                      <a:pt x="105335" y="349644"/>
                      <a:pt x="105336" y="385814"/>
                      <a:pt x="95288" y="397871"/>
                    </a:cubicBezTo>
                    <a:cubicBezTo>
                      <a:pt x="85240" y="409928"/>
                      <a:pt x="65145" y="407918"/>
                      <a:pt x="51078" y="405909"/>
                    </a:cubicBezTo>
                    <a:cubicBezTo>
                      <a:pt x="37011" y="403900"/>
                      <a:pt x="10888" y="385814"/>
                      <a:pt x="10888" y="385814"/>
                    </a:cubicBezTo>
                  </a:path>
                </a:pathLst>
              </a:cu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Freeform 26">
                <a:extLst>
                  <a:ext uri="{FF2B5EF4-FFF2-40B4-BE49-F238E27FC236}">
                    <a16:creationId xmlns:a16="http://schemas.microsoft.com/office/drawing/2014/main" xmlns="" id="{3BF9F8D1-44FE-5548-9CA5-C3C1DDC2BBF9}"/>
                  </a:ext>
                </a:extLst>
              </p:cNvPr>
              <p:cNvSpPr/>
              <p:nvPr/>
            </p:nvSpPr>
            <p:spPr>
              <a:xfrm>
                <a:off x="8723773" y="2930229"/>
                <a:ext cx="190650" cy="240321"/>
              </a:xfrm>
              <a:custGeom>
                <a:avLst/>
                <a:gdLst>
                  <a:gd name="connsiteX0" fmla="*/ 183275 w 183275"/>
                  <a:gd name="connsiteY0" fmla="*/ 231024 h 231024"/>
                  <a:gd name="connsiteX1" fmla="*/ 131028 w 183275"/>
                  <a:gd name="connsiteY1" fmla="*/ 154665 h 231024"/>
                  <a:gd name="connsiteX2" fmla="*/ 110932 w 183275"/>
                  <a:gd name="connsiteY2" fmla="*/ 142608 h 231024"/>
                  <a:gd name="connsiteX3" fmla="*/ 70742 w 183275"/>
                  <a:gd name="connsiteY3" fmla="*/ 114476 h 231024"/>
                  <a:gd name="connsiteX4" fmla="*/ 50647 w 183275"/>
                  <a:gd name="connsiteY4" fmla="*/ 74287 h 231024"/>
                  <a:gd name="connsiteX5" fmla="*/ 2418 w 183275"/>
                  <a:gd name="connsiteY5" fmla="*/ 42136 h 231024"/>
                  <a:gd name="connsiteX6" fmla="*/ 10456 w 183275"/>
                  <a:gd name="connsiteY6" fmla="*/ 9984 h 231024"/>
                  <a:gd name="connsiteX7" fmla="*/ 38589 w 183275"/>
                  <a:gd name="connsiteY7" fmla="*/ 1947 h 231024"/>
                  <a:gd name="connsiteX8" fmla="*/ 54666 w 183275"/>
                  <a:gd name="connsiteY8" fmla="*/ 42136 h 231024"/>
                  <a:gd name="connsiteX9" fmla="*/ 98875 w 183275"/>
                  <a:gd name="connsiteY9" fmla="*/ 62230 h 231024"/>
                  <a:gd name="connsiteX10" fmla="*/ 78780 w 183275"/>
                  <a:gd name="connsiteY10" fmla="*/ 122514 h 231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3275" h="231024">
                    <a:moveTo>
                      <a:pt x="183275" y="231024"/>
                    </a:moveTo>
                    <a:cubicBezTo>
                      <a:pt x="163180" y="200212"/>
                      <a:pt x="143085" y="169401"/>
                      <a:pt x="131028" y="154665"/>
                    </a:cubicBezTo>
                    <a:cubicBezTo>
                      <a:pt x="118971" y="139929"/>
                      <a:pt x="120980" y="149306"/>
                      <a:pt x="110932" y="142608"/>
                    </a:cubicBezTo>
                    <a:cubicBezTo>
                      <a:pt x="100884" y="135910"/>
                      <a:pt x="80789" y="125863"/>
                      <a:pt x="70742" y="114476"/>
                    </a:cubicBezTo>
                    <a:cubicBezTo>
                      <a:pt x="60695" y="103089"/>
                      <a:pt x="62034" y="86344"/>
                      <a:pt x="50647" y="74287"/>
                    </a:cubicBezTo>
                    <a:cubicBezTo>
                      <a:pt x="39260" y="62230"/>
                      <a:pt x="9117" y="52853"/>
                      <a:pt x="2418" y="42136"/>
                    </a:cubicBezTo>
                    <a:cubicBezTo>
                      <a:pt x="-4281" y="31419"/>
                      <a:pt x="4428" y="16682"/>
                      <a:pt x="10456" y="9984"/>
                    </a:cubicBezTo>
                    <a:cubicBezTo>
                      <a:pt x="16484" y="3286"/>
                      <a:pt x="31221" y="-3412"/>
                      <a:pt x="38589" y="1947"/>
                    </a:cubicBezTo>
                    <a:cubicBezTo>
                      <a:pt x="45957" y="7306"/>
                      <a:pt x="44618" y="32089"/>
                      <a:pt x="54666" y="42136"/>
                    </a:cubicBezTo>
                    <a:cubicBezTo>
                      <a:pt x="64714" y="52183"/>
                      <a:pt x="94856" y="48834"/>
                      <a:pt x="98875" y="62230"/>
                    </a:cubicBezTo>
                    <a:cubicBezTo>
                      <a:pt x="102894" y="75626"/>
                      <a:pt x="78780" y="122514"/>
                      <a:pt x="78780" y="122514"/>
                    </a:cubicBezTo>
                  </a:path>
                </a:pathLst>
              </a:cu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Freeform 27">
                <a:extLst>
                  <a:ext uri="{FF2B5EF4-FFF2-40B4-BE49-F238E27FC236}">
                    <a16:creationId xmlns:a16="http://schemas.microsoft.com/office/drawing/2014/main" xmlns="" id="{5E88FBEE-DB15-F24B-B248-5EC369CB8569}"/>
                  </a:ext>
                </a:extLst>
              </p:cNvPr>
              <p:cNvSpPr/>
              <p:nvPr/>
            </p:nvSpPr>
            <p:spPr>
              <a:xfrm>
                <a:off x="8751372" y="2844461"/>
                <a:ext cx="100338" cy="87793"/>
              </a:xfrm>
              <a:custGeom>
                <a:avLst/>
                <a:gdLst>
                  <a:gd name="connsiteX0" fmla="*/ 0 w 96457"/>
                  <a:gd name="connsiteY0" fmla="*/ 84397 h 84397"/>
                  <a:gd name="connsiteX1" fmla="*/ 60286 w 96457"/>
                  <a:gd name="connsiteY1" fmla="*/ 52246 h 84397"/>
                  <a:gd name="connsiteX2" fmla="*/ 96457 w 96457"/>
                  <a:gd name="connsiteY2" fmla="*/ 0 h 84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6457" h="84397">
                    <a:moveTo>
                      <a:pt x="0" y="84397"/>
                    </a:moveTo>
                    <a:cubicBezTo>
                      <a:pt x="22105" y="75354"/>
                      <a:pt x="44210" y="66312"/>
                      <a:pt x="60286" y="52246"/>
                    </a:cubicBezTo>
                    <a:cubicBezTo>
                      <a:pt x="76362" y="38180"/>
                      <a:pt x="96457" y="0"/>
                      <a:pt x="96457" y="0"/>
                    </a:cubicBezTo>
                  </a:path>
                </a:pathLst>
              </a:cu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Freeform 28">
                <a:extLst>
                  <a:ext uri="{FF2B5EF4-FFF2-40B4-BE49-F238E27FC236}">
                    <a16:creationId xmlns:a16="http://schemas.microsoft.com/office/drawing/2014/main" xmlns="" id="{F41C3A99-1861-DC4B-A07F-EF7A13382A0B}"/>
                  </a:ext>
                </a:extLst>
              </p:cNvPr>
              <p:cNvSpPr/>
              <p:nvPr/>
            </p:nvSpPr>
            <p:spPr>
              <a:xfrm>
                <a:off x="7979902" y="3187273"/>
                <a:ext cx="297484" cy="882610"/>
              </a:xfrm>
              <a:custGeom>
                <a:avLst/>
                <a:gdLst>
                  <a:gd name="connsiteX0" fmla="*/ 2122 w 285976"/>
                  <a:gd name="connsiteY0" fmla="*/ 64302 h 848465"/>
                  <a:gd name="connsiteX1" fmla="*/ 70446 w 285976"/>
                  <a:gd name="connsiteY1" fmla="*/ 104491 h 848465"/>
                  <a:gd name="connsiteX2" fmla="*/ 114655 w 285976"/>
                  <a:gd name="connsiteY2" fmla="*/ 100472 h 848465"/>
                  <a:gd name="connsiteX3" fmla="*/ 126712 w 285976"/>
                  <a:gd name="connsiteY3" fmla="*/ 64302 h 848465"/>
                  <a:gd name="connsiteX4" fmla="*/ 150827 w 285976"/>
                  <a:gd name="connsiteY4" fmla="*/ 32151 h 848465"/>
                  <a:gd name="connsiteX5" fmla="*/ 203074 w 285976"/>
                  <a:gd name="connsiteY5" fmla="*/ 0 h 848465"/>
                  <a:gd name="connsiteX6" fmla="*/ 231207 w 285976"/>
                  <a:gd name="connsiteY6" fmla="*/ 32151 h 848465"/>
                  <a:gd name="connsiteX7" fmla="*/ 211112 w 285976"/>
                  <a:gd name="connsiteY7" fmla="*/ 72340 h 848465"/>
                  <a:gd name="connsiteX8" fmla="*/ 199055 w 285976"/>
                  <a:gd name="connsiteY8" fmla="*/ 128604 h 848465"/>
                  <a:gd name="connsiteX9" fmla="*/ 231207 w 285976"/>
                  <a:gd name="connsiteY9" fmla="*/ 188888 h 848465"/>
                  <a:gd name="connsiteX10" fmla="*/ 279436 w 285976"/>
                  <a:gd name="connsiteY10" fmla="*/ 269266 h 848465"/>
                  <a:gd name="connsiteX11" fmla="*/ 279436 w 285976"/>
                  <a:gd name="connsiteY11" fmla="*/ 289360 h 848465"/>
                  <a:gd name="connsiteX12" fmla="*/ 223169 w 285976"/>
                  <a:gd name="connsiteY12" fmla="*/ 309455 h 848465"/>
                  <a:gd name="connsiteX13" fmla="*/ 154846 w 285976"/>
                  <a:gd name="connsiteY13" fmla="*/ 377776 h 848465"/>
                  <a:gd name="connsiteX14" fmla="*/ 102598 w 285976"/>
                  <a:gd name="connsiteY14" fmla="*/ 482267 h 848465"/>
                  <a:gd name="connsiteX15" fmla="*/ 74465 w 285976"/>
                  <a:gd name="connsiteY15" fmla="*/ 590778 h 848465"/>
                  <a:gd name="connsiteX16" fmla="*/ 74465 w 285976"/>
                  <a:gd name="connsiteY16" fmla="*/ 647042 h 848465"/>
                  <a:gd name="connsiteX17" fmla="*/ 110636 w 285976"/>
                  <a:gd name="connsiteY17" fmla="*/ 699288 h 848465"/>
                  <a:gd name="connsiteX18" fmla="*/ 126712 w 285976"/>
                  <a:gd name="connsiteY18" fmla="*/ 787704 h 848465"/>
                  <a:gd name="connsiteX19" fmla="*/ 110636 w 285976"/>
                  <a:gd name="connsiteY19" fmla="*/ 847987 h 848465"/>
                  <a:gd name="connsiteX20" fmla="*/ 114655 w 285976"/>
                  <a:gd name="connsiteY20" fmla="*/ 755553 h 848465"/>
                  <a:gd name="connsiteX21" fmla="*/ 86522 w 285976"/>
                  <a:gd name="connsiteY21" fmla="*/ 699288 h 848465"/>
                  <a:gd name="connsiteX22" fmla="*/ 66427 w 285976"/>
                  <a:gd name="connsiteY22" fmla="*/ 683212 h 848465"/>
                  <a:gd name="connsiteX23" fmla="*/ 50350 w 285976"/>
                  <a:gd name="connsiteY23" fmla="*/ 759571 h 848465"/>
                  <a:gd name="connsiteX24" fmla="*/ 30255 w 285976"/>
                  <a:gd name="connsiteY24" fmla="*/ 803779 h 848465"/>
                  <a:gd name="connsiteX25" fmla="*/ 42312 w 285976"/>
                  <a:gd name="connsiteY25" fmla="*/ 731439 h 848465"/>
                  <a:gd name="connsiteX26" fmla="*/ 26236 w 285976"/>
                  <a:gd name="connsiteY26" fmla="*/ 622929 h 848465"/>
                  <a:gd name="connsiteX27" fmla="*/ 22217 w 285976"/>
                  <a:gd name="connsiteY27" fmla="*/ 566664 h 848465"/>
                  <a:gd name="connsiteX28" fmla="*/ 94560 w 285976"/>
                  <a:gd name="connsiteY28" fmla="*/ 434041 h 848465"/>
                  <a:gd name="connsiteX29" fmla="*/ 126712 w 285976"/>
                  <a:gd name="connsiteY29" fmla="*/ 341606 h 848465"/>
                  <a:gd name="connsiteX30" fmla="*/ 178960 w 285976"/>
                  <a:gd name="connsiteY30" fmla="*/ 281322 h 848465"/>
                  <a:gd name="connsiteX31" fmla="*/ 154846 w 285976"/>
                  <a:gd name="connsiteY31" fmla="*/ 233096 h 848465"/>
                  <a:gd name="connsiteX32" fmla="*/ 114655 w 285976"/>
                  <a:gd name="connsiteY32" fmla="*/ 172812 h 848465"/>
                  <a:gd name="connsiteX33" fmla="*/ 26236 w 285976"/>
                  <a:gd name="connsiteY33" fmla="*/ 120567 h 848465"/>
                  <a:gd name="connsiteX34" fmla="*/ 2122 w 285976"/>
                  <a:gd name="connsiteY34" fmla="*/ 64302 h 848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85976" h="848465">
                    <a:moveTo>
                      <a:pt x="2122" y="64302"/>
                    </a:moveTo>
                    <a:cubicBezTo>
                      <a:pt x="9490" y="61623"/>
                      <a:pt x="51691" y="98463"/>
                      <a:pt x="70446" y="104491"/>
                    </a:cubicBezTo>
                    <a:cubicBezTo>
                      <a:pt x="89201" y="110519"/>
                      <a:pt x="105277" y="107170"/>
                      <a:pt x="114655" y="100472"/>
                    </a:cubicBezTo>
                    <a:cubicBezTo>
                      <a:pt x="124033" y="93774"/>
                      <a:pt x="120683" y="75689"/>
                      <a:pt x="126712" y="64302"/>
                    </a:cubicBezTo>
                    <a:cubicBezTo>
                      <a:pt x="132741" y="52915"/>
                      <a:pt x="138100" y="42868"/>
                      <a:pt x="150827" y="32151"/>
                    </a:cubicBezTo>
                    <a:cubicBezTo>
                      <a:pt x="163554" y="21434"/>
                      <a:pt x="189677" y="0"/>
                      <a:pt x="203074" y="0"/>
                    </a:cubicBezTo>
                    <a:cubicBezTo>
                      <a:pt x="216471" y="0"/>
                      <a:pt x="229867" y="20094"/>
                      <a:pt x="231207" y="32151"/>
                    </a:cubicBezTo>
                    <a:cubicBezTo>
                      <a:pt x="232547" y="44208"/>
                      <a:pt x="216471" y="56264"/>
                      <a:pt x="211112" y="72340"/>
                    </a:cubicBezTo>
                    <a:cubicBezTo>
                      <a:pt x="205753" y="88416"/>
                      <a:pt x="195706" y="109179"/>
                      <a:pt x="199055" y="128604"/>
                    </a:cubicBezTo>
                    <a:cubicBezTo>
                      <a:pt x="202404" y="148029"/>
                      <a:pt x="217810" y="165444"/>
                      <a:pt x="231207" y="188888"/>
                    </a:cubicBezTo>
                    <a:cubicBezTo>
                      <a:pt x="244604" y="212332"/>
                      <a:pt x="271398" y="252521"/>
                      <a:pt x="279436" y="269266"/>
                    </a:cubicBezTo>
                    <a:cubicBezTo>
                      <a:pt x="287474" y="286011"/>
                      <a:pt x="288814" y="282662"/>
                      <a:pt x="279436" y="289360"/>
                    </a:cubicBezTo>
                    <a:cubicBezTo>
                      <a:pt x="270058" y="296058"/>
                      <a:pt x="243934" y="294719"/>
                      <a:pt x="223169" y="309455"/>
                    </a:cubicBezTo>
                    <a:cubicBezTo>
                      <a:pt x="202404" y="324191"/>
                      <a:pt x="174941" y="348974"/>
                      <a:pt x="154846" y="377776"/>
                    </a:cubicBezTo>
                    <a:cubicBezTo>
                      <a:pt x="134751" y="406578"/>
                      <a:pt x="115995" y="446767"/>
                      <a:pt x="102598" y="482267"/>
                    </a:cubicBezTo>
                    <a:cubicBezTo>
                      <a:pt x="89201" y="517767"/>
                      <a:pt x="79154" y="563316"/>
                      <a:pt x="74465" y="590778"/>
                    </a:cubicBezTo>
                    <a:cubicBezTo>
                      <a:pt x="69776" y="618240"/>
                      <a:pt x="68437" y="628957"/>
                      <a:pt x="74465" y="647042"/>
                    </a:cubicBezTo>
                    <a:cubicBezTo>
                      <a:pt x="80493" y="665127"/>
                      <a:pt x="101928" y="675844"/>
                      <a:pt x="110636" y="699288"/>
                    </a:cubicBezTo>
                    <a:cubicBezTo>
                      <a:pt x="119344" y="722732"/>
                      <a:pt x="126712" y="762921"/>
                      <a:pt x="126712" y="787704"/>
                    </a:cubicBezTo>
                    <a:cubicBezTo>
                      <a:pt x="126712" y="812487"/>
                      <a:pt x="112645" y="853345"/>
                      <a:pt x="110636" y="847987"/>
                    </a:cubicBezTo>
                    <a:cubicBezTo>
                      <a:pt x="108627" y="842629"/>
                      <a:pt x="118674" y="780336"/>
                      <a:pt x="114655" y="755553"/>
                    </a:cubicBezTo>
                    <a:cubicBezTo>
                      <a:pt x="110636" y="730770"/>
                      <a:pt x="94560" y="711345"/>
                      <a:pt x="86522" y="699288"/>
                    </a:cubicBezTo>
                    <a:cubicBezTo>
                      <a:pt x="78484" y="687231"/>
                      <a:pt x="72456" y="673165"/>
                      <a:pt x="66427" y="683212"/>
                    </a:cubicBezTo>
                    <a:cubicBezTo>
                      <a:pt x="60398" y="693259"/>
                      <a:pt x="56379" y="739477"/>
                      <a:pt x="50350" y="759571"/>
                    </a:cubicBezTo>
                    <a:cubicBezTo>
                      <a:pt x="44321" y="779666"/>
                      <a:pt x="31595" y="808468"/>
                      <a:pt x="30255" y="803779"/>
                    </a:cubicBezTo>
                    <a:cubicBezTo>
                      <a:pt x="28915" y="799090"/>
                      <a:pt x="42982" y="761581"/>
                      <a:pt x="42312" y="731439"/>
                    </a:cubicBezTo>
                    <a:cubicBezTo>
                      <a:pt x="41642" y="701297"/>
                      <a:pt x="29585" y="650391"/>
                      <a:pt x="26236" y="622929"/>
                    </a:cubicBezTo>
                    <a:cubicBezTo>
                      <a:pt x="22887" y="595467"/>
                      <a:pt x="10830" y="598145"/>
                      <a:pt x="22217" y="566664"/>
                    </a:cubicBezTo>
                    <a:cubicBezTo>
                      <a:pt x="33604" y="535183"/>
                      <a:pt x="77144" y="471551"/>
                      <a:pt x="94560" y="434041"/>
                    </a:cubicBezTo>
                    <a:cubicBezTo>
                      <a:pt x="111976" y="396531"/>
                      <a:pt x="112645" y="367059"/>
                      <a:pt x="126712" y="341606"/>
                    </a:cubicBezTo>
                    <a:cubicBezTo>
                      <a:pt x="140779" y="316153"/>
                      <a:pt x="174271" y="299407"/>
                      <a:pt x="178960" y="281322"/>
                    </a:cubicBezTo>
                    <a:cubicBezTo>
                      <a:pt x="183649" y="263237"/>
                      <a:pt x="165564" y="251181"/>
                      <a:pt x="154846" y="233096"/>
                    </a:cubicBezTo>
                    <a:cubicBezTo>
                      <a:pt x="144129" y="215011"/>
                      <a:pt x="136090" y="191567"/>
                      <a:pt x="114655" y="172812"/>
                    </a:cubicBezTo>
                    <a:cubicBezTo>
                      <a:pt x="93220" y="154057"/>
                      <a:pt x="44991" y="131954"/>
                      <a:pt x="26236" y="120567"/>
                    </a:cubicBezTo>
                    <a:cubicBezTo>
                      <a:pt x="7481" y="109180"/>
                      <a:pt x="-5246" y="66981"/>
                      <a:pt x="2122" y="64302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0" name="Freeform 29">
                <a:extLst>
                  <a:ext uri="{FF2B5EF4-FFF2-40B4-BE49-F238E27FC236}">
                    <a16:creationId xmlns:a16="http://schemas.microsoft.com/office/drawing/2014/main" xmlns="" id="{00C7C1CD-69A2-E046-8279-2924603C95F6}"/>
                  </a:ext>
                </a:extLst>
              </p:cNvPr>
              <p:cNvSpPr/>
              <p:nvPr/>
            </p:nvSpPr>
            <p:spPr>
              <a:xfrm>
                <a:off x="8044822" y="3835271"/>
                <a:ext cx="643840" cy="765055"/>
              </a:xfrm>
              <a:custGeom>
                <a:avLst/>
                <a:gdLst>
                  <a:gd name="connsiteX0" fmla="*/ 594818 w 618933"/>
                  <a:gd name="connsiteY0" fmla="*/ 735458 h 735458"/>
                  <a:gd name="connsiteX1" fmla="*/ 618933 w 618933"/>
                  <a:gd name="connsiteY1" fmla="*/ 659099 h 735458"/>
                  <a:gd name="connsiteX2" fmla="*/ 606876 w 618933"/>
                  <a:gd name="connsiteY2" fmla="*/ 586759 h 735458"/>
                  <a:gd name="connsiteX3" fmla="*/ 558647 w 618933"/>
                  <a:gd name="connsiteY3" fmla="*/ 494324 h 735458"/>
                  <a:gd name="connsiteX4" fmla="*/ 494342 w 618933"/>
                  <a:gd name="connsiteY4" fmla="*/ 393852 h 735458"/>
                  <a:gd name="connsiteX5" fmla="*/ 329561 w 618933"/>
                  <a:gd name="connsiteY5" fmla="*/ 289361 h 735458"/>
                  <a:gd name="connsiteX6" fmla="*/ 225066 w 618933"/>
                  <a:gd name="connsiteY6" fmla="*/ 188888 h 735458"/>
                  <a:gd name="connsiteX7" fmla="*/ 108514 w 618933"/>
                  <a:gd name="connsiteY7" fmla="*/ 132624 h 735458"/>
                  <a:gd name="connsiteX8" fmla="*/ 24114 w 618933"/>
                  <a:gd name="connsiteY8" fmla="*/ 96453 h 735458"/>
                  <a:gd name="connsiteX9" fmla="*/ 0 w 618933"/>
                  <a:gd name="connsiteY9" fmla="*/ 0 h 735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18933" h="735458">
                    <a:moveTo>
                      <a:pt x="594818" y="735458"/>
                    </a:moveTo>
                    <a:cubicBezTo>
                      <a:pt x="605870" y="709670"/>
                      <a:pt x="616923" y="683882"/>
                      <a:pt x="618933" y="659099"/>
                    </a:cubicBezTo>
                    <a:cubicBezTo>
                      <a:pt x="620943" y="634316"/>
                      <a:pt x="616924" y="614221"/>
                      <a:pt x="606876" y="586759"/>
                    </a:cubicBezTo>
                    <a:cubicBezTo>
                      <a:pt x="596828" y="559296"/>
                      <a:pt x="577403" y="526475"/>
                      <a:pt x="558647" y="494324"/>
                    </a:cubicBezTo>
                    <a:cubicBezTo>
                      <a:pt x="539891" y="462173"/>
                      <a:pt x="532523" y="428012"/>
                      <a:pt x="494342" y="393852"/>
                    </a:cubicBezTo>
                    <a:cubicBezTo>
                      <a:pt x="456161" y="359692"/>
                      <a:pt x="374440" y="323522"/>
                      <a:pt x="329561" y="289361"/>
                    </a:cubicBezTo>
                    <a:cubicBezTo>
                      <a:pt x="284682" y="255200"/>
                      <a:pt x="261907" y="215011"/>
                      <a:pt x="225066" y="188888"/>
                    </a:cubicBezTo>
                    <a:cubicBezTo>
                      <a:pt x="188225" y="162765"/>
                      <a:pt x="142006" y="148030"/>
                      <a:pt x="108514" y="132624"/>
                    </a:cubicBezTo>
                    <a:cubicBezTo>
                      <a:pt x="75022" y="117218"/>
                      <a:pt x="42200" y="118557"/>
                      <a:pt x="24114" y="96453"/>
                    </a:cubicBezTo>
                    <a:cubicBezTo>
                      <a:pt x="6028" y="74349"/>
                      <a:pt x="3014" y="37174"/>
                      <a:pt x="0" y="0"/>
                    </a:cubicBezTo>
                  </a:path>
                </a:pathLst>
              </a:cu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Freeform 30">
                <a:extLst>
                  <a:ext uri="{FF2B5EF4-FFF2-40B4-BE49-F238E27FC236}">
                    <a16:creationId xmlns:a16="http://schemas.microsoft.com/office/drawing/2014/main" xmlns="" id="{00437C20-BA70-6741-BC20-5FA45CE8C621}"/>
                  </a:ext>
                </a:extLst>
              </p:cNvPr>
              <p:cNvSpPr/>
              <p:nvPr/>
            </p:nvSpPr>
            <p:spPr>
              <a:xfrm>
                <a:off x="8243084" y="3461709"/>
                <a:ext cx="1605418" cy="781778"/>
              </a:xfrm>
              <a:custGeom>
                <a:avLst/>
                <a:gdLst>
                  <a:gd name="connsiteX0" fmla="*/ 1543313 w 1543313"/>
                  <a:gd name="connsiteY0" fmla="*/ 751534 h 751534"/>
                  <a:gd name="connsiteX1" fmla="*/ 1354418 w 1543313"/>
                  <a:gd name="connsiteY1" fmla="*/ 711345 h 751534"/>
                  <a:gd name="connsiteX2" fmla="*/ 1237866 w 1543313"/>
                  <a:gd name="connsiteY2" fmla="*/ 667137 h 751534"/>
                  <a:gd name="connsiteX3" fmla="*/ 1145428 w 1543313"/>
                  <a:gd name="connsiteY3" fmla="*/ 610873 h 751534"/>
                  <a:gd name="connsiteX4" fmla="*/ 1073085 w 1543313"/>
                  <a:gd name="connsiteY4" fmla="*/ 590778 h 751534"/>
                  <a:gd name="connsiteX5" fmla="*/ 996723 w 1543313"/>
                  <a:gd name="connsiteY5" fmla="*/ 574702 h 751534"/>
                  <a:gd name="connsiteX6" fmla="*/ 936437 w 1543313"/>
                  <a:gd name="connsiteY6" fmla="*/ 490306 h 751534"/>
                  <a:gd name="connsiteX7" fmla="*/ 880171 w 1543313"/>
                  <a:gd name="connsiteY7" fmla="*/ 389833 h 751534"/>
                  <a:gd name="connsiteX8" fmla="*/ 876152 w 1543313"/>
                  <a:gd name="connsiteY8" fmla="*/ 333568 h 751534"/>
                  <a:gd name="connsiteX9" fmla="*/ 767637 w 1543313"/>
                  <a:gd name="connsiteY9" fmla="*/ 273285 h 751534"/>
                  <a:gd name="connsiteX10" fmla="*/ 695295 w 1543313"/>
                  <a:gd name="connsiteY10" fmla="*/ 221039 h 751534"/>
                  <a:gd name="connsiteX11" fmla="*/ 659123 w 1543313"/>
                  <a:gd name="connsiteY11" fmla="*/ 144680 h 751534"/>
                  <a:gd name="connsiteX12" fmla="*/ 582761 w 1543313"/>
                  <a:gd name="connsiteY12" fmla="*/ 128605 h 751534"/>
                  <a:gd name="connsiteX13" fmla="*/ 534533 w 1543313"/>
                  <a:gd name="connsiteY13" fmla="*/ 128605 h 751534"/>
                  <a:gd name="connsiteX14" fmla="*/ 361714 w 1543313"/>
                  <a:gd name="connsiteY14" fmla="*/ 124586 h 751534"/>
                  <a:gd name="connsiteX15" fmla="*/ 301428 w 1543313"/>
                  <a:gd name="connsiteY15" fmla="*/ 104491 h 751534"/>
                  <a:gd name="connsiteX16" fmla="*/ 92438 w 1543313"/>
                  <a:gd name="connsiteY16" fmla="*/ 28132 h 751534"/>
                  <a:gd name="connsiteX17" fmla="*/ 0 w 1543313"/>
                  <a:gd name="connsiteY17" fmla="*/ 0 h 751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43313" h="751534">
                    <a:moveTo>
                      <a:pt x="1543313" y="751534"/>
                    </a:moveTo>
                    <a:cubicBezTo>
                      <a:pt x="1474319" y="738472"/>
                      <a:pt x="1405326" y="725411"/>
                      <a:pt x="1354418" y="711345"/>
                    </a:cubicBezTo>
                    <a:cubicBezTo>
                      <a:pt x="1303510" y="697279"/>
                      <a:pt x="1272698" y="683882"/>
                      <a:pt x="1237866" y="667137"/>
                    </a:cubicBezTo>
                    <a:cubicBezTo>
                      <a:pt x="1203034" y="650392"/>
                      <a:pt x="1172891" y="623599"/>
                      <a:pt x="1145428" y="610873"/>
                    </a:cubicBezTo>
                    <a:cubicBezTo>
                      <a:pt x="1117965" y="598147"/>
                      <a:pt x="1097869" y="596806"/>
                      <a:pt x="1073085" y="590778"/>
                    </a:cubicBezTo>
                    <a:cubicBezTo>
                      <a:pt x="1048301" y="584750"/>
                      <a:pt x="1019498" y="591447"/>
                      <a:pt x="996723" y="574702"/>
                    </a:cubicBezTo>
                    <a:cubicBezTo>
                      <a:pt x="973948" y="557957"/>
                      <a:pt x="955862" y="521117"/>
                      <a:pt x="936437" y="490306"/>
                    </a:cubicBezTo>
                    <a:cubicBezTo>
                      <a:pt x="917012" y="459494"/>
                      <a:pt x="890218" y="415956"/>
                      <a:pt x="880171" y="389833"/>
                    </a:cubicBezTo>
                    <a:cubicBezTo>
                      <a:pt x="870124" y="363710"/>
                      <a:pt x="894908" y="352993"/>
                      <a:pt x="876152" y="333568"/>
                    </a:cubicBezTo>
                    <a:cubicBezTo>
                      <a:pt x="857396" y="314143"/>
                      <a:pt x="797780" y="292040"/>
                      <a:pt x="767637" y="273285"/>
                    </a:cubicBezTo>
                    <a:cubicBezTo>
                      <a:pt x="737494" y="254530"/>
                      <a:pt x="713381" y="242473"/>
                      <a:pt x="695295" y="221039"/>
                    </a:cubicBezTo>
                    <a:cubicBezTo>
                      <a:pt x="677209" y="199605"/>
                      <a:pt x="677879" y="160086"/>
                      <a:pt x="659123" y="144680"/>
                    </a:cubicBezTo>
                    <a:cubicBezTo>
                      <a:pt x="640367" y="129274"/>
                      <a:pt x="603526" y="131284"/>
                      <a:pt x="582761" y="128605"/>
                    </a:cubicBezTo>
                    <a:cubicBezTo>
                      <a:pt x="561996" y="125926"/>
                      <a:pt x="534533" y="128605"/>
                      <a:pt x="534533" y="128605"/>
                    </a:cubicBezTo>
                    <a:cubicBezTo>
                      <a:pt x="497692" y="127935"/>
                      <a:pt x="400565" y="128605"/>
                      <a:pt x="361714" y="124586"/>
                    </a:cubicBezTo>
                    <a:cubicBezTo>
                      <a:pt x="322863" y="120567"/>
                      <a:pt x="301428" y="104491"/>
                      <a:pt x="301428" y="104491"/>
                    </a:cubicBezTo>
                    <a:lnTo>
                      <a:pt x="92438" y="28132"/>
                    </a:lnTo>
                    <a:cubicBezTo>
                      <a:pt x="42200" y="10717"/>
                      <a:pt x="0" y="0"/>
                      <a:pt x="0" y="0"/>
                    </a:cubicBezTo>
                  </a:path>
                </a:pathLst>
              </a:cu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Freeform 31">
                <a:extLst>
                  <a:ext uri="{FF2B5EF4-FFF2-40B4-BE49-F238E27FC236}">
                    <a16:creationId xmlns:a16="http://schemas.microsoft.com/office/drawing/2014/main" xmlns="" id="{309F3267-C6DE-BF47-8E32-671B377F257B}"/>
                  </a:ext>
                </a:extLst>
              </p:cNvPr>
              <p:cNvSpPr/>
              <p:nvPr/>
            </p:nvSpPr>
            <p:spPr>
              <a:xfrm>
                <a:off x="8094406" y="2723223"/>
                <a:ext cx="121827" cy="317728"/>
              </a:xfrm>
              <a:custGeom>
                <a:avLst/>
                <a:gdLst>
                  <a:gd name="connsiteX0" fmla="*/ 12619 w 117114"/>
                  <a:gd name="connsiteY0" fmla="*/ 0 h 305436"/>
                  <a:gd name="connsiteX1" fmla="*/ 562 w 117114"/>
                  <a:gd name="connsiteY1" fmla="*/ 60283 h 305436"/>
                  <a:gd name="connsiteX2" fmla="*/ 28695 w 117114"/>
                  <a:gd name="connsiteY2" fmla="*/ 120567 h 305436"/>
                  <a:gd name="connsiteX3" fmla="*/ 101038 w 117114"/>
                  <a:gd name="connsiteY3" fmla="*/ 148699 h 305436"/>
                  <a:gd name="connsiteX4" fmla="*/ 109076 w 117114"/>
                  <a:gd name="connsiteY4" fmla="*/ 196926 h 305436"/>
                  <a:gd name="connsiteX5" fmla="*/ 97019 w 117114"/>
                  <a:gd name="connsiteY5" fmla="*/ 229077 h 305436"/>
                  <a:gd name="connsiteX6" fmla="*/ 117114 w 117114"/>
                  <a:gd name="connsiteY6" fmla="*/ 305436 h 305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7114" h="305436">
                    <a:moveTo>
                      <a:pt x="12619" y="0"/>
                    </a:moveTo>
                    <a:cubicBezTo>
                      <a:pt x="5251" y="20094"/>
                      <a:pt x="-2117" y="40189"/>
                      <a:pt x="562" y="60283"/>
                    </a:cubicBezTo>
                    <a:cubicBezTo>
                      <a:pt x="3241" y="80377"/>
                      <a:pt x="11949" y="105831"/>
                      <a:pt x="28695" y="120567"/>
                    </a:cubicBezTo>
                    <a:cubicBezTo>
                      <a:pt x="45441" y="135303"/>
                      <a:pt x="87641" y="135973"/>
                      <a:pt x="101038" y="148699"/>
                    </a:cubicBezTo>
                    <a:cubicBezTo>
                      <a:pt x="114435" y="161425"/>
                      <a:pt x="109746" y="183530"/>
                      <a:pt x="109076" y="196926"/>
                    </a:cubicBezTo>
                    <a:cubicBezTo>
                      <a:pt x="108406" y="210322"/>
                      <a:pt x="95679" y="210992"/>
                      <a:pt x="97019" y="229077"/>
                    </a:cubicBezTo>
                    <a:cubicBezTo>
                      <a:pt x="98359" y="247162"/>
                      <a:pt x="117114" y="305436"/>
                      <a:pt x="117114" y="305436"/>
                    </a:cubicBezTo>
                  </a:path>
                </a:pathLst>
              </a:cu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Freeform 32">
                <a:extLst>
                  <a:ext uri="{FF2B5EF4-FFF2-40B4-BE49-F238E27FC236}">
                    <a16:creationId xmlns:a16="http://schemas.microsoft.com/office/drawing/2014/main" xmlns="" id="{0D472A8F-238A-4747-84C3-8D5A5764B7C0}"/>
                  </a:ext>
                </a:extLst>
              </p:cNvPr>
              <p:cNvSpPr/>
              <p:nvPr/>
            </p:nvSpPr>
            <p:spPr>
              <a:xfrm>
                <a:off x="8199510" y="2731584"/>
                <a:ext cx="34081" cy="213211"/>
              </a:xfrm>
              <a:custGeom>
                <a:avLst/>
                <a:gdLst>
                  <a:gd name="connsiteX0" fmla="*/ 0 w 32762"/>
                  <a:gd name="connsiteY0" fmla="*/ 204963 h 204963"/>
                  <a:gd name="connsiteX1" fmla="*/ 20095 w 32762"/>
                  <a:gd name="connsiteY1" fmla="*/ 140661 h 204963"/>
                  <a:gd name="connsiteX2" fmla="*/ 32153 w 32762"/>
                  <a:gd name="connsiteY2" fmla="*/ 92434 h 204963"/>
                  <a:gd name="connsiteX3" fmla="*/ 28134 w 32762"/>
                  <a:gd name="connsiteY3" fmla="*/ 56264 h 204963"/>
                  <a:gd name="connsiteX4" fmla="*/ 4019 w 32762"/>
                  <a:gd name="connsiteY4" fmla="*/ 0 h 204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762" h="204963">
                    <a:moveTo>
                      <a:pt x="0" y="204963"/>
                    </a:moveTo>
                    <a:cubicBezTo>
                      <a:pt x="7368" y="182189"/>
                      <a:pt x="14736" y="159416"/>
                      <a:pt x="20095" y="140661"/>
                    </a:cubicBezTo>
                    <a:cubicBezTo>
                      <a:pt x="25454" y="121906"/>
                      <a:pt x="30813" y="106500"/>
                      <a:pt x="32153" y="92434"/>
                    </a:cubicBezTo>
                    <a:cubicBezTo>
                      <a:pt x="33493" y="78368"/>
                      <a:pt x="32823" y="71670"/>
                      <a:pt x="28134" y="56264"/>
                    </a:cubicBezTo>
                    <a:cubicBezTo>
                      <a:pt x="23445" y="40858"/>
                      <a:pt x="4019" y="0"/>
                      <a:pt x="4019" y="0"/>
                    </a:cubicBezTo>
                  </a:path>
                </a:pathLst>
              </a:cu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xmlns="" id="{FC916823-3D9B-F24A-8F23-C41D7B638ED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393178" y="4694085"/>
              <a:ext cx="1790674" cy="1440000"/>
              <a:chOff x="1656912" y="5181651"/>
              <a:chExt cx="3898463" cy="3135014"/>
            </a:xfrm>
          </p:grpSpPr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xmlns="" id="{44FBE386-5BF7-0A4D-9753-BD55EB192C13}"/>
                  </a:ext>
                </a:extLst>
              </p:cNvPr>
              <p:cNvSpPr/>
              <p:nvPr/>
            </p:nvSpPr>
            <p:spPr>
              <a:xfrm>
                <a:off x="1657680" y="5181651"/>
                <a:ext cx="3897695" cy="3122508"/>
              </a:xfrm>
              <a:custGeom>
                <a:avLst/>
                <a:gdLst>
                  <a:gd name="connsiteX0" fmla="*/ 11090 w 3897695"/>
                  <a:gd name="connsiteY0" fmla="*/ 1767139 h 3122508"/>
                  <a:gd name="connsiteX1" fmla="*/ 238545 w 3897695"/>
                  <a:gd name="connsiteY1" fmla="*/ 1691314 h 3122508"/>
                  <a:gd name="connsiteX2" fmla="*/ 380704 w 3897695"/>
                  <a:gd name="connsiteY2" fmla="*/ 1558620 h 3122508"/>
                  <a:gd name="connsiteX3" fmla="*/ 390181 w 3897695"/>
                  <a:gd name="connsiteY3" fmla="*/ 1425927 h 3122508"/>
                  <a:gd name="connsiteX4" fmla="*/ 333318 w 3897695"/>
                  <a:gd name="connsiteY4" fmla="*/ 1255321 h 3122508"/>
                  <a:gd name="connsiteX5" fmla="*/ 323840 w 3897695"/>
                  <a:gd name="connsiteY5" fmla="*/ 1046803 h 3122508"/>
                  <a:gd name="connsiteX6" fmla="*/ 437568 w 3897695"/>
                  <a:gd name="connsiteY6" fmla="*/ 847763 h 3122508"/>
                  <a:gd name="connsiteX7" fmla="*/ 570250 w 3897695"/>
                  <a:gd name="connsiteY7" fmla="*/ 705591 h 3122508"/>
                  <a:gd name="connsiteX8" fmla="*/ 636591 w 3897695"/>
                  <a:gd name="connsiteY8" fmla="*/ 506551 h 3122508"/>
                  <a:gd name="connsiteX9" fmla="*/ 939864 w 3897695"/>
                  <a:gd name="connsiteY9" fmla="*/ 298033 h 3122508"/>
                  <a:gd name="connsiteX10" fmla="*/ 1167319 w 3897695"/>
                  <a:gd name="connsiteY10" fmla="*/ 155861 h 3122508"/>
                  <a:gd name="connsiteX11" fmla="*/ 1527456 w 3897695"/>
                  <a:gd name="connsiteY11" fmla="*/ 23168 h 3122508"/>
                  <a:gd name="connsiteX12" fmla="*/ 1859161 w 3897695"/>
                  <a:gd name="connsiteY12" fmla="*/ 4212 h 3122508"/>
                  <a:gd name="connsiteX13" fmla="*/ 2351979 w 3897695"/>
                  <a:gd name="connsiteY13" fmla="*/ 70558 h 3122508"/>
                  <a:gd name="connsiteX14" fmla="*/ 2930094 w 3897695"/>
                  <a:gd name="connsiteY14" fmla="*/ 241164 h 3122508"/>
                  <a:gd name="connsiteX15" fmla="*/ 3204935 w 3897695"/>
                  <a:gd name="connsiteY15" fmla="*/ 392814 h 3122508"/>
                  <a:gd name="connsiteX16" fmla="*/ 3394481 w 3897695"/>
                  <a:gd name="connsiteY16" fmla="*/ 468639 h 3122508"/>
                  <a:gd name="connsiteX17" fmla="*/ 3631413 w 3897695"/>
                  <a:gd name="connsiteY17" fmla="*/ 686635 h 3122508"/>
                  <a:gd name="connsiteX18" fmla="*/ 3839913 w 3897695"/>
                  <a:gd name="connsiteY18" fmla="*/ 1236365 h 3122508"/>
                  <a:gd name="connsiteX19" fmla="*/ 3896777 w 3897695"/>
                  <a:gd name="connsiteY19" fmla="*/ 1681836 h 3122508"/>
                  <a:gd name="connsiteX20" fmla="*/ 3868345 w 3897695"/>
                  <a:gd name="connsiteY20" fmla="*/ 2051482 h 3122508"/>
                  <a:gd name="connsiteX21" fmla="*/ 3783049 w 3897695"/>
                  <a:gd name="connsiteY21" fmla="*/ 2373737 h 3122508"/>
                  <a:gd name="connsiteX22" fmla="*/ 3659845 w 3897695"/>
                  <a:gd name="connsiteY22" fmla="*/ 2724427 h 3122508"/>
                  <a:gd name="connsiteX23" fmla="*/ 3574549 w 3897695"/>
                  <a:gd name="connsiteY23" fmla="*/ 2923467 h 3122508"/>
                  <a:gd name="connsiteX24" fmla="*/ 3498731 w 3897695"/>
                  <a:gd name="connsiteY24" fmla="*/ 3037205 h 3122508"/>
                  <a:gd name="connsiteX25" fmla="*/ 3498731 w 3897695"/>
                  <a:gd name="connsiteY25" fmla="*/ 3084595 h 3122508"/>
                  <a:gd name="connsiteX26" fmla="*/ 3527163 w 3897695"/>
                  <a:gd name="connsiteY26" fmla="*/ 3113029 h 3122508"/>
                  <a:gd name="connsiteX27" fmla="*/ 3347094 w 3897695"/>
                  <a:gd name="connsiteY27" fmla="*/ 3113029 h 3122508"/>
                  <a:gd name="connsiteX28" fmla="*/ 2674207 w 3897695"/>
                  <a:gd name="connsiteY28" fmla="*/ 3113029 h 3122508"/>
                  <a:gd name="connsiteX29" fmla="*/ 1555887 w 3897695"/>
                  <a:gd name="connsiteY29" fmla="*/ 3122508 h 3122508"/>
                  <a:gd name="connsiteX30" fmla="*/ 522863 w 3897695"/>
                  <a:gd name="connsiteY30" fmla="*/ 3122508 h 3122508"/>
                  <a:gd name="connsiteX31" fmla="*/ 200636 w 3897695"/>
                  <a:gd name="connsiteY31" fmla="*/ 3113029 h 3122508"/>
                  <a:gd name="connsiteX32" fmla="*/ 20567 w 3897695"/>
                  <a:gd name="connsiteY32" fmla="*/ 3046683 h 3122508"/>
                  <a:gd name="connsiteX33" fmla="*/ 20567 w 3897695"/>
                  <a:gd name="connsiteY33" fmla="*/ 2932945 h 3122508"/>
                  <a:gd name="connsiteX34" fmla="*/ 11090 w 3897695"/>
                  <a:gd name="connsiteY34" fmla="*/ 2639124 h 3122508"/>
                  <a:gd name="connsiteX35" fmla="*/ 20567 w 3897695"/>
                  <a:gd name="connsiteY35" fmla="*/ 2496953 h 3122508"/>
                  <a:gd name="connsiteX36" fmla="*/ 11090 w 3897695"/>
                  <a:gd name="connsiteY36" fmla="*/ 2184175 h 3122508"/>
                  <a:gd name="connsiteX37" fmla="*/ 30045 w 3897695"/>
                  <a:gd name="connsiteY37" fmla="*/ 1928267 h 3122508"/>
                  <a:gd name="connsiteX38" fmla="*/ 11090 w 3897695"/>
                  <a:gd name="connsiteY38" fmla="*/ 1767139 h 3122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897695" h="3122508">
                    <a:moveTo>
                      <a:pt x="11090" y="1767139"/>
                    </a:moveTo>
                    <a:cubicBezTo>
                      <a:pt x="45840" y="1727647"/>
                      <a:pt x="176943" y="1726067"/>
                      <a:pt x="238545" y="1691314"/>
                    </a:cubicBezTo>
                    <a:cubicBezTo>
                      <a:pt x="300147" y="1656561"/>
                      <a:pt x="355431" y="1602851"/>
                      <a:pt x="380704" y="1558620"/>
                    </a:cubicBezTo>
                    <a:cubicBezTo>
                      <a:pt x="405977" y="1514389"/>
                      <a:pt x="398079" y="1476477"/>
                      <a:pt x="390181" y="1425927"/>
                    </a:cubicBezTo>
                    <a:cubicBezTo>
                      <a:pt x="382283" y="1375377"/>
                      <a:pt x="344375" y="1318508"/>
                      <a:pt x="333318" y="1255321"/>
                    </a:cubicBezTo>
                    <a:cubicBezTo>
                      <a:pt x="322261" y="1192134"/>
                      <a:pt x="306465" y="1114729"/>
                      <a:pt x="323840" y="1046803"/>
                    </a:cubicBezTo>
                    <a:cubicBezTo>
                      <a:pt x="341215" y="978877"/>
                      <a:pt x="396500" y="904632"/>
                      <a:pt x="437568" y="847763"/>
                    </a:cubicBezTo>
                    <a:cubicBezTo>
                      <a:pt x="478636" y="790894"/>
                      <a:pt x="537080" y="762460"/>
                      <a:pt x="570250" y="705591"/>
                    </a:cubicBezTo>
                    <a:cubicBezTo>
                      <a:pt x="603420" y="648722"/>
                      <a:pt x="574989" y="574477"/>
                      <a:pt x="636591" y="506551"/>
                    </a:cubicBezTo>
                    <a:cubicBezTo>
                      <a:pt x="698193" y="438625"/>
                      <a:pt x="851409" y="356481"/>
                      <a:pt x="939864" y="298033"/>
                    </a:cubicBezTo>
                    <a:cubicBezTo>
                      <a:pt x="1028319" y="239585"/>
                      <a:pt x="1069387" y="201672"/>
                      <a:pt x="1167319" y="155861"/>
                    </a:cubicBezTo>
                    <a:cubicBezTo>
                      <a:pt x="1265251" y="110050"/>
                      <a:pt x="1412149" y="48443"/>
                      <a:pt x="1527456" y="23168"/>
                    </a:cubicBezTo>
                    <a:cubicBezTo>
                      <a:pt x="1642763" y="-2107"/>
                      <a:pt x="1721741" y="-3686"/>
                      <a:pt x="1859161" y="4212"/>
                    </a:cubicBezTo>
                    <a:cubicBezTo>
                      <a:pt x="1996581" y="12110"/>
                      <a:pt x="2173490" y="31066"/>
                      <a:pt x="2351979" y="70558"/>
                    </a:cubicBezTo>
                    <a:cubicBezTo>
                      <a:pt x="2530468" y="110050"/>
                      <a:pt x="2787935" y="187455"/>
                      <a:pt x="2930094" y="241164"/>
                    </a:cubicBezTo>
                    <a:cubicBezTo>
                      <a:pt x="3072253" y="294873"/>
                      <a:pt x="3127537" y="354902"/>
                      <a:pt x="3204935" y="392814"/>
                    </a:cubicBezTo>
                    <a:cubicBezTo>
                      <a:pt x="3282333" y="430726"/>
                      <a:pt x="3323401" y="419669"/>
                      <a:pt x="3394481" y="468639"/>
                    </a:cubicBezTo>
                    <a:cubicBezTo>
                      <a:pt x="3465561" y="517609"/>
                      <a:pt x="3557174" y="558681"/>
                      <a:pt x="3631413" y="686635"/>
                    </a:cubicBezTo>
                    <a:cubicBezTo>
                      <a:pt x="3705652" y="814589"/>
                      <a:pt x="3795686" y="1070498"/>
                      <a:pt x="3839913" y="1236365"/>
                    </a:cubicBezTo>
                    <a:cubicBezTo>
                      <a:pt x="3884140" y="1402232"/>
                      <a:pt x="3892038" y="1545983"/>
                      <a:pt x="3896777" y="1681836"/>
                    </a:cubicBezTo>
                    <a:cubicBezTo>
                      <a:pt x="3901516" y="1817689"/>
                      <a:pt x="3887300" y="1936165"/>
                      <a:pt x="3868345" y="2051482"/>
                    </a:cubicBezTo>
                    <a:cubicBezTo>
                      <a:pt x="3849390" y="2166799"/>
                      <a:pt x="3817799" y="2261580"/>
                      <a:pt x="3783049" y="2373737"/>
                    </a:cubicBezTo>
                    <a:cubicBezTo>
                      <a:pt x="3748299" y="2485894"/>
                      <a:pt x="3694595" y="2632805"/>
                      <a:pt x="3659845" y="2724427"/>
                    </a:cubicBezTo>
                    <a:cubicBezTo>
                      <a:pt x="3625095" y="2816049"/>
                      <a:pt x="3601401" y="2871337"/>
                      <a:pt x="3574549" y="2923467"/>
                    </a:cubicBezTo>
                    <a:cubicBezTo>
                      <a:pt x="3547697" y="2975597"/>
                      <a:pt x="3511367" y="3010350"/>
                      <a:pt x="3498731" y="3037205"/>
                    </a:cubicBezTo>
                    <a:cubicBezTo>
                      <a:pt x="3486095" y="3064060"/>
                      <a:pt x="3493992" y="3071958"/>
                      <a:pt x="3498731" y="3084595"/>
                    </a:cubicBezTo>
                    <a:cubicBezTo>
                      <a:pt x="3503470" y="3097232"/>
                      <a:pt x="3552436" y="3108290"/>
                      <a:pt x="3527163" y="3113029"/>
                    </a:cubicBezTo>
                    <a:cubicBezTo>
                      <a:pt x="3501890" y="3117768"/>
                      <a:pt x="3347094" y="3113029"/>
                      <a:pt x="3347094" y="3113029"/>
                    </a:cubicBezTo>
                    <a:lnTo>
                      <a:pt x="2674207" y="3113029"/>
                    </a:lnTo>
                    <a:lnTo>
                      <a:pt x="1555887" y="3122508"/>
                    </a:lnTo>
                    <a:lnTo>
                      <a:pt x="522863" y="3122508"/>
                    </a:lnTo>
                    <a:cubicBezTo>
                      <a:pt x="296988" y="3120928"/>
                      <a:pt x="284352" y="3125666"/>
                      <a:pt x="200636" y="3113029"/>
                    </a:cubicBezTo>
                    <a:cubicBezTo>
                      <a:pt x="116920" y="3100392"/>
                      <a:pt x="50578" y="3076697"/>
                      <a:pt x="20567" y="3046683"/>
                    </a:cubicBezTo>
                    <a:cubicBezTo>
                      <a:pt x="-9444" y="3016669"/>
                      <a:pt x="22146" y="3000871"/>
                      <a:pt x="20567" y="2932945"/>
                    </a:cubicBezTo>
                    <a:cubicBezTo>
                      <a:pt x="18988" y="2865019"/>
                      <a:pt x="11090" y="2711789"/>
                      <a:pt x="11090" y="2639124"/>
                    </a:cubicBezTo>
                    <a:cubicBezTo>
                      <a:pt x="11090" y="2566459"/>
                      <a:pt x="20567" y="2572778"/>
                      <a:pt x="20567" y="2496953"/>
                    </a:cubicBezTo>
                    <a:cubicBezTo>
                      <a:pt x="20567" y="2421128"/>
                      <a:pt x="9510" y="2278956"/>
                      <a:pt x="11090" y="2184175"/>
                    </a:cubicBezTo>
                    <a:cubicBezTo>
                      <a:pt x="12670" y="2089394"/>
                      <a:pt x="25306" y="1996193"/>
                      <a:pt x="30045" y="1928267"/>
                    </a:cubicBezTo>
                    <a:cubicBezTo>
                      <a:pt x="34784" y="1860341"/>
                      <a:pt x="-23660" y="1806631"/>
                      <a:pt x="11090" y="1767139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  <a:alpha val="7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Freeform 35">
                <a:extLst>
                  <a:ext uri="{FF2B5EF4-FFF2-40B4-BE49-F238E27FC236}">
                    <a16:creationId xmlns:a16="http://schemas.microsoft.com/office/drawing/2014/main" xmlns="" id="{FEFC4E5A-5349-7C42-91DB-63D671D071D1}"/>
                  </a:ext>
                </a:extLst>
              </p:cNvPr>
              <p:cNvSpPr/>
              <p:nvPr/>
            </p:nvSpPr>
            <p:spPr>
              <a:xfrm>
                <a:off x="1656912" y="7503066"/>
                <a:ext cx="1366240" cy="813599"/>
              </a:xfrm>
              <a:custGeom>
                <a:avLst/>
                <a:gdLst>
                  <a:gd name="connsiteX0" fmla="*/ 238763 w 1366240"/>
                  <a:gd name="connsiteY0" fmla="*/ 550 h 813599"/>
                  <a:gd name="connsiteX1" fmla="*/ 191220 w 1366240"/>
                  <a:gd name="connsiteY1" fmla="*/ 177130 h 813599"/>
                  <a:gd name="connsiteX2" fmla="*/ 48593 w 1366240"/>
                  <a:gd name="connsiteY2" fmla="*/ 306170 h 813599"/>
                  <a:gd name="connsiteX3" fmla="*/ 102927 w 1366240"/>
                  <a:gd name="connsiteY3" fmla="*/ 401252 h 813599"/>
                  <a:gd name="connsiteX4" fmla="*/ 218387 w 1366240"/>
                  <a:gd name="connsiteY4" fmla="*/ 428419 h 813599"/>
                  <a:gd name="connsiteX5" fmla="*/ 483267 w 1366240"/>
                  <a:gd name="connsiteY5" fmla="*/ 367294 h 813599"/>
                  <a:gd name="connsiteX6" fmla="*/ 768522 w 1366240"/>
                  <a:gd name="connsiteY6" fmla="*/ 333337 h 813599"/>
                  <a:gd name="connsiteX7" fmla="*/ 1040193 w 1366240"/>
                  <a:gd name="connsiteY7" fmla="*/ 496334 h 813599"/>
                  <a:gd name="connsiteX8" fmla="*/ 1135278 w 1366240"/>
                  <a:gd name="connsiteY8" fmla="*/ 693290 h 813599"/>
                  <a:gd name="connsiteX9" fmla="*/ 1216779 w 1366240"/>
                  <a:gd name="connsiteY9" fmla="*/ 767997 h 813599"/>
                  <a:gd name="connsiteX10" fmla="*/ 1284697 w 1366240"/>
                  <a:gd name="connsiteY10" fmla="*/ 632166 h 813599"/>
                  <a:gd name="connsiteX11" fmla="*/ 1366198 w 1366240"/>
                  <a:gd name="connsiteY11" fmla="*/ 774789 h 813599"/>
                  <a:gd name="connsiteX12" fmla="*/ 1291489 w 1366240"/>
                  <a:gd name="connsiteY12" fmla="*/ 801955 h 813599"/>
                  <a:gd name="connsiteX13" fmla="*/ 1040193 w 1366240"/>
                  <a:gd name="connsiteY13" fmla="*/ 801955 h 813599"/>
                  <a:gd name="connsiteX14" fmla="*/ 897565 w 1366240"/>
                  <a:gd name="connsiteY14" fmla="*/ 659332 h 813599"/>
                  <a:gd name="connsiteX15" fmla="*/ 720979 w 1366240"/>
                  <a:gd name="connsiteY15" fmla="*/ 509917 h 813599"/>
                  <a:gd name="connsiteX16" fmla="*/ 456100 w 1366240"/>
                  <a:gd name="connsiteY16" fmla="*/ 448793 h 813599"/>
                  <a:gd name="connsiteX17" fmla="*/ 48593 w 1366240"/>
                  <a:gd name="connsiteY17" fmla="*/ 428419 h 813599"/>
                  <a:gd name="connsiteX18" fmla="*/ 7842 w 1366240"/>
                  <a:gd name="connsiteY18" fmla="*/ 428419 h 813599"/>
                  <a:gd name="connsiteX19" fmla="*/ 7842 w 1366240"/>
                  <a:gd name="connsiteY19" fmla="*/ 170339 h 813599"/>
                  <a:gd name="connsiteX20" fmla="*/ 89343 w 1366240"/>
                  <a:gd name="connsiteY20" fmla="*/ 122798 h 813599"/>
                  <a:gd name="connsiteX21" fmla="*/ 238763 w 1366240"/>
                  <a:gd name="connsiteY21" fmla="*/ 550 h 813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366240" h="813599">
                    <a:moveTo>
                      <a:pt x="238763" y="550"/>
                    </a:moveTo>
                    <a:cubicBezTo>
                      <a:pt x="255743" y="9605"/>
                      <a:pt x="222915" y="126193"/>
                      <a:pt x="191220" y="177130"/>
                    </a:cubicBezTo>
                    <a:cubicBezTo>
                      <a:pt x="159525" y="228067"/>
                      <a:pt x="63308" y="268816"/>
                      <a:pt x="48593" y="306170"/>
                    </a:cubicBezTo>
                    <a:cubicBezTo>
                      <a:pt x="33878" y="343524"/>
                      <a:pt x="74628" y="380877"/>
                      <a:pt x="102927" y="401252"/>
                    </a:cubicBezTo>
                    <a:cubicBezTo>
                      <a:pt x="131226" y="421627"/>
                      <a:pt x="154997" y="434079"/>
                      <a:pt x="218387" y="428419"/>
                    </a:cubicBezTo>
                    <a:cubicBezTo>
                      <a:pt x="281777" y="422759"/>
                      <a:pt x="391578" y="383141"/>
                      <a:pt x="483267" y="367294"/>
                    </a:cubicBezTo>
                    <a:cubicBezTo>
                      <a:pt x="574956" y="351447"/>
                      <a:pt x="675701" y="311830"/>
                      <a:pt x="768522" y="333337"/>
                    </a:cubicBezTo>
                    <a:cubicBezTo>
                      <a:pt x="861343" y="354844"/>
                      <a:pt x="979067" y="436342"/>
                      <a:pt x="1040193" y="496334"/>
                    </a:cubicBezTo>
                    <a:cubicBezTo>
                      <a:pt x="1101319" y="556326"/>
                      <a:pt x="1105847" y="648013"/>
                      <a:pt x="1135278" y="693290"/>
                    </a:cubicBezTo>
                    <a:cubicBezTo>
                      <a:pt x="1164709" y="738567"/>
                      <a:pt x="1191876" y="778184"/>
                      <a:pt x="1216779" y="767997"/>
                    </a:cubicBezTo>
                    <a:cubicBezTo>
                      <a:pt x="1241682" y="757810"/>
                      <a:pt x="1259794" y="631034"/>
                      <a:pt x="1284697" y="632166"/>
                    </a:cubicBezTo>
                    <a:cubicBezTo>
                      <a:pt x="1309600" y="633298"/>
                      <a:pt x="1365066" y="746491"/>
                      <a:pt x="1366198" y="774789"/>
                    </a:cubicBezTo>
                    <a:cubicBezTo>
                      <a:pt x="1367330" y="803087"/>
                      <a:pt x="1345823" y="797427"/>
                      <a:pt x="1291489" y="801955"/>
                    </a:cubicBezTo>
                    <a:cubicBezTo>
                      <a:pt x="1237155" y="806483"/>
                      <a:pt x="1105847" y="825725"/>
                      <a:pt x="1040193" y="801955"/>
                    </a:cubicBezTo>
                    <a:cubicBezTo>
                      <a:pt x="974539" y="778185"/>
                      <a:pt x="950767" y="708005"/>
                      <a:pt x="897565" y="659332"/>
                    </a:cubicBezTo>
                    <a:cubicBezTo>
                      <a:pt x="844363" y="610659"/>
                      <a:pt x="794557" y="545007"/>
                      <a:pt x="720979" y="509917"/>
                    </a:cubicBezTo>
                    <a:cubicBezTo>
                      <a:pt x="647401" y="474827"/>
                      <a:pt x="568164" y="462376"/>
                      <a:pt x="456100" y="448793"/>
                    </a:cubicBezTo>
                    <a:cubicBezTo>
                      <a:pt x="344036" y="435210"/>
                      <a:pt x="123302" y="431815"/>
                      <a:pt x="48593" y="428419"/>
                    </a:cubicBezTo>
                    <a:cubicBezTo>
                      <a:pt x="-26116" y="425023"/>
                      <a:pt x="14634" y="471432"/>
                      <a:pt x="7842" y="428419"/>
                    </a:cubicBezTo>
                    <a:cubicBezTo>
                      <a:pt x="1050" y="385406"/>
                      <a:pt x="-5741" y="221276"/>
                      <a:pt x="7842" y="170339"/>
                    </a:cubicBezTo>
                    <a:cubicBezTo>
                      <a:pt x="21425" y="119402"/>
                      <a:pt x="51988" y="148832"/>
                      <a:pt x="89343" y="122798"/>
                    </a:cubicBezTo>
                    <a:cubicBezTo>
                      <a:pt x="126698" y="96764"/>
                      <a:pt x="221783" y="-8505"/>
                      <a:pt x="238763" y="55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Freeform 36">
                <a:extLst>
                  <a:ext uri="{FF2B5EF4-FFF2-40B4-BE49-F238E27FC236}">
                    <a16:creationId xmlns:a16="http://schemas.microsoft.com/office/drawing/2014/main" xmlns="" id="{576652D1-A57C-5A43-B96E-A439310AD28D}"/>
                  </a:ext>
                </a:extLst>
              </p:cNvPr>
              <p:cNvSpPr/>
              <p:nvPr/>
            </p:nvSpPr>
            <p:spPr>
              <a:xfrm>
                <a:off x="2071608" y="5284155"/>
                <a:ext cx="3405372" cy="2914544"/>
              </a:xfrm>
              <a:custGeom>
                <a:avLst/>
                <a:gdLst>
                  <a:gd name="connsiteX0" fmla="*/ 64166 w 3405372"/>
                  <a:gd name="connsiteY0" fmla="*/ 884857 h 2914544"/>
                  <a:gd name="connsiteX1" fmla="*/ 14224 w 3405372"/>
                  <a:gd name="connsiteY1" fmla="*/ 956204 h 2914544"/>
                  <a:gd name="connsiteX2" fmla="*/ 14224 w 3405372"/>
                  <a:gd name="connsiteY2" fmla="*/ 1177380 h 2914544"/>
                  <a:gd name="connsiteX3" fmla="*/ 178317 w 3405372"/>
                  <a:gd name="connsiteY3" fmla="*/ 1305804 h 2914544"/>
                  <a:gd name="connsiteX4" fmla="*/ 185452 w 3405372"/>
                  <a:gd name="connsiteY4" fmla="*/ 1462767 h 2914544"/>
                  <a:gd name="connsiteX5" fmla="*/ 228258 w 3405372"/>
                  <a:gd name="connsiteY5" fmla="*/ 1584057 h 2914544"/>
                  <a:gd name="connsiteX6" fmla="*/ 313872 w 3405372"/>
                  <a:gd name="connsiteY6" fmla="*/ 1634000 h 2914544"/>
                  <a:gd name="connsiteX7" fmla="*/ 328141 w 3405372"/>
                  <a:gd name="connsiteY7" fmla="*/ 1919388 h 2914544"/>
                  <a:gd name="connsiteX8" fmla="*/ 492233 w 3405372"/>
                  <a:gd name="connsiteY8" fmla="*/ 1812367 h 2914544"/>
                  <a:gd name="connsiteX9" fmla="*/ 741939 w 3405372"/>
                  <a:gd name="connsiteY9" fmla="*/ 1897984 h 2914544"/>
                  <a:gd name="connsiteX10" fmla="*/ 955973 w 3405372"/>
                  <a:gd name="connsiteY10" fmla="*/ 2069216 h 2914544"/>
                  <a:gd name="connsiteX11" fmla="*/ 1013049 w 3405372"/>
                  <a:gd name="connsiteY11" fmla="*/ 2019273 h 2914544"/>
                  <a:gd name="connsiteX12" fmla="*/ 934570 w 3405372"/>
                  <a:gd name="connsiteY12" fmla="*/ 1833771 h 2914544"/>
                  <a:gd name="connsiteX13" fmla="*/ 913167 w 3405372"/>
                  <a:gd name="connsiteY13" fmla="*/ 1712482 h 2914544"/>
                  <a:gd name="connsiteX14" fmla="*/ 1141469 w 3405372"/>
                  <a:gd name="connsiteY14" fmla="*/ 1712482 h 2914544"/>
                  <a:gd name="connsiteX15" fmla="*/ 1348369 w 3405372"/>
                  <a:gd name="connsiteY15" fmla="*/ 1862310 h 2914544"/>
                  <a:gd name="connsiteX16" fmla="*/ 1433982 w 3405372"/>
                  <a:gd name="connsiteY16" fmla="*/ 2133429 h 2914544"/>
                  <a:gd name="connsiteX17" fmla="*/ 1483923 w 3405372"/>
                  <a:gd name="connsiteY17" fmla="*/ 2311796 h 2914544"/>
                  <a:gd name="connsiteX18" fmla="*/ 1562402 w 3405372"/>
                  <a:gd name="connsiteY18" fmla="*/ 2454490 h 2914544"/>
                  <a:gd name="connsiteX19" fmla="*/ 1562402 w 3405372"/>
                  <a:gd name="connsiteY19" fmla="*/ 2604318 h 2914544"/>
                  <a:gd name="connsiteX20" fmla="*/ 1648016 w 3405372"/>
                  <a:gd name="connsiteY20" fmla="*/ 2761281 h 2914544"/>
                  <a:gd name="connsiteX21" fmla="*/ 1812109 w 3405372"/>
                  <a:gd name="connsiteY21" fmla="*/ 2903975 h 2914544"/>
                  <a:gd name="connsiteX22" fmla="*/ 1954798 w 3405372"/>
                  <a:gd name="connsiteY22" fmla="*/ 2903975 h 2914544"/>
                  <a:gd name="connsiteX23" fmla="*/ 2211638 w 3405372"/>
                  <a:gd name="connsiteY23" fmla="*/ 2911110 h 2914544"/>
                  <a:gd name="connsiteX24" fmla="*/ 2461344 w 3405372"/>
                  <a:gd name="connsiteY24" fmla="*/ 2889706 h 2914544"/>
                  <a:gd name="connsiteX25" fmla="*/ 2639706 w 3405372"/>
                  <a:gd name="connsiteY25" fmla="*/ 2839763 h 2914544"/>
                  <a:gd name="connsiteX26" fmla="*/ 2903681 w 3405372"/>
                  <a:gd name="connsiteY26" fmla="*/ 2768416 h 2914544"/>
                  <a:gd name="connsiteX27" fmla="*/ 3017832 w 3405372"/>
                  <a:gd name="connsiteY27" fmla="*/ 2761281 h 2914544"/>
                  <a:gd name="connsiteX28" fmla="*/ 3131984 w 3405372"/>
                  <a:gd name="connsiteY28" fmla="*/ 2704204 h 2914544"/>
                  <a:gd name="connsiteX29" fmla="*/ 3253269 w 3405372"/>
                  <a:gd name="connsiteY29" fmla="*/ 2454490 h 2914544"/>
                  <a:gd name="connsiteX30" fmla="*/ 3388824 w 3405372"/>
                  <a:gd name="connsiteY30" fmla="*/ 2097755 h 2914544"/>
                  <a:gd name="connsiteX31" fmla="*/ 3403093 w 3405372"/>
                  <a:gd name="connsiteY31" fmla="*/ 1776694 h 2914544"/>
                  <a:gd name="connsiteX32" fmla="*/ 3388824 w 3405372"/>
                  <a:gd name="connsiteY32" fmla="*/ 1562653 h 2914544"/>
                  <a:gd name="connsiteX33" fmla="*/ 3267538 w 3405372"/>
                  <a:gd name="connsiteY33" fmla="*/ 970474 h 2914544"/>
                  <a:gd name="connsiteX34" fmla="*/ 2975026 w 3405372"/>
                  <a:gd name="connsiteY34" fmla="*/ 506719 h 2914544"/>
                  <a:gd name="connsiteX35" fmla="*/ 2489882 w 3405372"/>
                  <a:gd name="connsiteY35" fmla="*/ 207062 h 2914544"/>
                  <a:gd name="connsiteX36" fmla="*/ 1876319 w 3405372"/>
                  <a:gd name="connsiteY36" fmla="*/ 57233 h 2914544"/>
                  <a:gd name="connsiteX37" fmla="*/ 1412579 w 3405372"/>
                  <a:gd name="connsiteY37" fmla="*/ 156 h 2914544"/>
                  <a:gd name="connsiteX38" fmla="*/ 1005914 w 3405372"/>
                  <a:gd name="connsiteY38" fmla="*/ 71502 h 2914544"/>
                  <a:gd name="connsiteX39" fmla="*/ 677729 w 3405372"/>
                  <a:gd name="connsiteY39" fmla="*/ 185658 h 2914544"/>
                  <a:gd name="connsiteX40" fmla="*/ 413754 w 3405372"/>
                  <a:gd name="connsiteY40" fmla="*/ 364025 h 2914544"/>
                  <a:gd name="connsiteX41" fmla="*/ 235393 w 3405372"/>
                  <a:gd name="connsiteY41" fmla="*/ 628008 h 2914544"/>
                  <a:gd name="connsiteX42" fmla="*/ 121241 w 3405372"/>
                  <a:gd name="connsiteY42" fmla="*/ 806376 h 2914544"/>
                  <a:gd name="connsiteX43" fmla="*/ 64166 w 3405372"/>
                  <a:gd name="connsiteY43" fmla="*/ 884857 h 2914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3405372" h="2914544">
                    <a:moveTo>
                      <a:pt x="64166" y="884857"/>
                    </a:moveTo>
                    <a:cubicBezTo>
                      <a:pt x="46330" y="909828"/>
                      <a:pt x="22548" y="907450"/>
                      <a:pt x="14224" y="956204"/>
                    </a:cubicBezTo>
                    <a:cubicBezTo>
                      <a:pt x="5900" y="1004958"/>
                      <a:pt x="-13125" y="1119113"/>
                      <a:pt x="14224" y="1177380"/>
                    </a:cubicBezTo>
                    <a:cubicBezTo>
                      <a:pt x="41573" y="1235647"/>
                      <a:pt x="149779" y="1258240"/>
                      <a:pt x="178317" y="1305804"/>
                    </a:cubicBezTo>
                    <a:cubicBezTo>
                      <a:pt x="206855" y="1353369"/>
                      <a:pt x="177129" y="1416392"/>
                      <a:pt x="185452" y="1462767"/>
                    </a:cubicBezTo>
                    <a:cubicBezTo>
                      <a:pt x="193775" y="1509142"/>
                      <a:pt x="206855" y="1555518"/>
                      <a:pt x="228258" y="1584057"/>
                    </a:cubicBezTo>
                    <a:cubicBezTo>
                      <a:pt x="249661" y="1612596"/>
                      <a:pt x="297225" y="1578111"/>
                      <a:pt x="313872" y="1634000"/>
                    </a:cubicBezTo>
                    <a:cubicBezTo>
                      <a:pt x="330519" y="1689889"/>
                      <a:pt x="298414" y="1889660"/>
                      <a:pt x="328141" y="1919388"/>
                    </a:cubicBezTo>
                    <a:cubicBezTo>
                      <a:pt x="357868" y="1949116"/>
                      <a:pt x="423267" y="1815934"/>
                      <a:pt x="492233" y="1812367"/>
                    </a:cubicBezTo>
                    <a:cubicBezTo>
                      <a:pt x="561199" y="1808800"/>
                      <a:pt x="664649" y="1855176"/>
                      <a:pt x="741939" y="1897984"/>
                    </a:cubicBezTo>
                    <a:cubicBezTo>
                      <a:pt x="819229" y="1940792"/>
                      <a:pt x="910788" y="2049001"/>
                      <a:pt x="955973" y="2069216"/>
                    </a:cubicBezTo>
                    <a:cubicBezTo>
                      <a:pt x="1001158" y="2089431"/>
                      <a:pt x="1016616" y="2058514"/>
                      <a:pt x="1013049" y="2019273"/>
                    </a:cubicBezTo>
                    <a:cubicBezTo>
                      <a:pt x="1009482" y="1980032"/>
                      <a:pt x="951217" y="1884903"/>
                      <a:pt x="934570" y="1833771"/>
                    </a:cubicBezTo>
                    <a:cubicBezTo>
                      <a:pt x="917923" y="1782639"/>
                      <a:pt x="878684" y="1732697"/>
                      <a:pt x="913167" y="1712482"/>
                    </a:cubicBezTo>
                    <a:cubicBezTo>
                      <a:pt x="947650" y="1692267"/>
                      <a:pt x="1068935" y="1687511"/>
                      <a:pt x="1141469" y="1712482"/>
                    </a:cubicBezTo>
                    <a:cubicBezTo>
                      <a:pt x="1214003" y="1737453"/>
                      <a:pt x="1299617" y="1792152"/>
                      <a:pt x="1348369" y="1862310"/>
                    </a:cubicBezTo>
                    <a:cubicBezTo>
                      <a:pt x="1397121" y="1932468"/>
                      <a:pt x="1411390" y="2058515"/>
                      <a:pt x="1433982" y="2133429"/>
                    </a:cubicBezTo>
                    <a:cubicBezTo>
                      <a:pt x="1456574" y="2208343"/>
                      <a:pt x="1462520" y="2258286"/>
                      <a:pt x="1483923" y="2311796"/>
                    </a:cubicBezTo>
                    <a:cubicBezTo>
                      <a:pt x="1505326" y="2365306"/>
                      <a:pt x="1549322" y="2405736"/>
                      <a:pt x="1562402" y="2454490"/>
                    </a:cubicBezTo>
                    <a:cubicBezTo>
                      <a:pt x="1575482" y="2503244"/>
                      <a:pt x="1548133" y="2553186"/>
                      <a:pt x="1562402" y="2604318"/>
                    </a:cubicBezTo>
                    <a:cubicBezTo>
                      <a:pt x="1576671" y="2655450"/>
                      <a:pt x="1606398" y="2711338"/>
                      <a:pt x="1648016" y="2761281"/>
                    </a:cubicBezTo>
                    <a:cubicBezTo>
                      <a:pt x="1689634" y="2811224"/>
                      <a:pt x="1760979" y="2880193"/>
                      <a:pt x="1812109" y="2903975"/>
                    </a:cubicBezTo>
                    <a:cubicBezTo>
                      <a:pt x="1863239" y="2927757"/>
                      <a:pt x="1954798" y="2903975"/>
                      <a:pt x="1954798" y="2903975"/>
                    </a:cubicBezTo>
                    <a:cubicBezTo>
                      <a:pt x="2021386" y="2905164"/>
                      <a:pt x="2127214" y="2913488"/>
                      <a:pt x="2211638" y="2911110"/>
                    </a:cubicBezTo>
                    <a:cubicBezTo>
                      <a:pt x="2296062" y="2908732"/>
                      <a:pt x="2389999" y="2901597"/>
                      <a:pt x="2461344" y="2889706"/>
                    </a:cubicBezTo>
                    <a:cubicBezTo>
                      <a:pt x="2532689" y="2877815"/>
                      <a:pt x="2639706" y="2839763"/>
                      <a:pt x="2639706" y="2839763"/>
                    </a:cubicBezTo>
                    <a:cubicBezTo>
                      <a:pt x="2713429" y="2819548"/>
                      <a:pt x="2840660" y="2781496"/>
                      <a:pt x="2903681" y="2768416"/>
                    </a:cubicBezTo>
                    <a:cubicBezTo>
                      <a:pt x="2966702" y="2755336"/>
                      <a:pt x="2979782" y="2771983"/>
                      <a:pt x="3017832" y="2761281"/>
                    </a:cubicBezTo>
                    <a:cubicBezTo>
                      <a:pt x="3055882" y="2750579"/>
                      <a:pt x="3092745" y="2755336"/>
                      <a:pt x="3131984" y="2704204"/>
                    </a:cubicBezTo>
                    <a:cubicBezTo>
                      <a:pt x="3171223" y="2653072"/>
                      <a:pt x="3210462" y="2555565"/>
                      <a:pt x="3253269" y="2454490"/>
                    </a:cubicBezTo>
                    <a:cubicBezTo>
                      <a:pt x="3296076" y="2353415"/>
                      <a:pt x="3363853" y="2210721"/>
                      <a:pt x="3388824" y="2097755"/>
                    </a:cubicBezTo>
                    <a:cubicBezTo>
                      <a:pt x="3413795" y="1984789"/>
                      <a:pt x="3403093" y="1865878"/>
                      <a:pt x="3403093" y="1776694"/>
                    </a:cubicBezTo>
                    <a:cubicBezTo>
                      <a:pt x="3403093" y="1687510"/>
                      <a:pt x="3411417" y="1697023"/>
                      <a:pt x="3388824" y="1562653"/>
                    </a:cubicBezTo>
                    <a:cubicBezTo>
                      <a:pt x="3366232" y="1428283"/>
                      <a:pt x="3336504" y="1146463"/>
                      <a:pt x="3267538" y="970474"/>
                    </a:cubicBezTo>
                    <a:cubicBezTo>
                      <a:pt x="3198572" y="794485"/>
                      <a:pt x="3104635" y="633954"/>
                      <a:pt x="2975026" y="506719"/>
                    </a:cubicBezTo>
                    <a:cubicBezTo>
                      <a:pt x="2845417" y="379484"/>
                      <a:pt x="2673000" y="281976"/>
                      <a:pt x="2489882" y="207062"/>
                    </a:cubicBezTo>
                    <a:cubicBezTo>
                      <a:pt x="2306764" y="132148"/>
                      <a:pt x="2055869" y="91717"/>
                      <a:pt x="1876319" y="57233"/>
                    </a:cubicBezTo>
                    <a:cubicBezTo>
                      <a:pt x="1696769" y="22749"/>
                      <a:pt x="1557646" y="-2222"/>
                      <a:pt x="1412579" y="156"/>
                    </a:cubicBezTo>
                    <a:cubicBezTo>
                      <a:pt x="1267512" y="2534"/>
                      <a:pt x="1128389" y="40585"/>
                      <a:pt x="1005914" y="71502"/>
                    </a:cubicBezTo>
                    <a:cubicBezTo>
                      <a:pt x="883439" y="102419"/>
                      <a:pt x="776422" y="136904"/>
                      <a:pt x="677729" y="185658"/>
                    </a:cubicBezTo>
                    <a:cubicBezTo>
                      <a:pt x="579036" y="234412"/>
                      <a:pt x="487477" y="290300"/>
                      <a:pt x="413754" y="364025"/>
                    </a:cubicBezTo>
                    <a:cubicBezTo>
                      <a:pt x="340031" y="437750"/>
                      <a:pt x="284145" y="554283"/>
                      <a:pt x="235393" y="628008"/>
                    </a:cubicBezTo>
                    <a:cubicBezTo>
                      <a:pt x="186641" y="701733"/>
                      <a:pt x="149779" y="767135"/>
                      <a:pt x="121241" y="806376"/>
                    </a:cubicBezTo>
                    <a:cubicBezTo>
                      <a:pt x="92703" y="845617"/>
                      <a:pt x="82002" y="859886"/>
                      <a:pt x="64166" y="88485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Freeform 37">
                <a:extLst>
                  <a:ext uri="{FF2B5EF4-FFF2-40B4-BE49-F238E27FC236}">
                    <a16:creationId xmlns:a16="http://schemas.microsoft.com/office/drawing/2014/main" xmlns="" id="{1D025448-1CD2-2F48-83BE-2CB6A502A4B4}"/>
                  </a:ext>
                </a:extLst>
              </p:cNvPr>
              <p:cNvSpPr/>
              <p:nvPr/>
            </p:nvSpPr>
            <p:spPr>
              <a:xfrm>
                <a:off x="2271480" y="6674416"/>
                <a:ext cx="799178" cy="687423"/>
              </a:xfrm>
              <a:custGeom>
                <a:avLst/>
                <a:gdLst>
                  <a:gd name="connsiteX0" fmla="*/ 160745 w 799178"/>
                  <a:gd name="connsiteY0" fmla="*/ 628 h 687423"/>
                  <a:gd name="connsiteX1" fmla="*/ 24910 w 799178"/>
                  <a:gd name="connsiteY1" fmla="*/ 48169 h 687423"/>
                  <a:gd name="connsiteX2" fmla="*/ 4534 w 799178"/>
                  <a:gd name="connsiteY2" fmla="*/ 190792 h 687423"/>
                  <a:gd name="connsiteX3" fmla="*/ 79244 w 799178"/>
                  <a:gd name="connsiteY3" fmla="*/ 245125 h 687423"/>
                  <a:gd name="connsiteX4" fmla="*/ 99619 w 799178"/>
                  <a:gd name="connsiteY4" fmla="*/ 428497 h 687423"/>
                  <a:gd name="connsiteX5" fmla="*/ 140370 w 799178"/>
                  <a:gd name="connsiteY5" fmla="*/ 523579 h 687423"/>
                  <a:gd name="connsiteX6" fmla="*/ 249038 w 799178"/>
                  <a:gd name="connsiteY6" fmla="*/ 414914 h 687423"/>
                  <a:gd name="connsiteX7" fmla="*/ 446000 w 799178"/>
                  <a:gd name="connsiteY7" fmla="*/ 476038 h 687423"/>
                  <a:gd name="connsiteX8" fmla="*/ 690504 w 799178"/>
                  <a:gd name="connsiteY8" fmla="*/ 645827 h 687423"/>
                  <a:gd name="connsiteX9" fmla="*/ 792381 w 799178"/>
                  <a:gd name="connsiteY9" fmla="*/ 679785 h 687423"/>
                  <a:gd name="connsiteX10" fmla="*/ 778797 w 799178"/>
                  <a:gd name="connsiteY10" fmla="*/ 530371 h 687423"/>
                  <a:gd name="connsiteX11" fmla="*/ 690504 w 799178"/>
                  <a:gd name="connsiteY11" fmla="*/ 414914 h 687423"/>
                  <a:gd name="connsiteX12" fmla="*/ 663337 w 799178"/>
                  <a:gd name="connsiteY12" fmla="*/ 313040 h 687423"/>
                  <a:gd name="connsiteX13" fmla="*/ 575044 w 799178"/>
                  <a:gd name="connsiteY13" fmla="*/ 184000 h 687423"/>
                  <a:gd name="connsiteX14" fmla="*/ 350915 w 799178"/>
                  <a:gd name="connsiteY14" fmla="*/ 75335 h 687423"/>
                  <a:gd name="connsiteX15" fmla="*/ 160745 w 799178"/>
                  <a:gd name="connsiteY15" fmla="*/ 628 h 687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99178" h="687423">
                    <a:moveTo>
                      <a:pt x="160745" y="628"/>
                    </a:moveTo>
                    <a:cubicBezTo>
                      <a:pt x="106411" y="-3900"/>
                      <a:pt x="50945" y="16475"/>
                      <a:pt x="24910" y="48169"/>
                    </a:cubicBezTo>
                    <a:cubicBezTo>
                      <a:pt x="-1125" y="79863"/>
                      <a:pt x="-4522" y="157966"/>
                      <a:pt x="4534" y="190792"/>
                    </a:cubicBezTo>
                    <a:cubicBezTo>
                      <a:pt x="13590" y="223618"/>
                      <a:pt x="63396" y="205507"/>
                      <a:pt x="79244" y="245125"/>
                    </a:cubicBezTo>
                    <a:cubicBezTo>
                      <a:pt x="95092" y="284743"/>
                      <a:pt x="89431" y="382088"/>
                      <a:pt x="99619" y="428497"/>
                    </a:cubicBezTo>
                    <a:cubicBezTo>
                      <a:pt x="109807" y="474906"/>
                      <a:pt x="115467" y="525843"/>
                      <a:pt x="140370" y="523579"/>
                    </a:cubicBezTo>
                    <a:cubicBezTo>
                      <a:pt x="165273" y="521315"/>
                      <a:pt x="198100" y="422837"/>
                      <a:pt x="249038" y="414914"/>
                    </a:cubicBezTo>
                    <a:cubicBezTo>
                      <a:pt x="299976" y="406991"/>
                      <a:pt x="372422" y="437553"/>
                      <a:pt x="446000" y="476038"/>
                    </a:cubicBezTo>
                    <a:cubicBezTo>
                      <a:pt x="519578" y="514523"/>
                      <a:pt x="632774" y="611869"/>
                      <a:pt x="690504" y="645827"/>
                    </a:cubicBezTo>
                    <a:cubicBezTo>
                      <a:pt x="748234" y="679785"/>
                      <a:pt x="777666" y="699028"/>
                      <a:pt x="792381" y="679785"/>
                    </a:cubicBezTo>
                    <a:cubicBezTo>
                      <a:pt x="807097" y="660542"/>
                      <a:pt x="795776" y="574516"/>
                      <a:pt x="778797" y="530371"/>
                    </a:cubicBezTo>
                    <a:cubicBezTo>
                      <a:pt x="761818" y="486226"/>
                      <a:pt x="709747" y="451136"/>
                      <a:pt x="690504" y="414914"/>
                    </a:cubicBezTo>
                    <a:cubicBezTo>
                      <a:pt x="671261" y="378692"/>
                      <a:pt x="682580" y="351526"/>
                      <a:pt x="663337" y="313040"/>
                    </a:cubicBezTo>
                    <a:cubicBezTo>
                      <a:pt x="644094" y="274554"/>
                      <a:pt x="627114" y="223618"/>
                      <a:pt x="575044" y="184000"/>
                    </a:cubicBezTo>
                    <a:cubicBezTo>
                      <a:pt x="522974" y="144382"/>
                      <a:pt x="421097" y="110425"/>
                      <a:pt x="350915" y="75335"/>
                    </a:cubicBezTo>
                    <a:cubicBezTo>
                      <a:pt x="280733" y="40245"/>
                      <a:pt x="215079" y="5156"/>
                      <a:pt x="160745" y="62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Freeform 38">
                <a:extLst>
                  <a:ext uri="{FF2B5EF4-FFF2-40B4-BE49-F238E27FC236}">
                    <a16:creationId xmlns:a16="http://schemas.microsoft.com/office/drawing/2014/main" xmlns="" id="{45EB9D70-48DD-8349-A38C-53D2F61FC61C}"/>
                  </a:ext>
                </a:extLst>
              </p:cNvPr>
              <p:cNvSpPr/>
              <p:nvPr/>
            </p:nvSpPr>
            <p:spPr>
              <a:xfrm>
                <a:off x="2139558" y="5344628"/>
                <a:ext cx="3287081" cy="2858519"/>
              </a:xfrm>
              <a:custGeom>
                <a:avLst/>
                <a:gdLst>
                  <a:gd name="connsiteX0" fmla="*/ 210649 w 3287081"/>
                  <a:gd name="connsiteY0" fmla="*/ 1310040 h 2858518"/>
                  <a:gd name="connsiteX1" fmla="*/ 169899 w 3287081"/>
                  <a:gd name="connsiteY1" fmla="*/ 1228542 h 2858518"/>
                  <a:gd name="connsiteX2" fmla="*/ 61230 w 3287081"/>
                  <a:gd name="connsiteY2" fmla="*/ 1133460 h 2858518"/>
                  <a:gd name="connsiteX3" fmla="*/ 104 w 3287081"/>
                  <a:gd name="connsiteY3" fmla="*/ 1018003 h 2858518"/>
                  <a:gd name="connsiteX4" fmla="*/ 74814 w 3287081"/>
                  <a:gd name="connsiteY4" fmla="*/ 827839 h 2858518"/>
                  <a:gd name="connsiteX5" fmla="*/ 190274 w 3287081"/>
                  <a:gd name="connsiteY5" fmla="*/ 725965 h 2858518"/>
                  <a:gd name="connsiteX6" fmla="*/ 285359 w 3287081"/>
                  <a:gd name="connsiteY6" fmla="*/ 501844 h 2858518"/>
                  <a:gd name="connsiteX7" fmla="*/ 455154 w 3287081"/>
                  <a:gd name="connsiteY7" fmla="*/ 304888 h 2858518"/>
                  <a:gd name="connsiteX8" fmla="*/ 686074 w 3287081"/>
                  <a:gd name="connsiteY8" fmla="*/ 175848 h 2858518"/>
                  <a:gd name="connsiteX9" fmla="*/ 957745 w 3287081"/>
                  <a:gd name="connsiteY9" fmla="*/ 67183 h 2858518"/>
                  <a:gd name="connsiteX10" fmla="*/ 1304126 w 3287081"/>
                  <a:gd name="connsiteY10" fmla="*/ 6059 h 2858518"/>
                  <a:gd name="connsiteX11" fmla="*/ 1453545 w 3287081"/>
                  <a:gd name="connsiteY11" fmla="*/ 6059 h 2858518"/>
                  <a:gd name="connsiteX12" fmla="*/ 1596173 w 3287081"/>
                  <a:gd name="connsiteY12" fmla="*/ 40017 h 2858518"/>
                  <a:gd name="connsiteX13" fmla="*/ 1847468 w 3287081"/>
                  <a:gd name="connsiteY13" fmla="*/ 73975 h 2858518"/>
                  <a:gd name="connsiteX14" fmla="*/ 2132723 w 3287081"/>
                  <a:gd name="connsiteY14" fmla="*/ 135099 h 2858518"/>
                  <a:gd name="connsiteX15" fmla="*/ 2295726 w 3287081"/>
                  <a:gd name="connsiteY15" fmla="*/ 182640 h 2858518"/>
                  <a:gd name="connsiteX16" fmla="*/ 2587773 w 3287081"/>
                  <a:gd name="connsiteY16" fmla="*/ 311680 h 2858518"/>
                  <a:gd name="connsiteX17" fmla="*/ 2818693 w 3287081"/>
                  <a:gd name="connsiteY17" fmla="*/ 481469 h 2858518"/>
                  <a:gd name="connsiteX18" fmla="*/ 3042822 w 3287081"/>
                  <a:gd name="connsiteY18" fmla="*/ 746340 h 2858518"/>
                  <a:gd name="connsiteX19" fmla="*/ 3151490 w 3287081"/>
                  <a:gd name="connsiteY19" fmla="*/ 1058752 h 2858518"/>
                  <a:gd name="connsiteX20" fmla="*/ 3219408 w 3287081"/>
                  <a:gd name="connsiteY20" fmla="*/ 1371165 h 2858518"/>
                  <a:gd name="connsiteX21" fmla="*/ 3273742 w 3287081"/>
                  <a:gd name="connsiteY21" fmla="*/ 1724326 h 2858518"/>
                  <a:gd name="connsiteX22" fmla="*/ 3280534 w 3287081"/>
                  <a:gd name="connsiteY22" fmla="*/ 1989197 h 2858518"/>
                  <a:gd name="connsiteX23" fmla="*/ 3192241 w 3287081"/>
                  <a:gd name="connsiteY23" fmla="*/ 2233694 h 2858518"/>
                  <a:gd name="connsiteX24" fmla="*/ 3110740 w 3287081"/>
                  <a:gd name="connsiteY24" fmla="*/ 2403483 h 2858518"/>
                  <a:gd name="connsiteX25" fmla="*/ 2947737 w 3287081"/>
                  <a:gd name="connsiteY25" fmla="*/ 2505357 h 2858518"/>
                  <a:gd name="connsiteX26" fmla="*/ 2737192 w 3287081"/>
                  <a:gd name="connsiteY26" fmla="*/ 2634397 h 2858518"/>
                  <a:gd name="connsiteX27" fmla="*/ 2533438 w 3287081"/>
                  <a:gd name="connsiteY27" fmla="*/ 2783811 h 2858518"/>
                  <a:gd name="connsiteX28" fmla="*/ 2350060 w 3287081"/>
                  <a:gd name="connsiteY28" fmla="*/ 2838144 h 2858518"/>
                  <a:gd name="connsiteX29" fmla="*/ 2180266 w 3287081"/>
                  <a:gd name="connsiteY29" fmla="*/ 2858518 h 2858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287081" h="2858518">
                    <a:moveTo>
                      <a:pt x="210649" y="1310040"/>
                    </a:moveTo>
                    <a:cubicBezTo>
                      <a:pt x="202725" y="1284006"/>
                      <a:pt x="194802" y="1257972"/>
                      <a:pt x="169899" y="1228542"/>
                    </a:cubicBezTo>
                    <a:cubicBezTo>
                      <a:pt x="144996" y="1199112"/>
                      <a:pt x="89529" y="1168550"/>
                      <a:pt x="61230" y="1133460"/>
                    </a:cubicBezTo>
                    <a:cubicBezTo>
                      <a:pt x="32931" y="1098370"/>
                      <a:pt x="-2160" y="1068940"/>
                      <a:pt x="104" y="1018003"/>
                    </a:cubicBezTo>
                    <a:cubicBezTo>
                      <a:pt x="2368" y="967066"/>
                      <a:pt x="43119" y="876512"/>
                      <a:pt x="74814" y="827839"/>
                    </a:cubicBezTo>
                    <a:cubicBezTo>
                      <a:pt x="106509" y="779166"/>
                      <a:pt x="155183" y="780297"/>
                      <a:pt x="190274" y="725965"/>
                    </a:cubicBezTo>
                    <a:cubicBezTo>
                      <a:pt x="225365" y="671633"/>
                      <a:pt x="241212" y="572023"/>
                      <a:pt x="285359" y="501844"/>
                    </a:cubicBezTo>
                    <a:cubicBezTo>
                      <a:pt x="329506" y="431664"/>
                      <a:pt x="388368" y="359221"/>
                      <a:pt x="455154" y="304888"/>
                    </a:cubicBezTo>
                    <a:cubicBezTo>
                      <a:pt x="521940" y="250555"/>
                      <a:pt x="602309" y="215466"/>
                      <a:pt x="686074" y="175848"/>
                    </a:cubicBezTo>
                    <a:cubicBezTo>
                      <a:pt x="769839" y="136230"/>
                      <a:pt x="854736" y="95481"/>
                      <a:pt x="957745" y="67183"/>
                    </a:cubicBezTo>
                    <a:cubicBezTo>
                      <a:pt x="1060754" y="38885"/>
                      <a:pt x="1221493" y="16246"/>
                      <a:pt x="1304126" y="6059"/>
                    </a:cubicBezTo>
                    <a:cubicBezTo>
                      <a:pt x="1386759" y="-4128"/>
                      <a:pt x="1404871" y="399"/>
                      <a:pt x="1453545" y="6059"/>
                    </a:cubicBezTo>
                    <a:cubicBezTo>
                      <a:pt x="1502219" y="11719"/>
                      <a:pt x="1530519" y="28698"/>
                      <a:pt x="1596173" y="40017"/>
                    </a:cubicBezTo>
                    <a:cubicBezTo>
                      <a:pt x="1661827" y="51336"/>
                      <a:pt x="1758043" y="58128"/>
                      <a:pt x="1847468" y="73975"/>
                    </a:cubicBezTo>
                    <a:cubicBezTo>
                      <a:pt x="1936893" y="89822"/>
                      <a:pt x="2058013" y="116988"/>
                      <a:pt x="2132723" y="135099"/>
                    </a:cubicBezTo>
                    <a:cubicBezTo>
                      <a:pt x="2207433" y="153210"/>
                      <a:pt x="2219884" y="153210"/>
                      <a:pt x="2295726" y="182640"/>
                    </a:cubicBezTo>
                    <a:cubicBezTo>
                      <a:pt x="2371568" y="212070"/>
                      <a:pt x="2500612" y="261875"/>
                      <a:pt x="2587773" y="311680"/>
                    </a:cubicBezTo>
                    <a:cubicBezTo>
                      <a:pt x="2674934" y="361485"/>
                      <a:pt x="2742851" y="409026"/>
                      <a:pt x="2818693" y="481469"/>
                    </a:cubicBezTo>
                    <a:cubicBezTo>
                      <a:pt x="2894535" y="553912"/>
                      <a:pt x="2987356" y="650126"/>
                      <a:pt x="3042822" y="746340"/>
                    </a:cubicBezTo>
                    <a:cubicBezTo>
                      <a:pt x="3098288" y="842554"/>
                      <a:pt x="3122059" y="954615"/>
                      <a:pt x="3151490" y="1058752"/>
                    </a:cubicBezTo>
                    <a:cubicBezTo>
                      <a:pt x="3180921" y="1162889"/>
                      <a:pt x="3199033" y="1260236"/>
                      <a:pt x="3219408" y="1371165"/>
                    </a:cubicBezTo>
                    <a:cubicBezTo>
                      <a:pt x="3239783" y="1482094"/>
                      <a:pt x="3263554" y="1621321"/>
                      <a:pt x="3273742" y="1724326"/>
                    </a:cubicBezTo>
                    <a:cubicBezTo>
                      <a:pt x="3283930" y="1827331"/>
                      <a:pt x="3294118" y="1904302"/>
                      <a:pt x="3280534" y="1989197"/>
                    </a:cubicBezTo>
                    <a:cubicBezTo>
                      <a:pt x="3266950" y="2074092"/>
                      <a:pt x="3220540" y="2164646"/>
                      <a:pt x="3192241" y="2233694"/>
                    </a:cubicBezTo>
                    <a:cubicBezTo>
                      <a:pt x="3163942" y="2302742"/>
                      <a:pt x="3151491" y="2358206"/>
                      <a:pt x="3110740" y="2403483"/>
                    </a:cubicBezTo>
                    <a:cubicBezTo>
                      <a:pt x="3069989" y="2448760"/>
                      <a:pt x="2947737" y="2505357"/>
                      <a:pt x="2947737" y="2505357"/>
                    </a:cubicBezTo>
                    <a:cubicBezTo>
                      <a:pt x="2885479" y="2543843"/>
                      <a:pt x="2806242" y="2587988"/>
                      <a:pt x="2737192" y="2634397"/>
                    </a:cubicBezTo>
                    <a:cubicBezTo>
                      <a:pt x="2668142" y="2680806"/>
                      <a:pt x="2597960" y="2749853"/>
                      <a:pt x="2533438" y="2783811"/>
                    </a:cubicBezTo>
                    <a:cubicBezTo>
                      <a:pt x="2468916" y="2817769"/>
                      <a:pt x="2408922" y="2825693"/>
                      <a:pt x="2350060" y="2838144"/>
                    </a:cubicBezTo>
                    <a:cubicBezTo>
                      <a:pt x="2291198" y="2850595"/>
                      <a:pt x="2180266" y="2858518"/>
                      <a:pt x="2180266" y="2858518"/>
                    </a:cubicBezTo>
                  </a:path>
                </a:pathLst>
              </a:custGeom>
              <a:ln w="12700">
                <a:solidFill>
                  <a:srgbClr val="FFFF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Freeform 39">
                <a:extLst>
                  <a:ext uri="{FF2B5EF4-FFF2-40B4-BE49-F238E27FC236}">
                    <a16:creationId xmlns:a16="http://schemas.microsoft.com/office/drawing/2014/main" xmlns="" id="{E91B24FA-54AF-0943-B74E-6C4A1EF6CD3C}"/>
                  </a:ext>
                </a:extLst>
              </p:cNvPr>
              <p:cNvSpPr/>
              <p:nvPr/>
            </p:nvSpPr>
            <p:spPr>
              <a:xfrm>
                <a:off x="2349979" y="5386621"/>
                <a:ext cx="2975208" cy="2751927"/>
              </a:xfrm>
              <a:custGeom>
                <a:avLst/>
                <a:gdLst>
                  <a:gd name="connsiteX0" fmla="*/ 1501728 w 2975208"/>
                  <a:gd name="connsiteY0" fmla="*/ 59149 h 2751927"/>
                  <a:gd name="connsiteX1" fmla="*/ 1372685 w 2975208"/>
                  <a:gd name="connsiteY1" fmla="*/ 72732 h 2751927"/>
                  <a:gd name="connsiteX2" fmla="*/ 1304767 w 2975208"/>
                  <a:gd name="connsiteY2" fmla="*/ 127065 h 2751927"/>
                  <a:gd name="connsiteX3" fmla="*/ 1318350 w 2975208"/>
                  <a:gd name="connsiteY3" fmla="*/ 65940 h 2751927"/>
                  <a:gd name="connsiteX4" fmla="*/ 1189306 w 2975208"/>
                  <a:gd name="connsiteY4" fmla="*/ 4816 h 2751927"/>
                  <a:gd name="connsiteX5" fmla="*/ 1046679 w 2975208"/>
                  <a:gd name="connsiteY5" fmla="*/ 11608 h 2751927"/>
                  <a:gd name="connsiteX6" fmla="*/ 1107805 w 2975208"/>
                  <a:gd name="connsiteY6" fmla="*/ 72732 h 2751927"/>
                  <a:gd name="connsiteX7" fmla="*/ 978761 w 2975208"/>
                  <a:gd name="connsiteY7" fmla="*/ 65940 h 2751927"/>
                  <a:gd name="connsiteX8" fmla="*/ 842926 w 2975208"/>
                  <a:gd name="connsiteY8" fmla="*/ 79524 h 2751927"/>
                  <a:gd name="connsiteX9" fmla="*/ 775008 w 2975208"/>
                  <a:gd name="connsiteY9" fmla="*/ 167814 h 2751927"/>
                  <a:gd name="connsiteX10" fmla="*/ 781800 w 2975208"/>
                  <a:gd name="connsiteY10" fmla="*/ 235730 h 2751927"/>
                  <a:gd name="connsiteX11" fmla="*/ 727465 w 2975208"/>
                  <a:gd name="connsiteY11" fmla="*/ 235730 h 2751927"/>
                  <a:gd name="connsiteX12" fmla="*/ 612005 w 2975208"/>
                  <a:gd name="connsiteY12" fmla="*/ 317229 h 2751927"/>
                  <a:gd name="connsiteX13" fmla="*/ 516920 w 2975208"/>
                  <a:gd name="connsiteY13" fmla="*/ 262896 h 2751927"/>
                  <a:gd name="connsiteX14" fmla="*/ 462586 w 2975208"/>
                  <a:gd name="connsiteY14" fmla="*/ 262896 h 2751927"/>
                  <a:gd name="connsiteX15" fmla="*/ 462586 w 2975208"/>
                  <a:gd name="connsiteY15" fmla="*/ 351186 h 2751927"/>
                  <a:gd name="connsiteX16" fmla="*/ 387876 w 2975208"/>
                  <a:gd name="connsiteY16" fmla="*/ 330812 h 2751927"/>
                  <a:gd name="connsiteX17" fmla="*/ 340334 w 2975208"/>
                  <a:gd name="connsiteY17" fmla="*/ 351186 h 2751927"/>
                  <a:gd name="connsiteX18" fmla="*/ 286000 w 2975208"/>
                  <a:gd name="connsiteY18" fmla="*/ 405519 h 2751927"/>
                  <a:gd name="connsiteX19" fmla="*/ 286000 w 2975208"/>
                  <a:gd name="connsiteY19" fmla="*/ 446268 h 2751927"/>
                  <a:gd name="connsiteX20" fmla="*/ 245249 w 2975208"/>
                  <a:gd name="connsiteY20" fmla="*/ 432685 h 2751927"/>
                  <a:gd name="connsiteX21" fmla="*/ 170539 w 2975208"/>
                  <a:gd name="connsiteY21" fmla="*/ 500601 h 2751927"/>
                  <a:gd name="connsiteX22" fmla="*/ 129789 w 2975208"/>
                  <a:gd name="connsiteY22" fmla="*/ 561725 h 2751927"/>
                  <a:gd name="connsiteX23" fmla="*/ 143372 w 2975208"/>
                  <a:gd name="connsiteY23" fmla="*/ 656807 h 2751927"/>
                  <a:gd name="connsiteX24" fmla="*/ 197707 w 2975208"/>
                  <a:gd name="connsiteY24" fmla="*/ 724723 h 2751927"/>
                  <a:gd name="connsiteX25" fmla="*/ 252041 w 2975208"/>
                  <a:gd name="connsiteY25" fmla="*/ 724723 h 2751927"/>
                  <a:gd name="connsiteX26" fmla="*/ 272416 w 2975208"/>
                  <a:gd name="connsiteY26" fmla="*/ 867346 h 2751927"/>
                  <a:gd name="connsiteX27" fmla="*/ 258833 w 2975208"/>
                  <a:gd name="connsiteY27" fmla="*/ 745097 h 2751927"/>
                  <a:gd name="connsiteX28" fmla="*/ 163748 w 2975208"/>
                  <a:gd name="connsiteY28" fmla="*/ 690765 h 2751927"/>
                  <a:gd name="connsiteX29" fmla="*/ 75455 w 2975208"/>
                  <a:gd name="connsiteY29" fmla="*/ 643224 h 2751927"/>
                  <a:gd name="connsiteX30" fmla="*/ 14328 w 2975208"/>
                  <a:gd name="connsiteY30" fmla="*/ 724723 h 2751927"/>
                  <a:gd name="connsiteX31" fmla="*/ 95830 w 2975208"/>
                  <a:gd name="connsiteY31" fmla="*/ 813013 h 2751927"/>
                  <a:gd name="connsiteX32" fmla="*/ 163748 w 2975208"/>
                  <a:gd name="connsiteY32" fmla="*/ 880929 h 2751927"/>
                  <a:gd name="connsiteX33" fmla="*/ 55079 w 2975208"/>
                  <a:gd name="connsiteY33" fmla="*/ 887720 h 2751927"/>
                  <a:gd name="connsiteX34" fmla="*/ 745 w 2975208"/>
                  <a:gd name="connsiteY34" fmla="*/ 962428 h 2751927"/>
                  <a:gd name="connsiteX35" fmla="*/ 27912 w 2975208"/>
                  <a:gd name="connsiteY35" fmla="*/ 1009969 h 2751927"/>
                  <a:gd name="connsiteX36" fmla="*/ 89038 w 2975208"/>
                  <a:gd name="connsiteY36" fmla="*/ 1030343 h 2751927"/>
                  <a:gd name="connsiteX37" fmla="*/ 95830 w 2975208"/>
                  <a:gd name="connsiteY37" fmla="*/ 1071093 h 2751927"/>
                  <a:gd name="connsiteX38" fmla="*/ 82246 w 2975208"/>
                  <a:gd name="connsiteY38" fmla="*/ 1125425 h 2751927"/>
                  <a:gd name="connsiteX39" fmla="*/ 102622 w 2975208"/>
                  <a:gd name="connsiteY39" fmla="*/ 1206924 h 2751927"/>
                  <a:gd name="connsiteX40" fmla="*/ 231665 w 2975208"/>
                  <a:gd name="connsiteY40" fmla="*/ 1254465 h 2751927"/>
                  <a:gd name="connsiteX41" fmla="*/ 306375 w 2975208"/>
                  <a:gd name="connsiteY41" fmla="*/ 1356339 h 2751927"/>
                  <a:gd name="connsiteX42" fmla="*/ 428627 w 2975208"/>
                  <a:gd name="connsiteY42" fmla="*/ 1383505 h 2751927"/>
                  <a:gd name="connsiteX43" fmla="*/ 625589 w 2975208"/>
                  <a:gd name="connsiteY43" fmla="*/ 1492170 h 2751927"/>
                  <a:gd name="connsiteX44" fmla="*/ 815759 w 2975208"/>
                  <a:gd name="connsiteY44" fmla="*/ 1532920 h 2751927"/>
                  <a:gd name="connsiteX45" fmla="*/ 971969 w 2975208"/>
                  <a:gd name="connsiteY45" fmla="*/ 1546503 h 2751927"/>
                  <a:gd name="connsiteX46" fmla="*/ 951594 w 2975208"/>
                  <a:gd name="connsiteY46" fmla="*/ 1505753 h 2751927"/>
                  <a:gd name="connsiteX47" fmla="*/ 1039887 w 2975208"/>
                  <a:gd name="connsiteY47" fmla="*/ 1546503 h 2751927"/>
                  <a:gd name="connsiteX48" fmla="*/ 1046679 w 2975208"/>
                  <a:gd name="connsiteY48" fmla="*/ 1573669 h 2751927"/>
                  <a:gd name="connsiteX49" fmla="*/ 1189306 w 2975208"/>
                  <a:gd name="connsiteY49" fmla="*/ 1560086 h 2751927"/>
                  <a:gd name="connsiteX50" fmla="*/ 1264016 w 2975208"/>
                  <a:gd name="connsiteY50" fmla="*/ 1729875 h 2751927"/>
                  <a:gd name="connsiteX51" fmla="*/ 1196098 w 2975208"/>
                  <a:gd name="connsiteY51" fmla="*/ 1824957 h 2751927"/>
                  <a:gd name="connsiteX52" fmla="*/ 1189306 w 2975208"/>
                  <a:gd name="connsiteY52" fmla="*/ 1920039 h 2751927"/>
                  <a:gd name="connsiteX53" fmla="*/ 1304767 w 2975208"/>
                  <a:gd name="connsiteY53" fmla="*/ 2035496 h 2751927"/>
                  <a:gd name="connsiteX54" fmla="*/ 1406643 w 2975208"/>
                  <a:gd name="connsiteY54" fmla="*/ 2184910 h 2751927"/>
                  <a:gd name="connsiteX55" fmla="*/ 1515312 w 2975208"/>
                  <a:gd name="connsiteY55" fmla="*/ 2218868 h 2751927"/>
                  <a:gd name="connsiteX56" fmla="*/ 1657939 w 2975208"/>
                  <a:gd name="connsiteY56" fmla="*/ 2232451 h 2751927"/>
                  <a:gd name="connsiteX57" fmla="*/ 1610397 w 2975208"/>
                  <a:gd name="connsiteY57" fmla="*/ 2286784 h 2751927"/>
                  <a:gd name="connsiteX58" fmla="*/ 1515312 w 2975208"/>
                  <a:gd name="connsiteY58" fmla="*/ 2286784 h 2751927"/>
                  <a:gd name="connsiteX59" fmla="*/ 1440602 w 2975208"/>
                  <a:gd name="connsiteY59" fmla="*/ 2381866 h 2751927"/>
                  <a:gd name="connsiteX60" fmla="*/ 1549271 w 2975208"/>
                  <a:gd name="connsiteY60" fmla="*/ 2578821 h 2751927"/>
                  <a:gd name="connsiteX61" fmla="*/ 1678315 w 2975208"/>
                  <a:gd name="connsiteY61" fmla="*/ 2619571 h 2751927"/>
                  <a:gd name="connsiteX62" fmla="*/ 1753024 w 2975208"/>
                  <a:gd name="connsiteY62" fmla="*/ 2619571 h 2751927"/>
                  <a:gd name="connsiteX63" fmla="*/ 1814150 w 2975208"/>
                  <a:gd name="connsiteY63" fmla="*/ 2538072 h 2751927"/>
                  <a:gd name="connsiteX64" fmla="*/ 1861693 w 2975208"/>
                  <a:gd name="connsiteY64" fmla="*/ 2456573 h 2751927"/>
                  <a:gd name="connsiteX65" fmla="*/ 1882068 w 2975208"/>
                  <a:gd name="connsiteY65" fmla="*/ 2490531 h 2751927"/>
                  <a:gd name="connsiteX66" fmla="*/ 1814150 w 2975208"/>
                  <a:gd name="connsiteY66" fmla="*/ 2558447 h 2751927"/>
                  <a:gd name="connsiteX67" fmla="*/ 1786983 w 2975208"/>
                  <a:gd name="connsiteY67" fmla="*/ 2639946 h 2751927"/>
                  <a:gd name="connsiteX68" fmla="*/ 1875276 w 2975208"/>
                  <a:gd name="connsiteY68" fmla="*/ 2673903 h 2751927"/>
                  <a:gd name="connsiteX69" fmla="*/ 1909235 w 2975208"/>
                  <a:gd name="connsiteY69" fmla="*/ 2619571 h 2751927"/>
                  <a:gd name="connsiteX70" fmla="*/ 1943194 w 2975208"/>
                  <a:gd name="connsiteY70" fmla="*/ 2531280 h 2751927"/>
                  <a:gd name="connsiteX71" fmla="*/ 1943194 w 2975208"/>
                  <a:gd name="connsiteY71" fmla="*/ 2619571 h 2751927"/>
                  <a:gd name="connsiteX72" fmla="*/ 1902443 w 2975208"/>
                  <a:gd name="connsiteY72" fmla="*/ 2680695 h 2751927"/>
                  <a:gd name="connsiteX73" fmla="*/ 1983945 w 2975208"/>
                  <a:gd name="connsiteY73" fmla="*/ 2728236 h 2751927"/>
                  <a:gd name="connsiteX74" fmla="*/ 2092613 w 2975208"/>
                  <a:gd name="connsiteY74" fmla="*/ 2748611 h 2751927"/>
                  <a:gd name="connsiteX75" fmla="*/ 2065446 w 2975208"/>
                  <a:gd name="connsiteY75" fmla="*/ 2660320 h 2751927"/>
                  <a:gd name="connsiteX76" fmla="*/ 2072238 w 2975208"/>
                  <a:gd name="connsiteY76" fmla="*/ 2599196 h 2751927"/>
                  <a:gd name="connsiteX77" fmla="*/ 2119780 w 2975208"/>
                  <a:gd name="connsiteY77" fmla="*/ 2728236 h 2751927"/>
                  <a:gd name="connsiteX78" fmla="*/ 2167323 w 2975208"/>
                  <a:gd name="connsiteY78" fmla="*/ 2714653 h 2751927"/>
                  <a:gd name="connsiteX79" fmla="*/ 2140156 w 2975208"/>
                  <a:gd name="connsiteY79" fmla="*/ 2619571 h 2751927"/>
                  <a:gd name="connsiteX80" fmla="*/ 2106197 w 2975208"/>
                  <a:gd name="connsiteY80" fmla="*/ 2538072 h 2751927"/>
                  <a:gd name="connsiteX81" fmla="*/ 2201282 w 2975208"/>
                  <a:gd name="connsiteY81" fmla="*/ 2687486 h 2751927"/>
                  <a:gd name="connsiteX82" fmla="*/ 2316742 w 2975208"/>
                  <a:gd name="connsiteY82" fmla="*/ 2633154 h 2751927"/>
                  <a:gd name="connsiteX83" fmla="*/ 2343909 w 2975208"/>
                  <a:gd name="connsiteY83" fmla="*/ 2612779 h 2751927"/>
                  <a:gd name="connsiteX84" fmla="*/ 2228449 w 2975208"/>
                  <a:gd name="connsiteY84" fmla="*/ 2551655 h 2751927"/>
                  <a:gd name="connsiteX85" fmla="*/ 2364284 w 2975208"/>
                  <a:gd name="connsiteY85" fmla="*/ 2599196 h 2751927"/>
                  <a:gd name="connsiteX86" fmla="*/ 2425410 w 2975208"/>
                  <a:gd name="connsiteY86" fmla="*/ 2510906 h 2751927"/>
                  <a:gd name="connsiteX87" fmla="*/ 2459369 w 2975208"/>
                  <a:gd name="connsiteY87" fmla="*/ 2381866 h 2751927"/>
                  <a:gd name="connsiteX88" fmla="*/ 2459369 w 2975208"/>
                  <a:gd name="connsiteY88" fmla="*/ 2327533 h 2751927"/>
                  <a:gd name="connsiteX89" fmla="*/ 2554454 w 2975208"/>
                  <a:gd name="connsiteY89" fmla="*/ 2395449 h 2751927"/>
                  <a:gd name="connsiteX90" fmla="*/ 2805750 w 2975208"/>
                  <a:gd name="connsiteY90" fmla="*/ 2341116 h 2751927"/>
                  <a:gd name="connsiteX91" fmla="*/ 2798958 w 2975208"/>
                  <a:gd name="connsiteY91" fmla="*/ 2266409 h 2751927"/>
                  <a:gd name="connsiteX92" fmla="*/ 2731041 w 2975208"/>
                  <a:gd name="connsiteY92" fmla="*/ 2184910 h 2751927"/>
                  <a:gd name="connsiteX93" fmla="*/ 2839709 w 2975208"/>
                  <a:gd name="connsiteY93" fmla="*/ 2259618 h 2751927"/>
                  <a:gd name="connsiteX94" fmla="*/ 2914419 w 2975208"/>
                  <a:gd name="connsiteY94" fmla="*/ 2164536 h 2751927"/>
                  <a:gd name="connsiteX95" fmla="*/ 2968753 w 2975208"/>
                  <a:gd name="connsiteY95" fmla="*/ 1920039 h 2751927"/>
                  <a:gd name="connsiteX96" fmla="*/ 2955169 w 2975208"/>
                  <a:gd name="connsiteY96" fmla="*/ 1790999 h 2751927"/>
                  <a:gd name="connsiteX97" fmla="*/ 2798958 w 2975208"/>
                  <a:gd name="connsiteY97" fmla="*/ 1750250 h 2751927"/>
                  <a:gd name="connsiteX98" fmla="*/ 2717457 w 2975208"/>
                  <a:gd name="connsiteY98" fmla="*/ 1804582 h 2751927"/>
                  <a:gd name="connsiteX99" fmla="*/ 2819334 w 2975208"/>
                  <a:gd name="connsiteY99" fmla="*/ 1716292 h 2751927"/>
                  <a:gd name="connsiteX100" fmla="*/ 2941586 w 2975208"/>
                  <a:gd name="connsiteY100" fmla="*/ 1736667 h 2751927"/>
                  <a:gd name="connsiteX101" fmla="*/ 2961961 w 2975208"/>
                  <a:gd name="connsiteY101" fmla="*/ 1709500 h 2751927"/>
                  <a:gd name="connsiteX102" fmla="*/ 2948378 w 2975208"/>
                  <a:gd name="connsiteY102" fmla="*/ 1478587 h 2751927"/>
                  <a:gd name="connsiteX103" fmla="*/ 2853293 w 2975208"/>
                  <a:gd name="connsiteY103" fmla="*/ 1091468 h 2751927"/>
                  <a:gd name="connsiteX104" fmla="*/ 2764999 w 2975208"/>
                  <a:gd name="connsiteY104" fmla="*/ 772264 h 2751927"/>
                  <a:gd name="connsiteX105" fmla="*/ 2581621 w 2975208"/>
                  <a:gd name="connsiteY105" fmla="*/ 534559 h 2751927"/>
                  <a:gd name="connsiteX106" fmla="*/ 2330326 w 2975208"/>
                  <a:gd name="connsiteY106" fmla="*/ 364770 h 2751927"/>
                  <a:gd name="connsiteX107" fmla="*/ 2235241 w 2975208"/>
                  <a:gd name="connsiteY107" fmla="*/ 283271 h 2751927"/>
                  <a:gd name="connsiteX108" fmla="*/ 2275991 w 2975208"/>
                  <a:gd name="connsiteY108" fmla="*/ 385144 h 2751927"/>
                  <a:gd name="connsiteX109" fmla="*/ 2167323 w 2975208"/>
                  <a:gd name="connsiteY109" fmla="*/ 276479 h 2751927"/>
                  <a:gd name="connsiteX110" fmla="*/ 1963569 w 2975208"/>
                  <a:gd name="connsiteY110" fmla="*/ 167814 h 2751927"/>
                  <a:gd name="connsiteX111" fmla="*/ 1814150 w 2975208"/>
                  <a:gd name="connsiteY111" fmla="*/ 167814 h 2751927"/>
                  <a:gd name="connsiteX112" fmla="*/ 1583230 w 2975208"/>
                  <a:gd name="connsiteY112" fmla="*/ 106690 h 2751927"/>
                  <a:gd name="connsiteX113" fmla="*/ 1501728 w 2975208"/>
                  <a:gd name="connsiteY113" fmla="*/ 59149 h 2751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</a:cxnLst>
                <a:rect l="l" t="t" r="r" b="b"/>
                <a:pathLst>
                  <a:path w="2975208" h="2751927">
                    <a:moveTo>
                      <a:pt x="1501728" y="59149"/>
                    </a:moveTo>
                    <a:cubicBezTo>
                      <a:pt x="1466637" y="53489"/>
                      <a:pt x="1405512" y="61413"/>
                      <a:pt x="1372685" y="72732"/>
                    </a:cubicBezTo>
                    <a:cubicBezTo>
                      <a:pt x="1339858" y="84051"/>
                      <a:pt x="1313823" y="128197"/>
                      <a:pt x="1304767" y="127065"/>
                    </a:cubicBezTo>
                    <a:cubicBezTo>
                      <a:pt x="1295711" y="125933"/>
                      <a:pt x="1337593" y="86315"/>
                      <a:pt x="1318350" y="65940"/>
                    </a:cubicBezTo>
                    <a:cubicBezTo>
                      <a:pt x="1299107" y="45565"/>
                      <a:pt x="1234584" y="13871"/>
                      <a:pt x="1189306" y="4816"/>
                    </a:cubicBezTo>
                    <a:cubicBezTo>
                      <a:pt x="1144028" y="-4239"/>
                      <a:pt x="1060262" y="289"/>
                      <a:pt x="1046679" y="11608"/>
                    </a:cubicBezTo>
                    <a:cubicBezTo>
                      <a:pt x="1033096" y="22927"/>
                      <a:pt x="1119125" y="63677"/>
                      <a:pt x="1107805" y="72732"/>
                    </a:cubicBezTo>
                    <a:cubicBezTo>
                      <a:pt x="1096485" y="81787"/>
                      <a:pt x="1022907" y="64808"/>
                      <a:pt x="978761" y="65940"/>
                    </a:cubicBezTo>
                    <a:cubicBezTo>
                      <a:pt x="934615" y="67072"/>
                      <a:pt x="876885" y="62545"/>
                      <a:pt x="842926" y="79524"/>
                    </a:cubicBezTo>
                    <a:cubicBezTo>
                      <a:pt x="808967" y="96503"/>
                      <a:pt x="785196" y="141780"/>
                      <a:pt x="775008" y="167814"/>
                    </a:cubicBezTo>
                    <a:cubicBezTo>
                      <a:pt x="764820" y="193848"/>
                      <a:pt x="789724" y="224411"/>
                      <a:pt x="781800" y="235730"/>
                    </a:cubicBezTo>
                    <a:cubicBezTo>
                      <a:pt x="773876" y="247049"/>
                      <a:pt x="755764" y="222147"/>
                      <a:pt x="727465" y="235730"/>
                    </a:cubicBezTo>
                    <a:cubicBezTo>
                      <a:pt x="699166" y="249313"/>
                      <a:pt x="647096" y="312701"/>
                      <a:pt x="612005" y="317229"/>
                    </a:cubicBezTo>
                    <a:cubicBezTo>
                      <a:pt x="576914" y="321757"/>
                      <a:pt x="541823" y="271952"/>
                      <a:pt x="516920" y="262896"/>
                    </a:cubicBezTo>
                    <a:cubicBezTo>
                      <a:pt x="492017" y="253841"/>
                      <a:pt x="471642" y="248181"/>
                      <a:pt x="462586" y="262896"/>
                    </a:cubicBezTo>
                    <a:cubicBezTo>
                      <a:pt x="453530" y="277611"/>
                      <a:pt x="475038" y="339867"/>
                      <a:pt x="462586" y="351186"/>
                    </a:cubicBezTo>
                    <a:cubicBezTo>
                      <a:pt x="450134" y="362505"/>
                      <a:pt x="408251" y="330812"/>
                      <a:pt x="387876" y="330812"/>
                    </a:cubicBezTo>
                    <a:cubicBezTo>
                      <a:pt x="367501" y="330812"/>
                      <a:pt x="357313" y="338735"/>
                      <a:pt x="340334" y="351186"/>
                    </a:cubicBezTo>
                    <a:cubicBezTo>
                      <a:pt x="323355" y="363637"/>
                      <a:pt x="295056" y="389672"/>
                      <a:pt x="286000" y="405519"/>
                    </a:cubicBezTo>
                    <a:cubicBezTo>
                      <a:pt x="276944" y="421366"/>
                      <a:pt x="292792" y="441740"/>
                      <a:pt x="286000" y="446268"/>
                    </a:cubicBezTo>
                    <a:cubicBezTo>
                      <a:pt x="279208" y="450796"/>
                      <a:pt x="264492" y="423630"/>
                      <a:pt x="245249" y="432685"/>
                    </a:cubicBezTo>
                    <a:cubicBezTo>
                      <a:pt x="226006" y="441740"/>
                      <a:pt x="189782" y="479094"/>
                      <a:pt x="170539" y="500601"/>
                    </a:cubicBezTo>
                    <a:cubicBezTo>
                      <a:pt x="151296" y="522108"/>
                      <a:pt x="134317" y="535691"/>
                      <a:pt x="129789" y="561725"/>
                    </a:cubicBezTo>
                    <a:cubicBezTo>
                      <a:pt x="125261" y="587759"/>
                      <a:pt x="132052" y="629641"/>
                      <a:pt x="143372" y="656807"/>
                    </a:cubicBezTo>
                    <a:cubicBezTo>
                      <a:pt x="154692" y="683973"/>
                      <a:pt x="179596" y="713404"/>
                      <a:pt x="197707" y="724723"/>
                    </a:cubicBezTo>
                    <a:cubicBezTo>
                      <a:pt x="215818" y="736042"/>
                      <a:pt x="239590" y="700953"/>
                      <a:pt x="252041" y="724723"/>
                    </a:cubicBezTo>
                    <a:cubicBezTo>
                      <a:pt x="264492" y="748493"/>
                      <a:pt x="271284" y="863950"/>
                      <a:pt x="272416" y="867346"/>
                    </a:cubicBezTo>
                    <a:cubicBezTo>
                      <a:pt x="273548" y="870742"/>
                      <a:pt x="276944" y="774527"/>
                      <a:pt x="258833" y="745097"/>
                    </a:cubicBezTo>
                    <a:cubicBezTo>
                      <a:pt x="240722" y="715667"/>
                      <a:pt x="194311" y="707744"/>
                      <a:pt x="163748" y="690765"/>
                    </a:cubicBezTo>
                    <a:cubicBezTo>
                      <a:pt x="133185" y="673786"/>
                      <a:pt x="100358" y="637564"/>
                      <a:pt x="75455" y="643224"/>
                    </a:cubicBezTo>
                    <a:cubicBezTo>
                      <a:pt x="50552" y="648884"/>
                      <a:pt x="10932" y="696425"/>
                      <a:pt x="14328" y="724723"/>
                    </a:cubicBezTo>
                    <a:cubicBezTo>
                      <a:pt x="17724" y="753021"/>
                      <a:pt x="70927" y="786979"/>
                      <a:pt x="95830" y="813013"/>
                    </a:cubicBezTo>
                    <a:cubicBezTo>
                      <a:pt x="120733" y="839047"/>
                      <a:pt x="170540" y="868478"/>
                      <a:pt x="163748" y="880929"/>
                    </a:cubicBezTo>
                    <a:cubicBezTo>
                      <a:pt x="156956" y="893380"/>
                      <a:pt x="82246" y="874137"/>
                      <a:pt x="55079" y="887720"/>
                    </a:cubicBezTo>
                    <a:cubicBezTo>
                      <a:pt x="27912" y="901303"/>
                      <a:pt x="5273" y="942053"/>
                      <a:pt x="745" y="962428"/>
                    </a:cubicBezTo>
                    <a:cubicBezTo>
                      <a:pt x="-3783" y="982803"/>
                      <a:pt x="13197" y="998650"/>
                      <a:pt x="27912" y="1009969"/>
                    </a:cubicBezTo>
                    <a:cubicBezTo>
                      <a:pt x="42627" y="1021288"/>
                      <a:pt x="77718" y="1020156"/>
                      <a:pt x="89038" y="1030343"/>
                    </a:cubicBezTo>
                    <a:cubicBezTo>
                      <a:pt x="100358" y="1040530"/>
                      <a:pt x="96962" y="1055246"/>
                      <a:pt x="95830" y="1071093"/>
                    </a:cubicBezTo>
                    <a:cubicBezTo>
                      <a:pt x="94698" y="1086940"/>
                      <a:pt x="81114" y="1102787"/>
                      <a:pt x="82246" y="1125425"/>
                    </a:cubicBezTo>
                    <a:cubicBezTo>
                      <a:pt x="83378" y="1148064"/>
                      <a:pt x="77719" y="1185417"/>
                      <a:pt x="102622" y="1206924"/>
                    </a:cubicBezTo>
                    <a:cubicBezTo>
                      <a:pt x="127525" y="1228431"/>
                      <a:pt x="197706" y="1229563"/>
                      <a:pt x="231665" y="1254465"/>
                    </a:cubicBezTo>
                    <a:cubicBezTo>
                      <a:pt x="265624" y="1279368"/>
                      <a:pt x="273548" y="1334832"/>
                      <a:pt x="306375" y="1356339"/>
                    </a:cubicBezTo>
                    <a:cubicBezTo>
                      <a:pt x="339202" y="1377846"/>
                      <a:pt x="375425" y="1360867"/>
                      <a:pt x="428627" y="1383505"/>
                    </a:cubicBezTo>
                    <a:cubicBezTo>
                      <a:pt x="481829" y="1406143"/>
                      <a:pt x="561067" y="1467268"/>
                      <a:pt x="625589" y="1492170"/>
                    </a:cubicBezTo>
                    <a:cubicBezTo>
                      <a:pt x="690111" y="1517073"/>
                      <a:pt x="758029" y="1523865"/>
                      <a:pt x="815759" y="1532920"/>
                    </a:cubicBezTo>
                    <a:cubicBezTo>
                      <a:pt x="873489" y="1541975"/>
                      <a:pt x="949330" y="1551031"/>
                      <a:pt x="971969" y="1546503"/>
                    </a:cubicBezTo>
                    <a:cubicBezTo>
                      <a:pt x="994608" y="1541975"/>
                      <a:pt x="940274" y="1505753"/>
                      <a:pt x="951594" y="1505753"/>
                    </a:cubicBezTo>
                    <a:cubicBezTo>
                      <a:pt x="962914" y="1505753"/>
                      <a:pt x="1024040" y="1535184"/>
                      <a:pt x="1039887" y="1546503"/>
                    </a:cubicBezTo>
                    <a:cubicBezTo>
                      <a:pt x="1055734" y="1557822"/>
                      <a:pt x="1021776" y="1571405"/>
                      <a:pt x="1046679" y="1573669"/>
                    </a:cubicBezTo>
                    <a:cubicBezTo>
                      <a:pt x="1071582" y="1575933"/>
                      <a:pt x="1153083" y="1534052"/>
                      <a:pt x="1189306" y="1560086"/>
                    </a:cubicBezTo>
                    <a:cubicBezTo>
                      <a:pt x="1225529" y="1586120"/>
                      <a:pt x="1262884" y="1685730"/>
                      <a:pt x="1264016" y="1729875"/>
                    </a:cubicBezTo>
                    <a:cubicBezTo>
                      <a:pt x="1265148" y="1774020"/>
                      <a:pt x="1208550" y="1793263"/>
                      <a:pt x="1196098" y="1824957"/>
                    </a:cubicBezTo>
                    <a:cubicBezTo>
                      <a:pt x="1183646" y="1856651"/>
                      <a:pt x="1171194" y="1884949"/>
                      <a:pt x="1189306" y="1920039"/>
                    </a:cubicBezTo>
                    <a:cubicBezTo>
                      <a:pt x="1207417" y="1955129"/>
                      <a:pt x="1268544" y="1991351"/>
                      <a:pt x="1304767" y="2035496"/>
                    </a:cubicBezTo>
                    <a:cubicBezTo>
                      <a:pt x="1340990" y="2079641"/>
                      <a:pt x="1371552" y="2154348"/>
                      <a:pt x="1406643" y="2184910"/>
                    </a:cubicBezTo>
                    <a:cubicBezTo>
                      <a:pt x="1441734" y="2215472"/>
                      <a:pt x="1473429" y="2210945"/>
                      <a:pt x="1515312" y="2218868"/>
                    </a:cubicBezTo>
                    <a:cubicBezTo>
                      <a:pt x="1557195" y="2226791"/>
                      <a:pt x="1642092" y="2221132"/>
                      <a:pt x="1657939" y="2232451"/>
                    </a:cubicBezTo>
                    <a:cubicBezTo>
                      <a:pt x="1673786" y="2243770"/>
                      <a:pt x="1634168" y="2277729"/>
                      <a:pt x="1610397" y="2286784"/>
                    </a:cubicBezTo>
                    <a:cubicBezTo>
                      <a:pt x="1586626" y="2295839"/>
                      <a:pt x="1543611" y="2270937"/>
                      <a:pt x="1515312" y="2286784"/>
                    </a:cubicBezTo>
                    <a:cubicBezTo>
                      <a:pt x="1487013" y="2302631"/>
                      <a:pt x="1434942" y="2333193"/>
                      <a:pt x="1440602" y="2381866"/>
                    </a:cubicBezTo>
                    <a:cubicBezTo>
                      <a:pt x="1446262" y="2430539"/>
                      <a:pt x="1509652" y="2539204"/>
                      <a:pt x="1549271" y="2578821"/>
                    </a:cubicBezTo>
                    <a:cubicBezTo>
                      <a:pt x="1588890" y="2618439"/>
                      <a:pt x="1644356" y="2612779"/>
                      <a:pt x="1678315" y="2619571"/>
                    </a:cubicBezTo>
                    <a:cubicBezTo>
                      <a:pt x="1712274" y="2626363"/>
                      <a:pt x="1730385" y="2633154"/>
                      <a:pt x="1753024" y="2619571"/>
                    </a:cubicBezTo>
                    <a:cubicBezTo>
                      <a:pt x="1775663" y="2605988"/>
                      <a:pt x="1796039" y="2565238"/>
                      <a:pt x="1814150" y="2538072"/>
                    </a:cubicBezTo>
                    <a:cubicBezTo>
                      <a:pt x="1832261" y="2510906"/>
                      <a:pt x="1850373" y="2464496"/>
                      <a:pt x="1861693" y="2456573"/>
                    </a:cubicBezTo>
                    <a:cubicBezTo>
                      <a:pt x="1873013" y="2448650"/>
                      <a:pt x="1889992" y="2473552"/>
                      <a:pt x="1882068" y="2490531"/>
                    </a:cubicBezTo>
                    <a:cubicBezTo>
                      <a:pt x="1874144" y="2507510"/>
                      <a:pt x="1829997" y="2533545"/>
                      <a:pt x="1814150" y="2558447"/>
                    </a:cubicBezTo>
                    <a:cubicBezTo>
                      <a:pt x="1798303" y="2583349"/>
                      <a:pt x="1776795" y="2620703"/>
                      <a:pt x="1786983" y="2639946"/>
                    </a:cubicBezTo>
                    <a:cubicBezTo>
                      <a:pt x="1797171" y="2659189"/>
                      <a:pt x="1854901" y="2677299"/>
                      <a:pt x="1875276" y="2673903"/>
                    </a:cubicBezTo>
                    <a:cubicBezTo>
                      <a:pt x="1895651" y="2670507"/>
                      <a:pt x="1897915" y="2643341"/>
                      <a:pt x="1909235" y="2619571"/>
                    </a:cubicBezTo>
                    <a:cubicBezTo>
                      <a:pt x="1920555" y="2595801"/>
                      <a:pt x="1937534" y="2531280"/>
                      <a:pt x="1943194" y="2531280"/>
                    </a:cubicBezTo>
                    <a:cubicBezTo>
                      <a:pt x="1948854" y="2531280"/>
                      <a:pt x="1949986" y="2594669"/>
                      <a:pt x="1943194" y="2619571"/>
                    </a:cubicBezTo>
                    <a:cubicBezTo>
                      <a:pt x="1936402" y="2644473"/>
                      <a:pt x="1895651" y="2662584"/>
                      <a:pt x="1902443" y="2680695"/>
                    </a:cubicBezTo>
                    <a:cubicBezTo>
                      <a:pt x="1909235" y="2698806"/>
                      <a:pt x="1952250" y="2716917"/>
                      <a:pt x="1983945" y="2728236"/>
                    </a:cubicBezTo>
                    <a:cubicBezTo>
                      <a:pt x="2015640" y="2739555"/>
                      <a:pt x="2079030" y="2759930"/>
                      <a:pt x="2092613" y="2748611"/>
                    </a:cubicBezTo>
                    <a:cubicBezTo>
                      <a:pt x="2106196" y="2737292"/>
                      <a:pt x="2068842" y="2685222"/>
                      <a:pt x="2065446" y="2660320"/>
                    </a:cubicBezTo>
                    <a:cubicBezTo>
                      <a:pt x="2062050" y="2635418"/>
                      <a:pt x="2063182" y="2587877"/>
                      <a:pt x="2072238" y="2599196"/>
                    </a:cubicBezTo>
                    <a:cubicBezTo>
                      <a:pt x="2081294" y="2610515"/>
                      <a:pt x="2103933" y="2708993"/>
                      <a:pt x="2119780" y="2728236"/>
                    </a:cubicBezTo>
                    <a:cubicBezTo>
                      <a:pt x="2135627" y="2747479"/>
                      <a:pt x="2163927" y="2732764"/>
                      <a:pt x="2167323" y="2714653"/>
                    </a:cubicBezTo>
                    <a:cubicBezTo>
                      <a:pt x="2170719" y="2696542"/>
                      <a:pt x="2150344" y="2649001"/>
                      <a:pt x="2140156" y="2619571"/>
                    </a:cubicBezTo>
                    <a:cubicBezTo>
                      <a:pt x="2129968" y="2590141"/>
                      <a:pt x="2096009" y="2526753"/>
                      <a:pt x="2106197" y="2538072"/>
                    </a:cubicBezTo>
                    <a:cubicBezTo>
                      <a:pt x="2116385" y="2549391"/>
                      <a:pt x="2166191" y="2671639"/>
                      <a:pt x="2201282" y="2687486"/>
                    </a:cubicBezTo>
                    <a:cubicBezTo>
                      <a:pt x="2236373" y="2703333"/>
                      <a:pt x="2292971" y="2645605"/>
                      <a:pt x="2316742" y="2633154"/>
                    </a:cubicBezTo>
                    <a:cubicBezTo>
                      <a:pt x="2340513" y="2620703"/>
                      <a:pt x="2358624" y="2626362"/>
                      <a:pt x="2343909" y="2612779"/>
                    </a:cubicBezTo>
                    <a:cubicBezTo>
                      <a:pt x="2329194" y="2599196"/>
                      <a:pt x="2225053" y="2553919"/>
                      <a:pt x="2228449" y="2551655"/>
                    </a:cubicBezTo>
                    <a:cubicBezTo>
                      <a:pt x="2231845" y="2549391"/>
                      <a:pt x="2331457" y="2605987"/>
                      <a:pt x="2364284" y="2599196"/>
                    </a:cubicBezTo>
                    <a:cubicBezTo>
                      <a:pt x="2397111" y="2592405"/>
                      <a:pt x="2409563" y="2547128"/>
                      <a:pt x="2425410" y="2510906"/>
                    </a:cubicBezTo>
                    <a:cubicBezTo>
                      <a:pt x="2441257" y="2474684"/>
                      <a:pt x="2453709" y="2412428"/>
                      <a:pt x="2459369" y="2381866"/>
                    </a:cubicBezTo>
                    <a:cubicBezTo>
                      <a:pt x="2465029" y="2351304"/>
                      <a:pt x="2443522" y="2325269"/>
                      <a:pt x="2459369" y="2327533"/>
                    </a:cubicBezTo>
                    <a:cubicBezTo>
                      <a:pt x="2475216" y="2329797"/>
                      <a:pt x="2496724" y="2393185"/>
                      <a:pt x="2554454" y="2395449"/>
                    </a:cubicBezTo>
                    <a:cubicBezTo>
                      <a:pt x="2612184" y="2397713"/>
                      <a:pt x="2764999" y="2362623"/>
                      <a:pt x="2805750" y="2341116"/>
                    </a:cubicBezTo>
                    <a:cubicBezTo>
                      <a:pt x="2846501" y="2319609"/>
                      <a:pt x="2811409" y="2292443"/>
                      <a:pt x="2798958" y="2266409"/>
                    </a:cubicBezTo>
                    <a:cubicBezTo>
                      <a:pt x="2786507" y="2240375"/>
                      <a:pt x="2724249" y="2186042"/>
                      <a:pt x="2731041" y="2184910"/>
                    </a:cubicBezTo>
                    <a:cubicBezTo>
                      <a:pt x="2737833" y="2183778"/>
                      <a:pt x="2809146" y="2263014"/>
                      <a:pt x="2839709" y="2259618"/>
                    </a:cubicBezTo>
                    <a:cubicBezTo>
                      <a:pt x="2870272" y="2256222"/>
                      <a:pt x="2892912" y="2221132"/>
                      <a:pt x="2914419" y="2164536"/>
                    </a:cubicBezTo>
                    <a:cubicBezTo>
                      <a:pt x="2935926" y="2107940"/>
                      <a:pt x="2961961" y="1982295"/>
                      <a:pt x="2968753" y="1920039"/>
                    </a:cubicBezTo>
                    <a:cubicBezTo>
                      <a:pt x="2975545" y="1857783"/>
                      <a:pt x="2983468" y="1819297"/>
                      <a:pt x="2955169" y="1790999"/>
                    </a:cubicBezTo>
                    <a:cubicBezTo>
                      <a:pt x="2926870" y="1762701"/>
                      <a:pt x="2838577" y="1747986"/>
                      <a:pt x="2798958" y="1750250"/>
                    </a:cubicBezTo>
                    <a:cubicBezTo>
                      <a:pt x="2759339" y="1752514"/>
                      <a:pt x="2714061" y="1810242"/>
                      <a:pt x="2717457" y="1804582"/>
                    </a:cubicBezTo>
                    <a:cubicBezTo>
                      <a:pt x="2720853" y="1798922"/>
                      <a:pt x="2781979" y="1727611"/>
                      <a:pt x="2819334" y="1716292"/>
                    </a:cubicBezTo>
                    <a:cubicBezTo>
                      <a:pt x="2856689" y="1704973"/>
                      <a:pt x="2917815" y="1737799"/>
                      <a:pt x="2941586" y="1736667"/>
                    </a:cubicBezTo>
                    <a:cubicBezTo>
                      <a:pt x="2965357" y="1735535"/>
                      <a:pt x="2960829" y="1752513"/>
                      <a:pt x="2961961" y="1709500"/>
                    </a:cubicBezTo>
                    <a:cubicBezTo>
                      <a:pt x="2963093" y="1666487"/>
                      <a:pt x="2966489" y="1581592"/>
                      <a:pt x="2948378" y="1478587"/>
                    </a:cubicBezTo>
                    <a:cubicBezTo>
                      <a:pt x="2930267" y="1375582"/>
                      <a:pt x="2883856" y="1209189"/>
                      <a:pt x="2853293" y="1091468"/>
                    </a:cubicBezTo>
                    <a:cubicBezTo>
                      <a:pt x="2822730" y="973748"/>
                      <a:pt x="2810278" y="865082"/>
                      <a:pt x="2764999" y="772264"/>
                    </a:cubicBezTo>
                    <a:cubicBezTo>
                      <a:pt x="2719720" y="679446"/>
                      <a:pt x="2654066" y="602475"/>
                      <a:pt x="2581621" y="534559"/>
                    </a:cubicBezTo>
                    <a:cubicBezTo>
                      <a:pt x="2509176" y="466643"/>
                      <a:pt x="2388056" y="406651"/>
                      <a:pt x="2330326" y="364770"/>
                    </a:cubicBezTo>
                    <a:cubicBezTo>
                      <a:pt x="2272596" y="322889"/>
                      <a:pt x="2244297" y="279875"/>
                      <a:pt x="2235241" y="283271"/>
                    </a:cubicBezTo>
                    <a:cubicBezTo>
                      <a:pt x="2226185" y="286667"/>
                      <a:pt x="2287311" y="386276"/>
                      <a:pt x="2275991" y="385144"/>
                    </a:cubicBezTo>
                    <a:cubicBezTo>
                      <a:pt x="2264671" y="384012"/>
                      <a:pt x="2219393" y="312701"/>
                      <a:pt x="2167323" y="276479"/>
                    </a:cubicBezTo>
                    <a:cubicBezTo>
                      <a:pt x="2115253" y="240257"/>
                      <a:pt x="2022431" y="185925"/>
                      <a:pt x="1963569" y="167814"/>
                    </a:cubicBezTo>
                    <a:cubicBezTo>
                      <a:pt x="1904707" y="149703"/>
                      <a:pt x="1877540" y="178001"/>
                      <a:pt x="1814150" y="167814"/>
                    </a:cubicBezTo>
                    <a:cubicBezTo>
                      <a:pt x="1750760" y="157627"/>
                      <a:pt x="1631904" y="122537"/>
                      <a:pt x="1583230" y="106690"/>
                    </a:cubicBezTo>
                    <a:cubicBezTo>
                      <a:pt x="1534556" y="90843"/>
                      <a:pt x="1536819" y="64809"/>
                      <a:pt x="1501728" y="59149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Freeform 40">
                <a:extLst>
                  <a:ext uri="{FF2B5EF4-FFF2-40B4-BE49-F238E27FC236}">
                    <a16:creationId xmlns:a16="http://schemas.microsoft.com/office/drawing/2014/main" xmlns="" id="{3E2EF513-54F8-7A44-A11E-EBD13F1787F8}"/>
                  </a:ext>
                </a:extLst>
              </p:cNvPr>
              <p:cNvSpPr/>
              <p:nvPr/>
            </p:nvSpPr>
            <p:spPr>
              <a:xfrm>
                <a:off x="3036072" y="6009158"/>
                <a:ext cx="1195992" cy="1156985"/>
              </a:xfrm>
              <a:custGeom>
                <a:avLst/>
                <a:gdLst>
                  <a:gd name="connsiteX0" fmla="*/ 1107682 w 1195992"/>
                  <a:gd name="connsiteY0" fmla="*/ 740593 h 1156985"/>
                  <a:gd name="connsiteX1" fmla="*/ 978638 w 1195992"/>
                  <a:gd name="connsiteY1" fmla="*/ 509680 h 1156985"/>
                  <a:gd name="connsiteX2" fmla="*/ 883553 w 1195992"/>
                  <a:gd name="connsiteY2" fmla="*/ 183685 h 1156985"/>
                  <a:gd name="connsiteX3" fmla="*/ 340211 w 1195992"/>
                  <a:gd name="connsiteY3" fmla="*/ 312 h 1156985"/>
                  <a:gd name="connsiteX4" fmla="*/ 20997 w 1195992"/>
                  <a:gd name="connsiteY4" fmla="*/ 224434 h 1156985"/>
                  <a:gd name="connsiteX5" fmla="*/ 41372 w 1195992"/>
                  <a:gd name="connsiteY5" fmla="*/ 407806 h 1156985"/>
                  <a:gd name="connsiteX6" fmla="*/ 129666 w 1195992"/>
                  <a:gd name="connsiteY6" fmla="*/ 557221 h 1156985"/>
                  <a:gd name="connsiteX7" fmla="*/ 279085 w 1195992"/>
                  <a:gd name="connsiteY7" fmla="*/ 631928 h 1156985"/>
                  <a:gd name="connsiteX8" fmla="*/ 401337 w 1195992"/>
                  <a:gd name="connsiteY8" fmla="*/ 686261 h 1156985"/>
                  <a:gd name="connsiteX9" fmla="*/ 543964 w 1195992"/>
                  <a:gd name="connsiteY9" fmla="*/ 686261 h 1156985"/>
                  <a:gd name="connsiteX10" fmla="*/ 645841 w 1195992"/>
                  <a:gd name="connsiteY10" fmla="*/ 597970 h 1156985"/>
                  <a:gd name="connsiteX11" fmla="*/ 958263 w 1195992"/>
                  <a:gd name="connsiteY11" fmla="*/ 693052 h 1156985"/>
                  <a:gd name="connsiteX12" fmla="*/ 1121265 w 1195992"/>
                  <a:gd name="connsiteY12" fmla="*/ 890008 h 1156985"/>
                  <a:gd name="connsiteX13" fmla="*/ 903928 w 1195992"/>
                  <a:gd name="connsiteY13" fmla="*/ 1059797 h 1156985"/>
                  <a:gd name="connsiteX14" fmla="*/ 890345 w 1195992"/>
                  <a:gd name="connsiteY14" fmla="*/ 1154879 h 1156985"/>
                  <a:gd name="connsiteX15" fmla="*/ 1114474 w 1195992"/>
                  <a:gd name="connsiteY15" fmla="*/ 971507 h 1156985"/>
                  <a:gd name="connsiteX16" fmla="*/ 1195975 w 1195992"/>
                  <a:gd name="connsiteY16" fmla="*/ 815301 h 1156985"/>
                  <a:gd name="connsiteX17" fmla="*/ 1107682 w 1195992"/>
                  <a:gd name="connsiteY17" fmla="*/ 740593 h 115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95992" h="1156985">
                    <a:moveTo>
                      <a:pt x="1107682" y="740593"/>
                    </a:moveTo>
                    <a:cubicBezTo>
                      <a:pt x="1071459" y="689656"/>
                      <a:pt x="1015993" y="602498"/>
                      <a:pt x="978638" y="509680"/>
                    </a:cubicBezTo>
                    <a:cubicBezTo>
                      <a:pt x="941283" y="416862"/>
                      <a:pt x="989957" y="268580"/>
                      <a:pt x="883553" y="183685"/>
                    </a:cubicBezTo>
                    <a:cubicBezTo>
                      <a:pt x="777148" y="98790"/>
                      <a:pt x="483970" y="-6479"/>
                      <a:pt x="340211" y="312"/>
                    </a:cubicBezTo>
                    <a:cubicBezTo>
                      <a:pt x="196452" y="7103"/>
                      <a:pt x="70803" y="156518"/>
                      <a:pt x="20997" y="224434"/>
                    </a:cubicBezTo>
                    <a:cubicBezTo>
                      <a:pt x="-28810" y="292350"/>
                      <a:pt x="23260" y="352341"/>
                      <a:pt x="41372" y="407806"/>
                    </a:cubicBezTo>
                    <a:cubicBezTo>
                      <a:pt x="59483" y="463270"/>
                      <a:pt x="90047" y="519867"/>
                      <a:pt x="129666" y="557221"/>
                    </a:cubicBezTo>
                    <a:cubicBezTo>
                      <a:pt x="169285" y="594575"/>
                      <a:pt x="233807" y="610421"/>
                      <a:pt x="279085" y="631928"/>
                    </a:cubicBezTo>
                    <a:cubicBezTo>
                      <a:pt x="324363" y="653435"/>
                      <a:pt x="357191" y="677206"/>
                      <a:pt x="401337" y="686261"/>
                    </a:cubicBezTo>
                    <a:cubicBezTo>
                      <a:pt x="445483" y="695316"/>
                      <a:pt x="503213" y="700976"/>
                      <a:pt x="543964" y="686261"/>
                    </a:cubicBezTo>
                    <a:cubicBezTo>
                      <a:pt x="584715" y="671546"/>
                      <a:pt x="576791" y="596838"/>
                      <a:pt x="645841" y="597970"/>
                    </a:cubicBezTo>
                    <a:cubicBezTo>
                      <a:pt x="714891" y="599102"/>
                      <a:pt x="879026" y="644379"/>
                      <a:pt x="958263" y="693052"/>
                    </a:cubicBezTo>
                    <a:cubicBezTo>
                      <a:pt x="1037500" y="741725"/>
                      <a:pt x="1130321" y="828884"/>
                      <a:pt x="1121265" y="890008"/>
                    </a:cubicBezTo>
                    <a:cubicBezTo>
                      <a:pt x="1112209" y="951132"/>
                      <a:pt x="942415" y="1015652"/>
                      <a:pt x="903928" y="1059797"/>
                    </a:cubicBezTo>
                    <a:cubicBezTo>
                      <a:pt x="865441" y="1103942"/>
                      <a:pt x="855254" y="1169594"/>
                      <a:pt x="890345" y="1154879"/>
                    </a:cubicBezTo>
                    <a:cubicBezTo>
                      <a:pt x="925436" y="1140164"/>
                      <a:pt x="1063536" y="1028103"/>
                      <a:pt x="1114474" y="971507"/>
                    </a:cubicBezTo>
                    <a:cubicBezTo>
                      <a:pt x="1165412" y="914911"/>
                      <a:pt x="1194843" y="857182"/>
                      <a:pt x="1195975" y="815301"/>
                    </a:cubicBezTo>
                    <a:cubicBezTo>
                      <a:pt x="1197107" y="773420"/>
                      <a:pt x="1143905" y="791530"/>
                      <a:pt x="1107682" y="74059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xmlns="" id="{CFDE51F9-AAD0-734B-8F67-BB0DD7FC4FF6}"/>
                  </a:ext>
                </a:extLst>
              </p:cNvPr>
              <p:cNvGrpSpPr/>
              <p:nvPr/>
            </p:nvGrpSpPr>
            <p:grpSpPr>
              <a:xfrm>
                <a:off x="1679359" y="6953225"/>
                <a:ext cx="2057744" cy="1302780"/>
                <a:chOff x="1679359" y="3216926"/>
                <a:chExt cx="2057744" cy="1302780"/>
              </a:xfrm>
              <a:solidFill>
                <a:schemeClr val="bg1">
                  <a:lumMod val="95000"/>
                  <a:alpha val="60000"/>
                </a:schemeClr>
              </a:solidFill>
            </p:grpSpPr>
            <p:sp>
              <p:nvSpPr>
                <p:cNvPr id="56" name="Freeform 55">
                  <a:extLst>
                    <a:ext uri="{FF2B5EF4-FFF2-40B4-BE49-F238E27FC236}">
                      <a16:creationId xmlns:a16="http://schemas.microsoft.com/office/drawing/2014/main" xmlns="" id="{B546B0AF-9088-8C40-8AF3-B0D0473147AB}"/>
                    </a:ext>
                  </a:extLst>
                </p:cNvPr>
                <p:cNvSpPr/>
                <p:nvPr/>
              </p:nvSpPr>
              <p:spPr>
                <a:xfrm>
                  <a:off x="1679359" y="3685325"/>
                  <a:ext cx="1345298" cy="819517"/>
                </a:xfrm>
                <a:custGeom>
                  <a:avLst/>
                  <a:gdLst>
                    <a:gd name="connsiteX0" fmla="*/ 262994 w 1345298"/>
                    <a:gd name="connsiteY0" fmla="*/ 35028 h 819517"/>
                    <a:gd name="connsiteX1" fmla="*/ 233112 w 1345298"/>
                    <a:gd name="connsiteY1" fmla="*/ 154557 h 819517"/>
                    <a:gd name="connsiteX2" fmla="*/ 46347 w 1345298"/>
                    <a:gd name="connsiteY2" fmla="*/ 311440 h 819517"/>
                    <a:gd name="connsiteX3" fmla="*/ 1523 w 1345298"/>
                    <a:gd name="connsiteY3" fmla="*/ 371204 h 819517"/>
                    <a:gd name="connsiteX4" fmla="*/ 83700 w 1345298"/>
                    <a:gd name="connsiteY4" fmla="*/ 460851 h 819517"/>
                    <a:gd name="connsiteX5" fmla="*/ 262994 w 1345298"/>
                    <a:gd name="connsiteY5" fmla="*/ 498204 h 819517"/>
                    <a:gd name="connsiteX6" fmla="*/ 516994 w 1345298"/>
                    <a:gd name="connsiteY6" fmla="*/ 438440 h 819517"/>
                    <a:gd name="connsiteX7" fmla="*/ 763523 w 1345298"/>
                    <a:gd name="connsiteY7" fmla="*/ 438440 h 819517"/>
                    <a:gd name="connsiteX8" fmla="*/ 995112 w 1345298"/>
                    <a:gd name="connsiteY8" fmla="*/ 557969 h 819517"/>
                    <a:gd name="connsiteX9" fmla="*/ 1069817 w 1345298"/>
                    <a:gd name="connsiteY9" fmla="*/ 662557 h 819517"/>
                    <a:gd name="connsiteX10" fmla="*/ 1084759 w 1345298"/>
                    <a:gd name="connsiteY10" fmla="*/ 737263 h 819517"/>
                    <a:gd name="connsiteX11" fmla="*/ 1196817 w 1345298"/>
                    <a:gd name="connsiteY11" fmla="*/ 819440 h 819517"/>
                    <a:gd name="connsiteX12" fmla="*/ 1241641 w 1345298"/>
                    <a:gd name="connsiteY12" fmla="*/ 722322 h 819517"/>
                    <a:gd name="connsiteX13" fmla="*/ 1286465 w 1345298"/>
                    <a:gd name="connsiteY13" fmla="*/ 632675 h 819517"/>
                    <a:gd name="connsiteX14" fmla="*/ 1331288 w 1345298"/>
                    <a:gd name="connsiteY14" fmla="*/ 505675 h 819517"/>
                    <a:gd name="connsiteX15" fmla="*/ 1331288 w 1345298"/>
                    <a:gd name="connsiteY15" fmla="*/ 341322 h 819517"/>
                    <a:gd name="connsiteX16" fmla="*/ 1166935 w 1345298"/>
                    <a:gd name="connsiteY16" fmla="*/ 378675 h 819517"/>
                    <a:gd name="connsiteX17" fmla="*/ 875582 w 1345298"/>
                    <a:gd name="connsiteY17" fmla="*/ 281557 h 819517"/>
                    <a:gd name="connsiteX18" fmla="*/ 487112 w 1345298"/>
                    <a:gd name="connsiteY18" fmla="*/ 124675 h 819517"/>
                    <a:gd name="connsiteX19" fmla="*/ 375053 w 1345298"/>
                    <a:gd name="connsiteY19" fmla="*/ 5146 h 819517"/>
                    <a:gd name="connsiteX20" fmla="*/ 262994 w 1345298"/>
                    <a:gd name="connsiteY20" fmla="*/ 35028 h 8195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345298" h="819517">
                      <a:moveTo>
                        <a:pt x="262994" y="35028"/>
                      </a:moveTo>
                      <a:cubicBezTo>
                        <a:pt x="239337" y="59930"/>
                        <a:pt x="269220" y="108488"/>
                        <a:pt x="233112" y="154557"/>
                      </a:cubicBezTo>
                      <a:cubicBezTo>
                        <a:pt x="197004" y="200626"/>
                        <a:pt x="84945" y="275332"/>
                        <a:pt x="46347" y="311440"/>
                      </a:cubicBezTo>
                      <a:cubicBezTo>
                        <a:pt x="7749" y="347548"/>
                        <a:pt x="-4702" y="346302"/>
                        <a:pt x="1523" y="371204"/>
                      </a:cubicBezTo>
                      <a:cubicBezTo>
                        <a:pt x="7748" y="396106"/>
                        <a:pt x="40122" y="439684"/>
                        <a:pt x="83700" y="460851"/>
                      </a:cubicBezTo>
                      <a:cubicBezTo>
                        <a:pt x="127278" y="482018"/>
                        <a:pt x="190778" y="501939"/>
                        <a:pt x="262994" y="498204"/>
                      </a:cubicBezTo>
                      <a:cubicBezTo>
                        <a:pt x="335210" y="494469"/>
                        <a:pt x="433573" y="448401"/>
                        <a:pt x="516994" y="438440"/>
                      </a:cubicBezTo>
                      <a:cubicBezTo>
                        <a:pt x="600415" y="428479"/>
                        <a:pt x="683837" y="418519"/>
                        <a:pt x="763523" y="438440"/>
                      </a:cubicBezTo>
                      <a:cubicBezTo>
                        <a:pt x="843209" y="458361"/>
                        <a:pt x="944063" y="520616"/>
                        <a:pt x="995112" y="557969"/>
                      </a:cubicBezTo>
                      <a:cubicBezTo>
                        <a:pt x="1046161" y="595322"/>
                        <a:pt x="1054876" y="632675"/>
                        <a:pt x="1069817" y="662557"/>
                      </a:cubicBezTo>
                      <a:cubicBezTo>
                        <a:pt x="1084758" y="692439"/>
                        <a:pt x="1063592" y="711116"/>
                        <a:pt x="1084759" y="737263"/>
                      </a:cubicBezTo>
                      <a:cubicBezTo>
                        <a:pt x="1105926" y="763410"/>
                        <a:pt x="1170670" y="821930"/>
                        <a:pt x="1196817" y="819440"/>
                      </a:cubicBezTo>
                      <a:cubicBezTo>
                        <a:pt x="1222964" y="816950"/>
                        <a:pt x="1226700" y="753449"/>
                        <a:pt x="1241641" y="722322"/>
                      </a:cubicBezTo>
                      <a:cubicBezTo>
                        <a:pt x="1256582" y="691195"/>
                        <a:pt x="1271524" y="668783"/>
                        <a:pt x="1286465" y="632675"/>
                      </a:cubicBezTo>
                      <a:cubicBezTo>
                        <a:pt x="1301406" y="596567"/>
                        <a:pt x="1323818" y="554234"/>
                        <a:pt x="1331288" y="505675"/>
                      </a:cubicBezTo>
                      <a:cubicBezTo>
                        <a:pt x="1338758" y="457116"/>
                        <a:pt x="1358680" y="362489"/>
                        <a:pt x="1331288" y="341322"/>
                      </a:cubicBezTo>
                      <a:cubicBezTo>
                        <a:pt x="1303896" y="320155"/>
                        <a:pt x="1242886" y="388636"/>
                        <a:pt x="1166935" y="378675"/>
                      </a:cubicBezTo>
                      <a:cubicBezTo>
                        <a:pt x="1090984" y="368714"/>
                        <a:pt x="988886" y="323890"/>
                        <a:pt x="875582" y="281557"/>
                      </a:cubicBezTo>
                      <a:cubicBezTo>
                        <a:pt x="762278" y="239224"/>
                        <a:pt x="570534" y="170744"/>
                        <a:pt x="487112" y="124675"/>
                      </a:cubicBezTo>
                      <a:cubicBezTo>
                        <a:pt x="403691" y="78607"/>
                        <a:pt x="409916" y="20087"/>
                        <a:pt x="375053" y="5146"/>
                      </a:cubicBezTo>
                      <a:cubicBezTo>
                        <a:pt x="340190" y="-9795"/>
                        <a:pt x="286651" y="10126"/>
                        <a:pt x="262994" y="3502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" name="Freeform 56">
                  <a:extLst>
                    <a:ext uri="{FF2B5EF4-FFF2-40B4-BE49-F238E27FC236}">
                      <a16:creationId xmlns:a16="http://schemas.microsoft.com/office/drawing/2014/main" xmlns="" id="{2CAE3829-AB99-474F-BC1A-C640879FE8B6}"/>
                    </a:ext>
                  </a:extLst>
                </p:cNvPr>
                <p:cNvSpPr/>
                <p:nvPr/>
              </p:nvSpPr>
              <p:spPr>
                <a:xfrm>
                  <a:off x="2980650" y="3216926"/>
                  <a:ext cx="756453" cy="1302780"/>
                </a:xfrm>
                <a:custGeom>
                  <a:avLst/>
                  <a:gdLst>
                    <a:gd name="connsiteX0" fmla="*/ 687409 w 756453"/>
                    <a:gd name="connsiteY0" fmla="*/ 1302780 h 1302780"/>
                    <a:gd name="connsiteX1" fmla="*/ 754644 w 756453"/>
                    <a:gd name="connsiteY1" fmla="*/ 1175780 h 1302780"/>
                    <a:gd name="connsiteX2" fmla="*/ 627644 w 756453"/>
                    <a:gd name="connsiteY2" fmla="*/ 974074 h 1302780"/>
                    <a:gd name="connsiteX3" fmla="*/ 627644 w 756453"/>
                    <a:gd name="connsiteY3" fmla="*/ 809721 h 1302780"/>
                    <a:gd name="connsiteX4" fmla="*/ 575350 w 756453"/>
                    <a:gd name="connsiteY4" fmla="*/ 682721 h 1302780"/>
                    <a:gd name="connsiteX5" fmla="*/ 485703 w 756453"/>
                    <a:gd name="connsiteY5" fmla="*/ 391368 h 1302780"/>
                    <a:gd name="connsiteX6" fmla="*/ 433409 w 756453"/>
                    <a:gd name="connsiteY6" fmla="*/ 189662 h 1302780"/>
                    <a:gd name="connsiteX7" fmla="*/ 231703 w 756453"/>
                    <a:gd name="connsiteY7" fmla="*/ 70133 h 1302780"/>
                    <a:gd name="connsiteX8" fmla="*/ 67350 w 756453"/>
                    <a:gd name="connsiteY8" fmla="*/ 2898 h 1302780"/>
                    <a:gd name="connsiteX9" fmla="*/ 115 w 756453"/>
                    <a:gd name="connsiteY9" fmla="*/ 32780 h 1302780"/>
                    <a:gd name="connsiteX10" fmla="*/ 52409 w 756453"/>
                    <a:gd name="connsiteY10" fmla="*/ 212074 h 1302780"/>
                    <a:gd name="connsiteX11" fmla="*/ 97232 w 756453"/>
                    <a:gd name="connsiteY11" fmla="*/ 354015 h 1302780"/>
                    <a:gd name="connsiteX12" fmla="*/ 97232 w 756453"/>
                    <a:gd name="connsiteY12" fmla="*/ 428721 h 1302780"/>
                    <a:gd name="connsiteX13" fmla="*/ 201821 w 756453"/>
                    <a:gd name="connsiteY13" fmla="*/ 518368 h 1302780"/>
                    <a:gd name="connsiteX14" fmla="*/ 239174 w 756453"/>
                    <a:gd name="connsiteY14" fmla="*/ 570662 h 1302780"/>
                    <a:gd name="connsiteX15" fmla="*/ 343762 w 756453"/>
                    <a:gd name="connsiteY15" fmla="*/ 660309 h 1302780"/>
                    <a:gd name="connsiteX16" fmla="*/ 418468 w 756453"/>
                    <a:gd name="connsiteY16" fmla="*/ 757427 h 1302780"/>
                    <a:gd name="connsiteX17" fmla="*/ 508115 w 756453"/>
                    <a:gd name="connsiteY17" fmla="*/ 869486 h 1302780"/>
                    <a:gd name="connsiteX18" fmla="*/ 470762 w 756453"/>
                    <a:gd name="connsiteY18" fmla="*/ 1048780 h 1302780"/>
                    <a:gd name="connsiteX19" fmla="*/ 485703 w 756453"/>
                    <a:gd name="connsiteY19" fmla="*/ 1175780 h 1302780"/>
                    <a:gd name="connsiteX20" fmla="*/ 687409 w 756453"/>
                    <a:gd name="connsiteY20" fmla="*/ 1302780 h 1302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6453" h="1302780">
                      <a:moveTo>
                        <a:pt x="687409" y="1302780"/>
                      </a:moveTo>
                      <a:cubicBezTo>
                        <a:pt x="732232" y="1302780"/>
                        <a:pt x="764605" y="1230564"/>
                        <a:pt x="754644" y="1175780"/>
                      </a:cubicBezTo>
                      <a:cubicBezTo>
                        <a:pt x="744683" y="1120996"/>
                        <a:pt x="648811" y="1035084"/>
                        <a:pt x="627644" y="974074"/>
                      </a:cubicBezTo>
                      <a:cubicBezTo>
                        <a:pt x="606477" y="913064"/>
                        <a:pt x="636360" y="858280"/>
                        <a:pt x="627644" y="809721"/>
                      </a:cubicBezTo>
                      <a:cubicBezTo>
                        <a:pt x="618928" y="761162"/>
                        <a:pt x="599007" y="752446"/>
                        <a:pt x="575350" y="682721"/>
                      </a:cubicBezTo>
                      <a:cubicBezTo>
                        <a:pt x="551693" y="612996"/>
                        <a:pt x="509360" y="473544"/>
                        <a:pt x="485703" y="391368"/>
                      </a:cubicBezTo>
                      <a:cubicBezTo>
                        <a:pt x="462046" y="309191"/>
                        <a:pt x="475742" y="243201"/>
                        <a:pt x="433409" y="189662"/>
                      </a:cubicBezTo>
                      <a:cubicBezTo>
                        <a:pt x="391076" y="136123"/>
                        <a:pt x="292713" y="101260"/>
                        <a:pt x="231703" y="70133"/>
                      </a:cubicBezTo>
                      <a:cubicBezTo>
                        <a:pt x="170693" y="39006"/>
                        <a:pt x="105948" y="9123"/>
                        <a:pt x="67350" y="2898"/>
                      </a:cubicBezTo>
                      <a:cubicBezTo>
                        <a:pt x="28752" y="-3327"/>
                        <a:pt x="2605" y="-2083"/>
                        <a:pt x="115" y="32780"/>
                      </a:cubicBezTo>
                      <a:cubicBezTo>
                        <a:pt x="-2375" y="67643"/>
                        <a:pt x="36223" y="158535"/>
                        <a:pt x="52409" y="212074"/>
                      </a:cubicBezTo>
                      <a:cubicBezTo>
                        <a:pt x="68595" y="265613"/>
                        <a:pt x="89762" y="317907"/>
                        <a:pt x="97232" y="354015"/>
                      </a:cubicBezTo>
                      <a:cubicBezTo>
                        <a:pt x="104702" y="390123"/>
                        <a:pt x="79801" y="401329"/>
                        <a:pt x="97232" y="428721"/>
                      </a:cubicBezTo>
                      <a:cubicBezTo>
                        <a:pt x="114663" y="456113"/>
                        <a:pt x="178164" y="494711"/>
                        <a:pt x="201821" y="518368"/>
                      </a:cubicBezTo>
                      <a:cubicBezTo>
                        <a:pt x="225478" y="542025"/>
                        <a:pt x="215517" y="547005"/>
                        <a:pt x="239174" y="570662"/>
                      </a:cubicBezTo>
                      <a:cubicBezTo>
                        <a:pt x="262831" y="594319"/>
                        <a:pt x="313880" y="629181"/>
                        <a:pt x="343762" y="660309"/>
                      </a:cubicBezTo>
                      <a:cubicBezTo>
                        <a:pt x="373644" y="691436"/>
                        <a:pt x="391076" y="722564"/>
                        <a:pt x="418468" y="757427"/>
                      </a:cubicBezTo>
                      <a:cubicBezTo>
                        <a:pt x="445860" y="792290"/>
                        <a:pt x="499399" y="820927"/>
                        <a:pt x="508115" y="869486"/>
                      </a:cubicBezTo>
                      <a:cubicBezTo>
                        <a:pt x="516831" y="918045"/>
                        <a:pt x="474497" y="997731"/>
                        <a:pt x="470762" y="1048780"/>
                      </a:cubicBezTo>
                      <a:cubicBezTo>
                        <a:pt x="467027" y="1099829"/>
                        <a:pt x="453331" y="1134692"/>
                        <a:pt x="485703" y="1175780"/>
                      </a:cubicBezTo>
                      <a:cubicBezTo>
                        <a:pt x="518075" y="1216868"/>
                        <a:pt x="642586" y="1302780"/>
                        <a:pt x="687409" y="130278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43" name="Freeform 42">
                <a:extLst>
                  <a:ext uri="{FF2B5EF4-FFF2-40B4-BE49-F238E27FC236}">
                    <a16:creationId xmlns:a16="http://schemas.microsoft.com/office/drawing/2014/main" xmlns="" id="{7934C5A9-A7C3-F746-8A3C-83B6BC8B7B75}"/>
                  </a:ext>
                </a:extLst>
              </p:cNvPr>
              <p:cNvSpPr/>
              <p:nvPr/>
            </p:nvSpPr>
            <p:spPr>
              <a:xfrm>
                <a:off x="2435412" y="7060662"/>
                <a:ext cx="1001608" cy="1233574"/>
              </a:xfrm>
              <a:custGeom>
                <a:avLst/>
                <a:gdLst>
                  <a:gd name="connsiteX0" fmla="*/ 164353 w 1001608"/>
                  <a:gd name="connsiteY0" fmla="*/ 59813 h 1233574"/>
                  <a:gd name="connsiteX1" fmla="*/ 343647 w 1001608"/>
                  <a:gd name="connsiteY1" fmla="*/ 119578 h 1233574"/>
                  <a:gd name="connsiteX2" fmla="*/ 515470 w 1001608"/>
                  <a:gd name="connsiteY2" fmla="*/ 239108 h 1233574"/>
                  <a:gd name="connsiteX3" fmla="*/ 597647 w 1001608"/>
                  <a:gd name="connsiteY3" fmla="*/ 328755 h 1233574"/>
                  <a:gd name="connsiteX4" fmla="*/ 724647 w 1001608"/>
                  <a:gd name="connsiteY4" fmla="*/ 381049 h 1233574"/>
                  <a:gd name="connsiteX5" fmla="*/ 724647 w 1001608"/>
                  <a:gd name="connsiteY5" fmla="*/ 448284 h 1233574"/>
                  <a:gd name="connsiteX6" fmla="*/ 836706 w 1001608"/>
                  <a:gd name="connsiteY6" fmla="*/ 567813 h 1233574"/>
                  <a:gd name="connsiteX7" fmla="*/ 956235 w 1001608"/>
                  <a:gd name="connsiteY7" fmla="*/ 649990 h 1233574"/>
                  <a:gd name="connsiteX8" fmla="*/ 1001059 w 1001608"/>
                  <a:gd name="connsiteY8" fmla="*/ 799402 h 1233574"/>
                  <a:gd name="connsiteX9" fmla="*/ 978647 w 1001608"/>
                  <a:gd name="connsiteY9" fmla="*/ 926402 h 1233574"/>
                  <a:gd name="connsiteX10" fmla="*/ 941294 w 1001608"/>
                  <a:gd name="connsiteY10" fmla="*/ 971225 h 1233574"/>
                  <a:gd name="connsiteX11" fmla="*/ 903941 w 1001608"/>
                  <a:gd name="connsiteY11" fmla="*/ 963755 h 1233574"/>
                  <a:gd name="connsiteX12" fmla="*/ 866588 w 1001608"/>
                  <a:gd name="connsiteY12" fmla="*/ 1045931 h 1233574"/>
                  <a:gd name="connsiteX13" fmla="*/ 829235 w 1001608"/>
                  <a:gd name="connsiteY13" fmla="*/ 1195343 h 1233574"/>
                  <a:gd name="connsiteX14" fmla="*/ 814294 w 1001608"/>
                  <a:gd name="connsiteY14" fmla="*/ 1210284 h 1233574"/>
                  <a:gd name="connsiteX15" fmla="*/ 649941 w 1001608"/>
                  <a:gd name="connsiteY15" fmla="*/ 1225225 h 1233574"/>
                  <a:gd name="connsiteX16" fmla="*/ 545353 w 1001608"/>
                  <a:gd name="connsiteY16" fmla="*/ 1068343 h 1233574"/>
                  <a:gd name="connsiteX17" fmla="*/ 552823 w 1001608"/>
                  <a:gd name="connsiteY17" fmla="*/ 926402 h 1233574"/>
                  <a:gd name="connsiteX18" fmla="*/ 620059 w 1001608"/>
                  <a:gd name="connsiteY18" fmla="*/ 747108 h 1233574"/>
                  <a:gd name="connsiteX19" fmla="*/ 560294 w 1001608"/>
                  <a:gd name="connsiteY19" fmla="*/ 567813 h 1233574"/>
                  <a:gd name="connsiteX20" fmla="*/ 500529 w 1001608"/>
                  <a:gd name="connsiteY20" fmla="*/ 508049 h 1233574"/>
                  <a:gd name="connsiteX21" fmla="*/ 500529 w 1001608"/>
                  <a:gd name="connsiteY21" fmla="*/ 381049 h 1233574"/>
                  <a:gd name="connsiteX22" fmla="*/ 485588 w 1001608"/>
                  <a:gd name="connsiteY22" fmla="*/ 313813 h 1233574"/>
                  <a:gd name="connsiteX23" fmla="*/ 336176 w 1001608"/>
                  <a:gd name="connsiteY23" fmla="*/ 268990 h 1233574"/>
                  <a:gd name="connsiteX24" fmla="*/ 194235 w 1001608"/>
                  <a:gd name="connsiteY24" fmla="*/ 201755 h 1233574"/>
                  <a:gd name="connsiteX25" fmla="*/ 52294 w 1001608"/>
                  <a:gd name="connsiteY25" fmla="*/ 149461 h 1233574"/>
                  <a:gd name="connsiteX26" fmla="*/ 0 w 1001608"/>
                  <a:gd name="connsiteY26" fmla="*/ 97166 h 1233574"/>
                  <a:gd name="connsiteX27" fmla="*/ 44823 w 1001608"/>
                  <a:gd name="connsiteY27" fmla="*/ 37402 h 1233574"/>
                  <a:gd name="connsiteX28" fmla="*/ 186764 w 1001608"/>
                  <a:gd name="connsiteY28" fmla="*/ 49 h 1233574"/>
                  <a:gd name="connsiteX29" fmla="*/ 254000 w 1001608"/>
                  <a:gd name="connsiteY29" fmla="*/ 44872 h 1233574"/>
                  <a:gd name="connsiteX30" fmla="*/ 298823 w 1001608"/>
                  <a:gd name="connsiteY30" fmla="*/ 82225 h 1233574"/>
                  <a:gd name="connsiteX31" fmla="*/ 321235 w 1001608"/>
                  <a:gd name="connsiteY31" fmla="*/ 119578 h 1233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01608" h="1233574">
                    <a:moveTo>
                      <a:pt x="164353" y="59813"/>
                    </a:moveTo>
                    <a:cubicBezTo>
                      <a:pt x="224740" y="74754"/>
                      <a:pt x="285127" y="89695"/>
                      <a:pt x="343647" y="119578"/>
                    </a:cubicBezTo>
                    <a:cubicBezTo>
                      <a:pt x="402167" y="149461"/>
                      <a:pt x="473137" y="204245"/>
                      <a:pt x="515470" y="239108"/>
                    </a:cubicBezTo>
                    <a:cubicBezTo>
                      <a:pt x="557803" y="273971"/>
                      <a:pt x="562784" y="305098"/>
                      <a:pt x="597647" y="328755"/>
                    </a:cubicBezTo>
                    <a:cubicBezTo>
                      <a:pt x="632510" y="352412"/>
                      <a:pt x="703480" y="361128"/>
                      <a:pt x="724647" y="381049"/>
                    </a:cubicBezTo>
                    <a:cubicBezTo>
                      <a:pt x="745814" y="400970"/>
                      <a:pt x="705971" y="417157"/>
                      <a:pt x="724647" y="448284"/>
                    </a:cubicBezTo>
                    <a:cubicBezTo>
                      <a:pt x="743323" y="479411"/>
                      <a:pt x="798108" y="534195"/>
                      <a:pt x="836706" y="567813"/>
                    </a:cubicBezTo>
                    <a:cubicBezTo>
                      <a:pt x="875304" y="601431"/>
                      <a:pt x="928843" y="611392"/>
                      <a:pt x="956235" y="649990"/>
                    </a:cubicBezTo>
                    <a:cubicBezTo>
                      <a:pt x="983627" y="688588"/>
                      <a:pt x="997324" y="753333"/>
                      <a:pt x="1001059" y="799402"/>
                    </a:cubicBezTo>
                    <a:cubicBezTo>
                      <a:pt x="1004794" y="845471"/>
                      <a:pt x="988608" y="897765"/>
                      <a:pt x="978647" y="926402"/>
                    </a:cubicBezTo>
                    <a:cubicBezTo>
                      <a:pt x="968686" y="955039"/>
                      <a:pt x="953745" y="965000"/>
                      <a:pt x="941294" y="971225"/>
                    </a:cubicBezTo>
                    <a:cubicBezTo>
                      <a:pt x="928843" y="977451"/>
                      <a:pt x="916392" y="951304"/>
                      <a:pt x="903941" y="963755"/>
                    </a:cubicBezTo>
                    <a:cubicBezTo>
                      <a:pt x="891490" y="976206"/>
                      <a:pt x="879039" y="1007333"/>
                      <a:pt x="866588" y="1045931"/>
                    </a:cubicBezTo>
                    <a:cubicBezTo>
                      <a:pt x="854137" y="1084529"/>
                      <a:pt x="837951" y="1167951"/>
                      <a:pt x="829235" y="1195343"/>
                    </a:cubicBezTo>
                    <a:cubicBezTo>
                      <a:pt x="820519" y="1222735"/>
                      <a:pt x="844176" y="1205304"/>
                      <a:pt x="814294" y="1210284"/>
                    </a:cubicBezTo>
                    <a:cubicBezTo>
                      <a:pt x="784412" y="1215264"/>
                      <a:pt x="694765" y="1248882"/>
                      <a:pt x="649941" y="1225225"/>
                    </a:cubicBezTo>
                    <a:cubicBezTo>
                      <a:pt x="605117" y="1201568"/>
                      <a:pt x="561539" y="1118147"/>
                      <a:pt x="545353" y="1068343"/>
                    </a:cubicBezTo>
                    <a:cubicBezTo>
                      <a:pt x="529167" y="1018539"/>
                      <a:pt x="540372" y="979941"/>
                      <a:pt x="552823" y="926402"/>
                    </a:cubicBezTo>
                    <a:cubicBezTo>
                      <a:pt x="565274" y="872863"/>
                      <a:pt x="618814" y="806873"/>
                      <a:pt x="620059" y="747108"/>
                    </a:cubicBezTo>
                    <a:cubicBezTo>
                      <a:pt x="621304" y="687343"/>
                      <a:pt x="580216" y="607656"/>
                      <a:pt x="560294" y="567813"/>
                    </a:cubicBezTo>
                    <a:cubicBezTo>
                      <a:pt x="540372" y="527970"/>
                      <a:pt x="510490" y="539176"/>
                      <a:pt x="500529" y="508049"/>
                    </a:cubicBezTo>
                    <a:cubicBezTo>
                      <a:pt x="490568" y="476922"/>
                      <a:pt x="503019" y="413422"/>
                      <a:pt x="500529" y="381049"/>
                    </a:cubicBezTo>
                    <a:cubicBezTo>
                      <a:pt x="498039" y="348676"/>
                      <a:pt x="512980" y="332489"/>
                      <a:pt x="485588" y="313813"/>
                    </a:cubicBezTo>
                    <a:cubicBezTo>
                      <a:pt x="458196" y="295137"/>
                      <a:pt x="384735" y="287666"/>
                      <a:pt x="336176" y="268990"/>
                    </a:cubicBezTo>
                    <a:cubicBezTo>
                      <a:pt x="287617" y="250314"/>
                      <a:pt x="241549" y="221676"/>
                      <a:pt x="194235" y="201755"/>
                    </a:cubicBezTo>
                    <a:cubicBezTo>
                      <a:pt x="146921" y="181834"/>
                      <a:pt x="84666" y="166892"/>
                      <a:pt x="52294" y="149461"/>
                    </a:cubicBezTo>
                    <a:cubicBezTo>
                      <a:pt x="19922" y="132030"/>
                      <a:pt x="1245" y="115842"/>
                      <a:pt x="0" y="97166"/>
                    </a:cubicBezTo>
                    <a:cubicBezTo>
                      <a:pt x="-1245" y="78490"/>
                      <a:pt x="13696" y="53588"/>
                      <a:pt x="44823" y="37402"/>
                    </a:cubicBezTo>
                    <a:cubicBezTo>
                      <a:pt x="75950" y="21216"/>
                      <a:pt x="151901" y="-1196"/>
                      <a:pt x="186764" y="49"/>
                    </a:cubicBezTo>
                    <a:cubicBezTo>
                      <a:pt x="221627" y="1294"/>
                      <a:pt x="235324" y="31176"/>
                      <a:pt x="254000" y="44872"/>
                    </a:cubicBezTo>
                    <a:cubicBezTo>
                      <a:pt x="272676" y="58568"/>
                      <a:pt x="287617" y="69774"/>
                      <a:pt x="298823" y="82225"/>
                    </a:cubicBezTo>
                    <a:cubicBezTo>
                      <a:pt x="310029" y="94676"/>
                      <a:pt x="321235" y="119578"/>
                      <a:pt x="321235" y="119578"/>
                    </a:cubicBezTo>
                  </a:path>
                </a:pathLst>
              </a:custGeom>
              <a:solidFill>
                <a:schemeClr val="bg1">
                  <a:lumMod val="95000"/>
                  <a:alpha val="67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Freeform 43">
                <a:extLst>
                  <a:ext uri="{FF2B5EF4-FFF2-40B4-BE49-F238E27FC236}">
                    <a16:creationId xmlns:a16="http://schemas.microsoft.com/office/drawing/2014/main" xmlns="" id="{70B692EE-E7D1-284A-A546-57709260BE4E}"/>
                  </a:ext>
                </a:extLst>
              </p:cNvPr>
              <p:cNvSpPr/>
              <p:nvPr/>
            </p:nvSpPr>
            <p:spPr>
              <a:xfrm>
                <a:off x="2058917" y="7258423"/>
                <a:ext cx="921733" cy="492492"/>
              </a:xfrm>
              <a:custGeom>
                <a:avLst/>
                <a:gdLst>
                  <a:gd name="connsiteX0" fmla="*/ 754052 w 813927"/>
                  <a:gd name="connsiteY0" fmla="*/ 351118 h 410962"/>
                  <a:gd name="connsiteX1" fmla="*/ 813816 w 813927"/>
                  <a:gd name="connsiteY1" fmla="*/ 239059 h 410962"/>
                  <a:gd name="connsiteX2" fmla="*/ 739110 w 813927"/>
                  <a:gd name="connsiteY2" fmla="*/ 156883 h 410962"/>
                  <a:gd name="connsiteX3" fmla="*/ 529934 w 813927"/>
                  <a:gd name="connsiteY3" fmla="*/ 119530 h 410962"/>
                  <a:gd name="connsiteX4" fmla="*/ 417875 w 813927"/>
                  <a:gd name="connsiteY4" fmla="*/ 59765 h 410962"/>
                  <a:gd name="connsiteX5" fmla="*/ 320758 w 813927"/>
                  <a:gd name="connsiteY5" fmla="*/ 22412 h 410962"/>
                  <a:gd name="connsiteX6" fmla="*/ 246052 w 813927"/>
                  <a:gd name="connsiteY6" fmla="*/ 0 h 410962"/>
                  <a:gd name="connsiteX7" fmla="*/ 148934 w 813927"/>
                  <a:gd name="connsiteY7" fmla="*/ 22412 h 410962"/>
                  <a:gd name="connsiteX8" fmla="*/ 96640 w 813927"/>
                  <a:gd name="connsiteY8" fmla="*/ 67236 h 410962"/>
                  <a:gd name="connsiteX9" fmla="*/ 246052 w 813927"/>
                  <a:gd name="connsiteY9" fmla="*/ 89648 h 410962"/>
                  <a:gd name="connsiteX10" fmla="*/ 417875 w 813927"/>
                  <a:gd name="connsiteY10" fmla="*/ 156883 h 410962"/>
                  <a:gd name="connsiteX11" fmla="*/ 305816 w 813927"/>
                  <a:gd name="connsiteY11" fmla="*/ 141942 h 410962"/>
                  <a:gd name="connsiteX12" fmla="*/ 133993 w 813927"/>
                  <a:gd name="connsiteY12" fmla="*/ 67236 h 410962"/>
                  <a:gd name="connsiteX13" fmla="*/ 6993 w 813927"/>
                  <a:gd name="connsiteY13" fmla="*/ 74706 h 410962"/>
                  <a:gd name="connsiteX14" fmla="*/ 44346 w 813927"/>
                  <a:gd name="connsiteY14" fmla="*/ 186765 h 410962"/>
                  <a:gd name="connsiteX15" fmla="*/ 275934 w 813927"/>
                  <a:gd name="connsiteY15" fmla="*/ 313765 h 410962"/>
                  <a:gd name="connsiteX16" fmla="*/ 514993 w 813927"/>
                  <a:gd name="connsiteY16" fmla="*/ 403412 h 410962"/>
                  <a:gd name="connsiteX17" fmla="*/ 679346 w 813927"/>
                  <a:gd name="connsiteY17" fmla="*/ 403412 h 410962"/>
                  <a:gd name="connsiteX18" fmla="*/ 754052 w 813927"/>
                  <a:gd name="connsiteY18" fmla="*/ 351118 h 410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3927" h="410962">
                    <a:moveTo>
                      <a:pt x="754052" y="351118"/>
                    </a:moveTo>
                    <a:cubicBezTo>
                      <a:pt x="776464" y="323726"/>
                      <a:pt x="816306" y="271431"/>
                      <a:pt x="813816" y="239059"/>
                    </a:cubicBezTo>
                    <a:cubicBezTo>
                      <a:pt x="811326" y="206687"/>
                      <a:pt x="786424" y="176804"/>
                      <a:pt x="739110" y="156883"/>
                    </a:cubicBezTo>
                    <a:cubicBezTo>
                      <a:pt x="691796" y="136962"/>
                      <a:pt x="583473" y="135716"/>
                      <a:pt x="529934" y="119530"/>
                    </a:cubicBezTo>
                    <a:cubicBezTo>
                      <a:pt x="476395" y="103344"/>
                      <a:pt x="452738" y="75951"/>
                      <a:pt x="417875" y="59765"/>
                    </a:cubicBezTo>
                    <a:cubicBezTo>
                      <a:pt x="383012" y="43579"/>
                      <a:pt x="349395" y="32373"/>
                      <a:pt x="320758" y="22412"/>
                    </a:cubicBezTo>
                    <a:cubicBezTo>
                      <a:pt x="292121" y="12451"/>
                      <a:pt x="274689" y="0"/>
                      <a:pt x="246052" y="0"/>
                    </a:cubicBezTo>
                    <a:cubicBezTo>
                      <a:pt x="217415" y="0"/>
                      <a:pt x="173836" y="11206"/>
                      <a:pt x="148934" y="22412"/>
                    </a:cubicBezTo>
                    <a:cubicBezTo>
                      <a:pt x="124032" y="33618"/>
                      <a:pt x="80454" y="56030"/>
                      <a:pt x="96640" y="67236"/>
                    </a:cubicBezTo>
                    <a:cubicBezTo>
                      <a:pt x="112826" y="78442"/>
                      <a:pt x="192513" y="74707"/>
                      <a:pt x="246052" y="89648"/>
                    </a:cubicBezTo>
                    <a:cubicBezTo>
                      <a:pt x="299591" y="104589"/>
                      <a:pt x="407914" y="148167"/>
                      <a:pt x="417875" y="156883"/>
                    </a:cubicBezTo>
                    <a:cubicBezTo>
                      <a:pt x="427836" y="165599"/>
                      <a:pt x="353130" y="156883"/>
                      <a:pt x="305816" y="141942"/>
                    </a:cubicBezTo>
                    <a:cubicBezTo>
                      <a:pt x="258502" y="127001"/>
                      <a:pt x="183797" y="78442"/>
                      <a:pt x="133993" y="67236"/>
                    </a:cubicBezTo>
                    <a:cubicBezTo>
                      <a:pt x="84189" y="56030"/>
                      <a:pt x="21934" y="54785"/>
                      <a:pt x="6993" y="74706"/>
                    </a:cubicBezTo>
                    <a:cubicBezTo>
                      <a:pt x="-7948" y="94627"/>
                      <a:pt x="-478" y="146922"/>
                      <a:pt x="44346" y="186765"/>
                    </a:cubicBezTo>
                    <a:cubicBezTo>
                      <a:pt x="89169" y="226608"/>
                      <a:pt x="197493" y="277657"/>
                      <a:pt x="275934" y="313765"/>
                    </a:cubicBezTo>
                    <a:cubicBezTo>
                      <a:pt x="354375" y="349873"/>
                      <a:pt x="447758" y="388471"/>
                      <a:pt x="514993" y="403412"/>
                    </a:cubicBezTo>
                    <a:cubicBezTo>
                      <a:pt x="582228" y="418353"/>
                      <a:pt x="639503" y="407147"/>
                      <a:pt x="679346" y="403412"/>
                    </a:cubicBezTo>
                    <a:cubicBezTo>
                      <a:pt x="719189" y="399677"/>
                      <a:pt x="731640" y="378510"/>
                      <a:pt x="754052" y="35111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  <a:alpha val="53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Freeform 44">
                <a:extLst>
                  <a:ext uri="{FF2B5EF4-FFF2-40B4-BE49-F238E27FC236}">
                    <a16:creationId xmlns:a16="http://schemas.microsoft.com/office/drawing/2014/main" xmlns="" id="{6BB9DC56-0130-7048-93BD-78539877DBC4}"/>
                  </a:ext>
                </a:extLst>
              </p:cNvPr>
              <p:cNvSpPr/>
              <p:nvPr/>
            </p:nvSpPr>
            <p:spPr>
              <a:xfrm>
                <a:off x="1686075" y="6622150"/>
                <a:ext cx="647893" cy="716696"/>
              </a:xfrm>
              <a:custGeom>
                <a:avLst/>
                <a:gdLst>
                  <a:gd name="connsiteX0" fmla="*/ 438867 w 647893"/>
                  <a:gd name="connsiteY0" fmla="*/ 48279 h 716696"/>
                  <a:gd name="connsiteX1" fmla="*/ 384124 w 647893"/>
                  <a:gd name="connsiteY1" fmla="*/ 124912 h 716696"/>
                  <a:gd name="connsiteX2" fmla="*/ 219893 w 647893"/>
                  <a:gd name="connsiteY2" fmla="*/ 289126 h 716696"/>
                  <a:gd name="connsiteX3" fmla="*/ 919 w 647893"/>
                  <a:gd name="connsiteY3" fmla="*/ 398603 h 716696"/>
                  <a:gd name="connsiteX4" fmla="*/ 143252 w 647893"/>
                  <a:gd name="connsiteY4" fmla="*/ 486183 h 716696"/>
                  <a:gd name="connsiteX5" fmla="*/ 187047 w 647893"/>
                  <a:gd name="connsiteY5" fmla="*/ 650398 h 716696"/>
                  <a:gd name="connsiteX6" fmla="*/ 252739 w 647893"/>
                  <a:gd name="connsiteY6" fmla="*/ 716084 h 716696"/>
                  <a:gd name="connsiteX7" fmla="*/ 274637 w 647893"/>
                  <a:gd name="connsiteY7" fmla="*/ 683241 h 716696"/>
                  <a:gd name="connsiteX8" fmla="*/ 416970 w 647893"/>
                  <a:gd name="connsiteY8" fmla="*/ 683241 h 716696"/>
                  <a:gd name="connsiteX9" fmla="*/ 438867 w 647893"/>
                  <a:gd name="connsiteY9" fmla="*/ 628503 h 716696"/>
                  <a:gd name="connsiteX10" fmla="*/ 646893 w 647893"/>
                  <a:gd name="connsiteY10" fmla="*/ 617555 h 716696"/>
                  <a:gd name="connsiteX11" fmla="*/ 515508 w 647893"/>
                  <a:gd name="connsiteY11" fmla="*/ 464288 h 716696"/>
                  <a:gd name="connsiteX12" fmla="*/ 460765 w 647893"/>
                  <a:gd name="connsiteY12" fmla="*/ 300074 h 716696"/>
                  <a:gd name="connsiteX13" fmla="*/ 416970 w 647893"/>
                  <a:gd name="connsiteY13" fmla="*/ 256283 h 716696"/>
                  <a:gd name="connsiteX14" fmla="*/ 504560 w 647893"/>
                  <a:gd name="connsiteY14" fmla="*/ 124912 h 716696"/>
                  <a:gd name="connsiteX15" fmla="*/ 504560 w 647893"/>
                  <a:gd name="connsiteY15" fmla="*/ 4488 h 716696"/>
                  <a:gd name="connsiteX16" fmla="*/ 438867 w 647893"/>
                  <a:gd name="connsiteY16" fmla="*/ 48279 h 7166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7893" h="716696">
                    <a:moveTo>
                      <a:pt x="438867" y="48279"/>
                    </a:moveTo>
                    <a:cubicBezTo>
                      <a:pt x="418794" y="68350"/>
                      <a:pt x="420620" y="84771"/>
                      <a:pt x="384124" y="124912"/>
                    </a:cubicBezTo>
                    <a:cubicBezTo>
                      <a:pt x="347628" y="165053"/>
                      <a:pt x="283760" y="243511"/>
                      <a:pt x="219893" y="289126"/>
                    </a:cubicBezTo>
                    <a:cubicBezTo>
                      <a:pt x="156026" y="334741"/>
                      <a:pt x="13692" y="365760"/>
                      <a:pt x="919" y="398603"/>
                    </a:cubicBezTo>
                    <a:cubicBezTo>
                      <a:pt x="-11855" y="431446"/>
                      <a:pt x="112231" y="444217"/>
                      <a:pt x="143252" y="486183"/>
                    </a:cubicBezTo>
                    <a:cubicBezTo>
                      <a:pt x="174273" y="528149"/>
                      <a:pt x="168799" y="612081"/>
                      <a:pt x="187047" y="650398"/>
                    </a:cubicBezTo>
                    <a:cubicBezTo>
                      <a:pt x="205295" y="688715"/>
                      <a:pt x="238141" y="710610"/>
                      <a:pt x="252739" y="716084"/>
                    </a:cubicBezTo>
                    <a:cubicBezTo>
                      <a:pt x="267337" y="721558"/>
                      <a:pt x="247265" y="688715"/>
                      <a:pt x="274637" y="683241"/>
                    </a:cubicBezTo>
                    <a:cubicBezTo>
                      <a:pt x="302009" y="677767"/>
                      <a:pt x="389598" y="692364"/>
                      <a:pt x="416970" y="683241"/>
                    </a:cubicBezTo>
                    <a:cubicBezTo>
                      <a:pt x="444342" y="674118"/>
                      <a:pt x="400547" y="639451"/>
                      <a:pt x="438867" y="628503"/>
                    </a:cubicBezTo>
                    <a:cubicBezTo>
                      <a:pt x="477187" y="617555"/>
                      <a:pt x="634120" y="644924"/>
                      <a:pt x="646893" y="617555"/>
                    </a:cubicBezTo>
                    <a:cubicBezTo>
                      <a:pt x="659667" y="590186"/>
                      <a:pt x="546529" y="517201"/>
                      <a:pt x="515508" y="464288"/>
                    </a:cubicBezTo>
                    <a:cubicBezTo>
                      <a:pt x="484487" y="411375"/>
                      <a:pt x="477188" y="334741"/>
                      <a:pt x="460765" y="300074"/>
                    </a:cubicBezTo>
                    <a:cubicBezTo>
                      <a:pt x="444342" y="265407"/>
                      <a:pt x="409671" y="285477"/>
                      <a:pt x="416970" y="256283"/>
                    </a:cubicBezTo>
                    <a:cubicBezTo>
                      <a:pt x="424269" y="227089"/>
                      <a:pt x="489962" y="166878"/>
                      <a:pt x="504560" y="124912"/>
                    </a:cubicBezTo>
                    <a:cubicBezTo>
                      <a:pt x="519158" y="82946"/>
                      <a:pt x="510034" y="22734"/>
                      <a:pt x="504560" y="4488"/>
                    </a:cubicBezTo>
                    <a:cubicBezTo>
                      <a:pt x="499086" y="-13758"/>
                      <a:pt x="458940" y="28208"/>
                      <a:pt x="438867" y="4827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  <a:alpha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xmlns="" id="{F31F4B1F-F999-DD45-BB5E-E2140CF38FC7}"/>
                  </a:ext>
                </a:extLst>
              </p:cNvPr>
              <p:cNvSpPr/>
              <p:nvPr/>
            </p:nvSpPr>
            <p:spPr>
              <a:xfrm>
                <a:off x="1665410" y="7251260"/>
                <a:ext cx="217769" cy="148468"/>
              </a:xfrm>
              <a:custGeom>
                <a:avLst/>
                <a:gdLst>
                  <a:gd name="connsiteX0" fmla="*/ 9743 w 217769"/>
                  <a:gd name="connsiteY0" fmla="*/ 4283 h 148468"/>
                  <a:gd name="connsiteX1" fmla="*/ 152077 w 217769"/>
                  <a:gd name="connsiteY1" fmla="*/ 37126 h 148468"/>
                  <a:gd name="connsiteX2" fmla="*/ 217769 w 217769"/>
                  <a:gd name="connsiteY2" fmla="*/ 37126 h 148468"/>
                  <a:gd name="connsiteX3" fmla="*/ 152077 w 217769"/>
                  <a:gd name="connsiteY3" fmla="*/ 80916 h 148468"/>
                  <a:gd name="connsiteX4" fmla="*/ 97333 w 217769"/>
                  <a:gd name="connsiteY4" fmla="*/ 91864 h 148468"/>
                  <a:gd name="connsiteX5" fmla="*/ 20692 w 217769"/>
                  <a:gd name="connsiteY5" fmla="*/ 146602 h 148468"/>
                  <a:gd name="connsiteX6" fmla="*/ 9743 w 217769"/>
                  <a:gd name="connsiteY6" fmla="*/ 4283 h 148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7769" h="148468">
                    <a:moveTo>
                      <a:pt x="9743" y="4283"/>
                    </a:moveTo>
                    <a:cubicBezTo>
                      <a:pt x="31641" y="-13963"/>
                      <a:pt x="117406" y="31652"/>
                      <a:pt x="152077" y="37126"/>
                    </a:cubicBezTo>
                    <a:cubicBezTo>
                      <a:pt x="186748" y="42600"/>
                      <a:pt x="217769" y="29828"/>
                      <a:pt x="217769" y="37126"/>
                    </a:cubicBezTo>
                    <a:cubicBezTo>
                      <a:pt x="217769" y="44424"/>
                      <a:pt x="172149" y="71793"/>
                      <a:pt x="152077" y="80916"/>
                    </a:cubicBezTo>
                    <a:cubicBezTo>
                      <a:pt x="132005" y="90039"/>
                      <a:pt x="119231" y="80916"/>
                      <a:pt x="97333" y="91864"/>
                    </a:cubicBezTo>
                    <a:cubicBezTo>
                      <a:pt x="75435" y="102812"/>
                      <a:pt x="33466" y="159374"/>
                      <a:pt x="20692" y="146602"/>
                    </a:cubicBezTo>
                    <a:cubicBezTo>
                      <a:pt x="7918" y="133830"/>
                      <a:pt x="-12155" y="22529"/>
                      <a:pt x="9743" y="428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Freeform 46">
                <a:extLst>
                  <a:ext uri="{FF2B5EF4-FFF2-40B4-BE49-F238E27FC236}">
                    <a16:creationId xmlns:a16="http://schemas.microsoft.com/office/drawing/2014/main" xmlns="" id="{6B4D2ABE-630F-DE4F-85BF-31BF64F3463D}"/>
                  </a:ext>
                </a:extLst>
              </p:cNvPr>
              <p:cNvSpPr/>
              <p:nvPr/>
            </p:nvSpPr>
            <p:spPr>
              <a:xfrm>
                <a:off x="2703192" y="5953284"/>
                <a:ext cx="183192" cy="415929"/>
              </a:xfrm>
              <a:custGeom>
                <a:avLst/>
                <a:gdLst>
                  <a:gd name="connsiteX0" fmla="*/ 111 w 183192"/>
                  <a:gd name="connsiteY0" fmla="*/ 3352 h 415929"/>
                  <a:gd name="connsiteX1" fmla="*/ 71277 w 183192"/>
                  <a:gd name="connsiteY1" fmla="*/ 47146 h 415929"/>
                  <a:gd name="connsiteX2" fmla="*/ 109598 w 183192"/>
                  <a:gd name="connsiteY2" fmla="*/ 134734 h 415929"/>
                  <a:gd name="connsiteX3" fmla="*/ 158867 w 183192"/>
                  <a:gd name="connsiteY3" fmla="*/ 173053 h 415929"/>
                  <a:gd name="connsiteX4" fmla="*/ 131495 w 183192"/>
                  <a:gd name="connsiteY4" fmla="*/ 255167 h 415929"/>
                  <a:gd name="connsiteX5" fmla="*/ 120546 w 183192"/>
                  <a:gd name="connsiteY5" fmla="*/ 304435 h 415929"/>
                  <a:gd name="connsiteX6" fmla="*/ 175290 w 183192"/>
                  <a:gd name="connsiteY6" fmla="*/ 370125 h 415929"/>
                  <a:gd name="connsiteX7" fmla="*/ 175290 w 183192"/>
                  <a:gd name="connsiteY7" fmla="*/ 413919 h 415929"/>
                  <a:gd name="connsiteX8" fmla="*/ 104123 w 183192"/>
                  <a:gd name="connsiteY8" fmla="*/ 304435 h 415929"/>
                  <a:gd name="connsiteX9" fmla="*/ 93175 w 183192"/>
                  <a:gd name="connsiteY9" fmla="*/ 244218 h 415929"/>
                  <a:gd name="connsiteX10" fmla="*/ 82226 w 183192"/>
                  <a:gd name="connsiteY10" fmla="*/ 184002 h 415929"/>
                  <a:gd name="connsiteX11" fmla="*/ 54854 w 183192"/>
                  <a:gd name="connsiteY11" fmla="*/ 134734 h 415929"/>
                  <a:gd name="connsiteX12" fmla="*/ 111 w 183192"/>
                  <a:gd name="connsiteY12" fmla="*/ 3352 h 415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3192" h="415929">
                    <a:moveTo>
                      <a:pt x="111" y="3352"/>
                    </a:moveTo>
                    <a:cubicBezTo>
                      <a:pt x="2848" y="-11246"/>
                      <a:pt x="53029" y="25249"/>
                      <a:pt x="71277" y="47146"/>
                    </a:cubicBezTo>
                    <a:cubicBezTo>
                      <a:pt x="89525" y="69043"/>
                      <a:pt x="95000" y="113750"/>
                      <a:pt x="109598" y="134734"/>
                    </a:cubicBezTo>
                    <a:cubicBezTo>
                      <a:pt x="124196" y="155718"/>
                      <a:pt x="155218" y="152981"/>
                      <a:pt x="158867" y="173053"/>
                    </a:cubicBezTo>
                    <a:cubicBezTo>
                      <a:pt x="162517" y="193125"/>
                      <a:pt x="137882" y="233270"/>
                      <a:pt x="131495" y="255167"/>
                    </a:cubicBezTo>
                    <a:cubicBezTo>
                      <a:pt x="125108" y="277064"/>
                      <a:pt x="113247" y="285275"/>
                      <a:pt x="120546" y="304435"/>
                    </a:cubicBezTo>
                    <a:cubicBezTo>
                      <a:pt x="127845" y="323595"/>
                      <a:pt x="166166" y="351878"/>
                      <a:pt x="175290" y="370125"/>
                    </a:cubicBezTo>
                    <a:cubicBezTo>
                      <a:pt x="184414" y="388372"/>
                      <a:pt x="187151" y="424867"/>
                      <a:pt x="175290" y="413919"/>
                    </a:cubicBezTo>
                    <a:cubicBezTo>
                      <a:pt x="163429" y="402971"/>
                      <a:pt x="117809" y="332718"/>
                      <a:pt x="104123" y="304435"/>
                    </a:cubicBezTo>
                    <a:cubicBezTo>
                      <a:pt x="90437" y="276152"/>
                      <a:pt x="93175" y="244218"/>
                      <a:pt x="93175" y="244218"/>
                    </a:cubicBezTo>
                    <a:cubicBezTo>
                      <a:pt x="89526" y="224146"/>
                      <a:pt x="88613" y="202249"/>
                      <a:pt x="82226" y="184002"/>
                    </a:cubicBezTo>
                    <a:cubicBezTo>
                      <a:pt x="75839" y="165755"/>
                      <a:pt x="63978" y="161193"/>
                      <a:pt x="54854" y="134734"/>
                    </a:cubicBezTo>
                    <a:cubicBezTo>
                      <a:pt x="45730" y="108275"/>
                      <a:pt x="-2626" y="17950"/>
                      <a:pt x="111" y="3352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Freeform 47">
                <a:extLst>
                  <a:ext uri="{FF2B5EF4-FFF2-40B4-BE49-F238E27FC236}">
                    <a16:creationId xmlns:a16="http://schemas.microsoft.com/office/drawing/2014/main" xmlns="" id="{AE80A23B-FB67-B044-93B1-1DCF7D815705}"/>
                  </a:ext>
                </a:extLst>
              </p:cNvPr>
              <p:cNvSpPr/>
              <p:nvPr/>
            </p:nvSpPr>
            <p:spPr>
              <a:xfrm>
                <a:off x="2842656" y="5792410"/>
                <a:ext cx="419031" cy="201136"/>
              </a:xfrm>
              <a:custGeom>
                <a:avLst/>
                <a:gdLst>
                  <a:gd name="connsiteX0" fmla="*/ 419031 w 419031"/>
                  <a:gd name="connsiteY0" fmla="*/ 0 h 201136"/>
                  <a:gd name="connsiteX1" fmla="*/ 336916 w 419031"/>
                  <a:gd name="connsiteY1" fmla="*/ 38319 h 201136"/>
                  <a:gd name="connsiteX2" fmla="*/ 271223 w 419031"/>
                  <a:gd name="connsiteY2" fmla="*/ 65691 h 201136"/>
                  <a:gd name="connsiteX3" fmla="*/ 189108 w 419031"/>
                  <a:gd name="connsiteY3" fmla="*/ 76639 h 201136"/>
                  <a:gd name="connsiteX4" fmla="*/ 156262 w 419031"/>
                  <a:gd name="connsiteY4" fmla="*/ 114959 h 201136"/>
                  <a:gd name="connsiteX5" fmla="*/ 112467 w 419031"/>
                  <a:gd name="connsiteY5" fmla="*/ 197072 h 201136"/>
                  <a:gd name="connsiteX6" fmla="*/ 13928 w 419031"/>
                  <a:gd name="connsiteY6" fmla="*/ 186123 h 201136"/>
                  <a:gd name="connsiteX7" fmla="*/ 2980 w 419031"/>
                  <a:gd name="connsiteY7" fmla="*/ 164226 h 201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9031" h="201136">
                    <a:moveTo>
                      <a:pt x="419031" y="0"/>
                    </a:moveTo>
                    <a:lnTo>
                      <a:pt x="336916" y="38319"/>
                    </a:lnTo>
                    <a:cubicBezTo>
                      <a:pt x="312281" y="49267"/>
                      <a:pt x="295858" y="59304"/>
                      <a:pt x="271223" y="65691"/>
                    </a:cubicBezTo>
                    <a:cubicBezTo>
                      <a:pt x="246588" y="72078"/>
                      <a:pt x="208268" y="68428"/>
                      <a:pt x="189108" y="76639"/>
                    </a:cubicBezTo>
                    <a:cubicBezTo>
                      <a:pt x="169948" y="84850"/>
                      <a:pt x="169035" y="94887"/>
                      <a:pt x="156262" y="114959"/>
                    </a:cubicBezTo>
                    <a:cubicBezTo>
                      <a:pt x="143488" y="135031"/>
                      <a:pt x="136189" y="185211"/>
                      <a:pt x="112467" y="197072"/>
                    </a:cubicBezTo>
                    <a:cubicBezTo>
                      <a:pt x="88745" y="208933"/>
                      <a:pt x="32176" y="191597"/>
                      <a:pt x="13928" y="186123"/>
                    </a:cubicBezTo>
                    <a:cubicBezTo>
                      <a:pt x="-4320" y="180649"/>
                      <a:pt x="-670" y="172437"/>
                      <a:pt x="2980" y="164226"/>
                    </a:cubicBezTo>
                  </a:path>
                </a:pathLst>
              </a:custGeom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Freeform 48">
                <a:extLst>
                  <a:ext uri="{FF2B5EF4-FFF2-40B4-BE49-F238E27FC236}">
                    <a16:creationId xmlns:a16="http://schemas.microsoft.com/office/drawing/2014/main" xmlns="" id="{C6220F3A-490C-FB4B-BAFE-4B9FD0190077}"/>
                  </a:ext>
                </a:extLst>
              </p:cNvPr>
              <p:cNvSpPr/>
              <p:nvPr/>
            </p:nvSpPr>
            <p:spPr>
              <a:xfrm>
                <a:off x="2982495" y="5781461"/>
                <a:ext cx="87589" cy="142330"/>
              </a:xfrm>
              <a:custGeom>
                <a:avLst/>
                <a:gdLst>
                  <a:gd name="connsiteX0" fmla="*/ 0 w 87589"/>
                  <a:gd name="connsiteY0" fmla="*/ 142330 h 142330"/>
                  <a:gd name="connsiteX1" fmla="*/ 38320 w 87589"/>
                  <a:gd name="connsiteY1" fmla="*/ 43794 h 142330"/>
                  <a:gd name="connsiteX2" fmla="*/ 38320 w 87589"/>
                  <a:gd name="connsiteY2" fmla="*/ 21897 h 142330"/>
                  <a:gd name="connsiteX3" fmla="*/ 87589 w 87589"/>
                  <a:gd name="connsiteY3" fmla="*/ 0 h 142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7589" h="142330">
                    <a:moveTo>
                      <a:pt x="0" y="142330"/>
                    </a:moveTo>
                    <a:cubicBezTo>
                      <a:pt x="15966" y="103098"/>
                      <a:pt x="31933" y="63866"/>
                      <a:pt x="38320" y="43794"/>
                    </a:cubicBezTo>
                    <a:cubicBezTo>
                      <a:pt x="44707" y="23722"/>
                      <a:pt x="30109" y="29196"/>
                      <a:pt x="38320" y="21897"/>
                    </a:cubicBezTo>
                    <a:cubicBezTo>
                      <a:pt x="46531" y="14598"/>
                      <a:pt x="87589" y="0"/>
                      <a:pt x="87589" y="0"/>
                    </a:cubicBezTo>
                  </a:path>
                </a:pathLst>
              </a:custGeom>
              <a:ln w="12700">
                <a:solidFill>
                  <a:srgbClr val="7F7F7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Freeform 49">
                <a:extLst>
                  <a:ext uri="{FF2B5EF4-FFF2-40B4-BE49-F238E27FC236}">
                    <a16:creationId xmlns:a16="http://schemas.microsoft.com/office/drawing/2014/main" xmlns="" id="{ABA99505-3010-0A4A-B4A2-341D192E5020}"/>
                  </a:ext>
                </a:extLst>
              </p:cNvPr>
              <p:cNvSpPr/>
              <p:nvPr/>
            </p:nvSpPr>
            <p:spPr>
              <a:xfrm>
                <a:off x="2585139" y="6334315"/>
                <a:ext cx="272654" cy="202692"/>
              </a:xfrm>
              <a:custGeom>
                <a:avLst/>
                <a:gdLst>
                  <a:gd name="connsiteX0" fmla="*/ 3202 w 272654"/>
                  <a:gd name="connsiteY0" fmla="*/ 5517 h 202692"/>
                  <a:gd name="connsiteX1" fmla="*/ 57946 w 272654"/>
                  <a:gd name="connsiteY1" fmla="*/ 21940 h 202692"/>
                  <a:gd name="connsiteX2" fmla="*/ 123638 w 272654"/>
                  <a:gd name="connsiteY2" fmla="*/ 71208 h 202692"/>
                  <a:gd name="connsiteX3" fmla="*/ 211228 w 272654"/>
                  <a:gd name="connsiteY3" fmla="*/ 131424 h 202692"/>
                  <a:gd name="connsiteX4" fmla="*/ 271445 w 272654"/>
                  <a:gd name="connsiteY4" fmla="*/ 202589 h 202692"/>
                  <a:gd name="connsiteX5" fmla="*/ 156484 w 272654"/>
                  <a:gd name="connsiteY5" fmla="*/ 115001 h 202692"/>
                  <a:gd name="connsiteX6" fmla="*/ 3202 w 272654"/>
                  <a:gd name="connsiteY6" fmla="*/ 5517 h 202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2654" h="202692">
                    <a:moveTo>
                      <a:pt x="3202" y="5517"/>
                    </a:moveTo>
                    <a:cubicBezTo>
                      <a:pt x="-13221" y="-9993"/>
                      <a:pt x="37874" y="10992"/>
                      <a:pt x="57946" y="21940"/>
                    </a:cubicBezTo>
                    <a:cubicBezTo>
                      <a:pt x="78018" y="32888"/>
                      <a:pt x="98091" y="52961"/>
                      <a:pt x="123638" y="71208"/>
                    </a:cubicBezTo>
                    <a:cubicBezTo>
                      <a:pt x="149185" y="89455"/>
                      <a:pt x="186594" y="109527"/>
                      <a:pt x="211228" y="131424"/>
                    </a:cubicBezTo>
                    <a:cubicBezTo>
                      <a:pt x="235862" y="153321"/>
                      <a:pt x="280569" y="205326"/>
                      <a:pt x="271445" y="202589"/>
                    </a:cubicBezTo>
                    <a:cubicBezTo>
                      <a:pt x="262321" y="199852"/>
                      <a:pt x="193892" y="146022"/>
                      <a:pt x="156484" y="115001"/>
                    </a:cubicBezTo>
                    <a:cubicBezTo>
                      <a:pt x="119076" y="83980"/>
                      <a:pt x="19625" y="21027"/>
                      <a:pt x="3202" y="5517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Freeform 50">
                <a:extLst>
                  <a:ext uri="{FF2B5EF4-FFF2-40B4-BE49-F238E27FC236}">
                    <a16:creationId xmlns:a16="http://schemas.microsoft.com/office/drawing/2014/main" xmlns="" id="{A7AD9930-E17F-B64A-9AA5-F5C357F9EEB4}"/>
                  </a:ext>
                </a:extLst>
              </p:cNvPr>
              <p:cNvSpPr/>
              <p:nvPr/>
            </p:nvSpPr>
            <p:spPr>
              <a:xfrm>
                <a:off x="3885700" y="6898202"/>
                <a:ext cx="295679" cy="487274"/>
              </a:xfrm>
              <a:custGeom>
                <a:avLst/>
                <a:gdLst>
                  <a:gd name="connsiteX0" fmla="*/ 295679 w 295679"/>
                  <a:gd name="connsiteY0" fmla="*/ 0 h 487274"/>
                  <a:gd name="connsiteX1" fmla="*/ 120499 w 295679"/>
                  <a:gd name="connsiteY1" fmla="*/ 125907 h 487274"/>
                  <a:gd name="connsiteX2" fmla="*/ 16487 w 295679"/>
                  <a:gd name="connsiteY2" fmla="*/ 213495 h 487274"/>
                  <a:gd name="connsiteX3" fmla="*/ 63 w 295679"/>
                  <a:gd name="connsiteY3" fmla="*/ 284660 h 487274"/>
                  <a:gd name="connsiteX4" fmla="*/ 11012 w 295679"/>
                  <a:gd name="connsiteY4" fmla="*/ 361299 h 487274"/>
                  <a:gd name="connsiteX5" fmla="*/ 16487 w 295679"/>
                  <a:gd name="connsiteY5" fmla="*/ 394144 h 487274"/>
                  <a:gd name="connsiteX6" fmla="*/ 49333 w 295679"/>
                  <a:gd name="connsiteY6" fmla="*/ 394144 h 487274"/>
                  <a:gd name="connsiteX7" fmla="*/ 115025 w 295679"/>
                  <a:gd name="connsiteY7" fmla="*/ 487206 h 487274"/>
                  <a:gd name="connsiteX8" fmla="*/ 54807 w 295679"/>
                  <a:gd name="connsiteY8" fmla="*/ 377721 h 487274"/>
                  <a:gd name="connsiteX9" fmla="*/ 54807 w 295679"/>
                  <a:gd name="connsiteY9" fmla="*/ 317505 h 487274"/>
                  <a:gd name="connsiteX10" fmla="*/ 131448 w 295679"/>
                  <a:gd name="connsiteY10" fmla="*/ 273711 h 487274"/>
                  <a:gd name="connsiteX11" fmla="*/ 262833 w 295679"/>
                  <a:gd name="connsiteY11" fmla="*/ 273711 h 487274"/>
                  <a:gd name="connsiteX12" fmla="*/ 158820 w 295679"/>
                  <a:gd name="connsiteY12" fmla="*/ 235392 h 487274"/>
                  <a:gd name="connsiteX13" fmla="*/ 38384 w 295679"/>
                  <a:gd name="connsiteY13" fmla="*/ 235392 h 487274"/>
                  <a:gd name="connsiteX14" fmla="*/ 65756 w 295679"/>
                  <a:gd name="connsiteY14" fmla="*/ 186124 h 487274"/>
                  <a:gd name="connsiteX15" fmla="*/ 147871 w 295679"/>
                  <a:gd name="connsiteY15" fmla="*/ 131382 h 487274"/>
                  <a:gd name="connsiteX16" fmla="*/ 295679 w 295679"/>
                  <a:gd name="connsiteY16" fmla="*/ 0 h 487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5679" h="487274">
                    <a:moveTo>
                      <a:pt x="295679" y="0"/>
                    </a:moveTo>
                    <a:cubicBezTo>
                      <a:pt x="231355" y="45162"/>
                      <a:pt x="167031" y="90324"/>
                      <a:pt x="120499" y="125907"/>
                    </a:cubicBezTo>
                    <a:cubicBezTo>
                      <a:pt x="73967" y="161490"/>
                      <a:pt x="36560" y="187036"/>
                      <a:pt x="16487" y="213495"/>
                    </a:cubicBezTo>
                    <a:cubicBezTo>
                      <a:pt x="-3586" y="239954"/>
                      <a:pt x="975" y="260026"/>
                      <a:pt x="63" y="284660"/>
                    </a:cubicBezTo>
                    <a:cubicBezTo>
                      <a:pt x="-849" y="309294"/>
                      <a:pt x="8275" y="343052"/>
                      <a:pt x="11012" y="361299"/>
                    </a:cubicBezTo>
                    <a:cubicBezTo>
                      <a:pt x="13749" y="379546"/>
                      <a:pt x="10100" y="388670"/>
                      <a:pt x="16487" y="394144"/>
                    </a:cubicBezTo>
                    <a:cubicBezTo>
                      <a:pt x="22874" y="399618"/>
                      <a:pt x="32910" y="378634"/>
                      <a:pt x="49333" y="394144"/>
                    </a:cubicBezTo>
                    <a:cubicBezTo>
                      <a:pt x="65756" y="409654"/>
                      <a:pt x="114113" y="489943"/>
                      <a:pt x="115025" y="487206"/>
                    </a:cubicBezTo>
                    <a:cubicBezTo>
                      <a:pt x="115937" y="484469"/>
                      <a:pt x="64843" y="406004"/>
                      <a:pt x="54807" y="377721"/>
                    </a:cubicBezTo>
                    <a:cubicBezTo>
                      <a:pt x="44771" y="349438"/>
                      <a:pt x="42033" y="334840"/>
                      <a:pt x="54807" y="317505"/>
                    </a:cubicBezTo>
                    <a:cubicBezTo>
                      <a:pt x="67580" y="300170"/>
                      <a:pt x="96777" y="281010"/>
                      <a:pt x="131448" y="273711"/>
                    </a:cubicBezTo>
                    <a:cubicBezTo>
                      <a:pt x="166119" y="266412"/>
                      <a:pt x="258271" y="280097"/>
                      <a:pt x="262833" y="273711"/>
                    </a:cubicBezTo>
                    <a:cubicBezTo>
                      <a:pt x="267395" y="267325"/>
                      <a:pt x="196228" y="241778"/>
                      <a:pt x="158820" y="235392"/>
                    </a:cubicBezTo>
                    <a:cubicBezTo>
                      <a:pt x="121412" y="229006"/>
                      <a:pt x="53895" y="243603"/>
                      <a:pt x="38384" y="235392"/>
                    </a:cubicBezTo>
                    <a:cubicBezTo>
                      <a:pt x="22873" y="227181"/>
                      <a:pt x="47508" y="203459"/>
                      <a:pt x="65756" y="186124"/>
                    </a:cubicBezTo>
                    <a:cubicBezTo>
                      <a:pt x="84004" y="168789"/>
                      <a:pt x="147871" y="131382"/>
                      <a:pt x="147871" y="131382"/>
                    </a:cubicBezTo>
                    <a:lnTo>
                      <a:pt x="295679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Freeform 51">
                <a:extLst>
                  <a:ext uri="{FF2B5EF4-FFF2-40B4-BE49-F238E27FC236}">
                    <a16:creationId xmlns:a16="http://schemas.microsoft.com/office/drawing/2014/main" xmlns="" id="{9CDB1180-0CC1-4042-8095-161EFC20D30C}"/>
                  </a:ext>
                </a:extLst>
              </p:cNvPr>
              <p:cNvSpPr/>
              <p:nvPr/>
            </p:nvSpPr>
            <p:spPr>
              <a:xfrm>
                <a:off x="4711468" y="6925557"/>
                <a:ext cx="438872" cy="328470"/>
              </a:xfrm>
              <a:custGeom>
                <a:avLst/>
                <a:gdLst>
                  <a:gd name="connsiteX0" fmla="*/ 230846 w 438872"/>
                  <a:gd name="connsiteY0" fmla="*/ 328470 h 328470"/>
                  <a:gd name="connsiteX1" fmla="*/ 203474 w 438872"/>
                  <a:gd name="connsiteY1" fmla="*/ 262779 h 328470"/>
                  <a:gd name="connsiteX2" fmla="*/ 154205 w 438872"/>
                  <a:gd name="connsiteY2" fmla="*/ 240882 h 328470"/>
                  <a:gd name="connsiteX3" fmla="*/ 104936 w 438872"/>
                  <a:gd name="connsiteY3" fmla="*/ 268253 h 328470"/>
                  <a:gd name="connsiteX4" fmla="*/ 11872 w 438872"/>
                  <a:gd name="connsiteY4" fmla="*/ 224459 h 328470"/>
                  <a:gd name="connsiteX5" fmla="*/ 33769 w 438872"/>
                  <a:gd name="connsiteY5" fmla="*/ 158769 h 328470"/>
                  <a:gd name="connsiteX6" fmla="*/ 923 w 438872"/>
                  <a:gd name="connsiteY6" fmla="*/ 87604 h 328470"/>
                  <a:gd name="connsiteX7" fmla="*/ 77564 w 438872"/>
                  <a:gd name="connsiteY7" fmla="*/ 27387 h 328470"/>
                  <a:gd name="connsiteX8" fmla="*/ 192526 w 438872"/>
                  <a:gd name="connsiteY8" fmla="*/ 71181 h 328470"/>
                  <a:gd name="connsiteX9" fmla="*/ 291064 w 438872"/>
                  <a:gd name="connsiteY9" fmla="*/ 10965 h 328470"/>
                  <a:gd name="connsiteX10" fmla="*/ 438872 w 438872"/>
                  <a:gd name="connsiteY10" fmla="*/ 16 h 328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38872" h="328470">
                    <a:moveTo>
                      <a:pt x="230846" y="328470"/>
                    </a:moveTo>
                    <a:cubicBezTo>
                      <a:pt x="223546" y="302923"/>
                      <a:pt x="216247" y="277377"/>
                      <a:pt x="203474" y="262779"/>
                    </a:cubicBezTo>
                    <a:cubicBezTo>
                      <a:pt x="190701" y="248181"/>
                      <a:pt x="170628" y="239970"/>
                      <a:pt x="154205" y="240882"/>
                    </a:cubicBezTo>
                    <a:cubicBezTo>
                      <a:pt x="137782" y="241794"/>
                      <a:pt x="128658" y="270990"/>
                      <a:pt x="104936" y="268253"/>
                    </a:cubicBezTo>
                    <a:cubicBezTo>
                      <a:pt x="81214" y="265516"/>
                      <a:pt x="23733" y="242706"/>
                      <a:pt x="11872" y="224459"/>
                    </a:cubicBezTo>
                    <a:cubicBezTo>
                      <a:pt x="11" y="206212"/>
                      <a:pt x="35594" y="181578"/>
                      <a:pt x="33769" y="158769"/>
                    </a:cubicBezTo>
                    <a:cubicBezTo>
                      <a:pt x="31944" y="135960"/>
                      <a:pt x="-6376" y="109501"/>
                      <a:pt x="923" y="87604"/>
                    </a:cubicBezTo>
                    <a:cubicBezTo>
                      <a:pt x="8222" y="65707"/>
                      <a:pt x="45630" y="30124"/>
                      <a:pt x="77564" y="27387"/>
                    </a:cubicBezTo>
                    <a:cubicBezTo>
                      <a:pt x="109498" y="24650"/>
                      <a:pt x="156943" y="73918"/>
                      <a:pt x="192526" y="71181"/>
                    </a:cubicBezTo>
                    <a:cubicBezTo>
                      <a:pt x="228109" y="68444"/>
                      <a:pt x="250006" y="22826"/>
                      <a:pt x="291064" y="10965"/>
                    </a:cubicBezTo>
                    <a:cubicBezTo>
                      <a:pt x="332122" y="-896"/>
                      <a:pt x="438872" y="16"/>
                      <a:pt x="438872" y="16"/>
                    </a:cubicBezTo>
                  </a:path>
                </a:pathLst>
              </a:custGeom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Freeform 52">
                <a:extLst>
                  <a:ext uri="{FF2B5EF4-FFF2-40B4-BE49-F238E27FC236}">
                    <a16:creationId xmlns:a16="http://schemas.microsoft.com/office/drawing/2014/main" xmlns="" id="{E976EE22-87E8-9A44-A498-86159E95B827}"/>
                  </a:ext>
                </a:extLst>
              </p:cNvPr>
              <p:cNvSpPr/>
              <p:nvPr/>
            </p:nvSpPr>
            <p:spPr>
              <a:xfrm>
                <a:off x="4575532" y="7111697"/>
                <a:ext cx="368884" cy="120768"/>
              </a:xfrm>
              <a:custGeom>
                <a:avLst/>
                <a:gdLst>
                  <a:gd name="connsiteX0" fmla="*/ 0 w 368884"/>
                  <a:gd name="connsiteY0" fmla="*/ 0 h 120768"/>
                  <a:gd name="connsiteX1" fmla="*/ 71167 w 368884"/>
                  <a:gd name="connsiteY1" fmla="*/ 76639 h 120768"/>
                  <a:gd name="connsiteX2" fmla="*/ 136859 w 368884"/>
                  <a:gd name="connsiteY2" fmla="*/ 76639 h 120768"/>
                  <a:gd name="connsiteX3" fmla="*/ 213500 w 368884"/>
                  <a:gd name="connsiteY3" fmla="*/ 120433 h 120768"/>
                  <a:gd name="connsiteX4" fmla="*/ 268244 w 368884"/>
                  <a:gd name="connsiteY4" fmla="*/ 82113 h 120768"/>
                  <a:gd name="connsiteX5" fmla="*/ 344885 w 368884"/>
                  <a:gd name="connsiteY5" fmla="*/ 120433 h 120768"/>
                  <a:gd name="connsiteX6" fmla="*/ 366782 w 368884"/>
                  <a:gd name="connsiteY6" fmla="*/ 98536 h 120768"/>
                  <a:gd name="connsiteX7" fmla="*/ 301090 w 368884"/>
                  <a:gd name="connsiteY7" fmla="*/ 60216 h 120768"/>
                  <a:gd name="connsiteX8" fmla="*/ 251821 w 368884"/>
                  <a:gd name="connsiteY8" fmla="*/ 104010 h 1207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8884" h="120768">
                    <a:moveTo>
                      <a:pt x="0" y="0"/>
                    </a:moveTo>
                    <a:cubicBezTo>
                      <a:pt x="24178" y="31933"/>
                      <a:pt x="48357" y="63866"/>
                      <a:pt x="71167" y="76639"/>
                    </a:cubicBezTo>
                    <a:cubicBezTo>
                      <a:pt x="93977" y="89412"/>
                      <a:pt x="113137" y="69340"/>
                      <a:pt x="136859" y="76639"/>
                    </a:cubicBezTo>
                    <a:cubicBezTo>
                      <a:pt x="160581" y="83938"/>
                      <a:pt x="191603" y="119521"/>
                      <a:pt x="213500" y="120433"/>
                    </a:cubicBezTo>
                    <a:cubicBezTo>
                      <a:pt x="235397" y="121345"/>
                      <a:pt x="246347" y="82113"/>
                      <a:pt x="268244" y="82113"/>
                    </a:cubicBezTo>
                    <a:cubicBezTo>
                      <a:pt x="290141" y="82113"/>
                      <a:pt x="328462" y="117696"/>
                      <a:pt x="344885" y="120433"/>
                    </a:cubicBezTo>
                    <a:cubicBezTo>
                      <a:pt x="361308" y="123170"/>
                      <a:pt x="374081" y="108572"/>
                      <a:pt x="366782" y="98536"/>
                    </a:cubicBezTo>
                    <a:cubicBezTo>
                      <a:pt x="359483" y="88500"/>
                      <a:pt x="320250" y="59304"/>
                      <a:pt x="301090" y="60216"/>
                    </a:cubicBezTo>
                    <a:cubicBezTo>
                      <a:pt x="281930" y="61128"/>
                      <a:pt x="251821" y="104010"/>
                      <a:pt x="251821" y="104010"/>
                    </a:cubicBezTo>
                  </a:path>
                </a:pathLst>
              </a:custGeom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Freeform 53">
                <a:extLst>
                  <a:ext uri="{FF2B5EF4-FFF2-40B4-BE49-F238E27FC236}">
                    <a16:creationId xmlns:a16="http://schemas.microsoft.com/office/drawing/2014/main" xmlns="" id="{5EA106F1-9008-894D-9C5E-521AE78CC42F}"/>
                  </a:ext>
                </a:extLst>
              </p:cNvPr>
              <p:cNvSpPr/>
              <p:nvPr/>
            </p:nvSpPr>
            <p:spPr>
              <a:xfrm>
                <a:off x="3903685" y="5917886"/>
                <a:ext cx="377247" cy="334304"/>
              </a:xfrm>
              <a:custGeom>
                <a:avLst/>
                <a:gdLst>
                  <a:gd name="connsiteX0" fmla="*/ 374476 w 377247"/>
                  <a:gd name="connsiteY0" fmla="*/ 318381 h 334304"/>
                  <a:gd name="connsiteX1" fmla="*/ 223795 w 377247"/>
                  <a:gd name="connsiteY1" fmla="*/ 130039 h 334304"/>
                  <a:gd name="connsiteX2" fmla="*/ 51589 w 377247"/>
                  <a:gd name="connsiteY2" fmla="*/ 22415 h 334304"/>
                  <a:gd name="connsiteX3" fmla="*/ 8537 w 377247"/>
                  <a:gd name="connsiteY3" fmla="*/ 11653 h 334304"/>
                  <a:gd name="connsiteX4" fmla="*/ 196888 w 377247"/>
                  <a:gd name="connsiteY4" fmla="*/ 156945 h 334304"/>
                  <a:gd name="connsiteX5" fmla="*/ 293754 w 377247"/>
                  <a:gd name="connsiteY5" fmla="*/ 269950 h 334304"/>
                  <a:gd name="connsiteX6" fmla="*/ 320662 w 377247"/>
                  <a:gd name="connsiteY6" fmla="*/ 318381 h 334304"/>
                  <a:gd name="connsiteX7" fmla="*/ 374476 w 377247"/>
                  <a:gd name="connsiteY7" fmla="*/ 318381 h 334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77247" h="334304">
                    <a:moveTo>
                      <a:pt x="374476" y="318381"/>
                    </a:moveTo>
                    <a:cubicBezTo>
                      <a:pt x="358331" y="286991"/>
                      <a:pt x="277610" y="179367"/>
                      <a:pt x="223795" y="130039"/>
                    </a:cubicBezTo>
                    <a:cubicBezTo>
                      <a:pt x="169980" y="80711"/>
                      <a:pt x="87465" y="42146"/>
                      <a:pt x="51589" y="22415"/>
                    </a:cubicBezTo>
                    <a:cubicBezTo>
                      <a:pt x="15713" y="2684"/>
                      <a:pt x="-15679" y="-10769"/>
                      <a:pt x="8537" y="11653"/>
                    </a:cubicBezTo>
                    <a:cubicBezTo>
                      <a:pt x="32753" y="34075"/>
                      <a:pt x="149352" y="113896"/>
                      <a:pt x="196888" y="156945"/>
                    </a:cubicBezTo>
                    <a:cubicBezTo>
                      <a:pt x="244424" y="199994"/>
                      <a:pt x="273125" y="243044"/>
                      <a:pt x="293754" y="269950"/>
                    </a:cubicBezTo>
                    <a:cubicBezTo>
                      <a:pt x="314383" y="296856"/>
                      <a:pt x="309899" y="310309"/>
                      <a:pt x="320662" y="318381"/>
                    </a:cubicBezTo>
                    <a:cubicBezTo>
                      <a:pt x="331425" y="326453"/>
                      <a:pt x="390621" y="349771"/>
                      <a:pt x="374476" y="318381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Freeform 54">
                <a:extLst>
                  <a:ext uri="{FF2B5EF4-FFF2-40B4-BE49-F238E27FC236}">
                    <a16:creationId xmlns:a16="http://schemas.microsoft.com/office/drawing/2014/main" xmlns="" id="{4DD3F1CC-B1C2-5D42-8988-E24A8A437658}"/>
                  </a:ext>
                </a:extLst>
              </p:cNvPr>
              <p:cNvSpPr/>
              <p:nvPr/>
            </p:nvSpPr>
            <p:spPr>
              <a:xfrm>
                <a:off x="2362367" y="5400615"/>
                <a:ext cx="2975208" cy="2751927"/>
              </a:xfrm>
              <a:custGeom>
                <a:avLst/>
                <a:gdLst>
                  <a:gd name="connsiteX0" fmla="*/ 1501728 w 2975208"/>
                  <a:gd name="connsiteY0" fmla="*/ 59149 h 2751927"/>
                  <a:gd name="connsiteX1" fmla="*/ 1372685 w 2975208"/>
                  <a:gd name="connsiteY1" fmla="*/ 72732 h 2751927"/>
                  <a:gd name="connsiteX2" fmla="*/ 1304767 w 2975208"/>
                  <a:gd name="connsiteY2" fmla="*/ 127065 h 2751927"/>
                  <a:gd name="connsiteX3" fmla="*/ 1318350 w 2975208"/>
                  <a:gd name="connsiteY3" fmla="*/ 65940 h 2751927"/>
                  <a:gd name="connsiteX4" fmla="*/ 1189306 w 2975208"/>
                  <a:gd name="connsiteY4" fmla="*/ 4816 h 2751927"/>
                  <a:gd name="connsiteX5" fmla="*/ 1046679 w 2975208"/>
                  <a:gd name="connsiteY5" fmla="*/ 11608 h 2751927"/>
                  <a:gd name="connsiteX6" fmla="*/ 1107805 w 2975208"/>
                  <a:gd name="connsiteY6" fmla="*/ 72732 h 2751927"/>
                  <a:gd name="connsiteX7" fmla="*/ 978761 w 2975208"/>
                  <a:gd name="connsiteY7" fmla="*/ 65940 h 2751927"/>
                  <a:gd name="connsiteX8" fmla="*/ 842926 w 2975208"/>
                  <a:gd name="connsiteY8" fmla="*/ 79524 h 2751927"/>
                  <a:gd name="connsiteX9" fmla="*/ 775008 w 2975208"/>
                  <a:gd name="connsiteY9" fmla="*/ 167814 h 2751927"/>
                  <a:gd name="connsiteX10" fmla="*/ 781800 w 2975208"/>
                  <a:gd name="connsiteY10" fmla="*/ 235730 h 2751927"/>
                  <a:gd name="connsiteX11" fmla="*/ 727465 w 2975208"/>
                  <a:gd name="connsiteY11" fmla="*/ 235730 h 2751927"/>
                  <a:gd name="connsiteX12" fmla="*/ 612005 w 2975208"/>
                  <a:gd name="connsiteY12" fmla="*/ 317229 h 2751927"/>
                  <a:gd name="connsiteX13" fmla="*/ 516920 w 2975208"/>
                  <a:gd name="connsiteY13" fmla="*/ 262896 h 2751927"/>
                  <a:gd name="connsiteX14" fmla="*/ 462586 w 2975208"/>
                  <a:gd name="connsiteY14" fmla="*/ 262896 h 2751927"/>
                  <a:gd name="connsiteX15" fmla="*/ 462586 w 2975208"/>
                  <a:gd name="connsiteY15" fmla="*/ 351186 h 2751927"/>
                  <a:gd name="connsiteX16" fmla="*/ 387876 w 2975208"/>
                  <a:gd name="connsiteY16" fmla="*/ 330812 h 2751927"/>
                  <a:gd name="connsiteX17" fmla="*/ 340334 w 2975208"/>
                  <a:gd name="connsiteY17" fmla="*/ 351186 h 2751927"/>
                  <a:gd name="connsiteX18" fmla="*/ 286000 w 2975208"/>
                  <a:gd name="connsiteY18" fmla="*/ 405519 h 2751927"/>
                  <a:gd name="connsiteX19" fmla="*/ 286000 w 2975208"/>
                  <a:gd name="connsiteY19" fmla="*/ 446268 h 2751927"/>
                  <a:gd name="connsiteX20" fmla="*/ 245249 w 2975208"/>
                  <a:gd name="connsiteY20" fmla="*/ 432685 h 2751927"/>
                  <a:gd name="connsiteX21" fmla="*/ 170539 w 2975208"/>
                  <a:gd name="connsiteY21" fmla="*/ 500601 h 2751927"/>
                  <a:gd name="connsiteX22" fmla="*/ 129789 w 2975208"/>
                  <a:gd name="connsiteY22" fmla="*/ 561725 h 2751927"/>
                  <a:gd name="connsiteX23" fmla="*/ 143372 w 2975208"/>
                  <a:gd name="connsiteY23" fmla="*/ 656807 h 2751927"/>
                  <a:gd name="connsiteX24" fmla="*/ 197707 w 2975208"/>
                  <a:gd name="connsiteY24" fmla="*/ 724723 h 2751927"/>
                  <a:gd name="connsiteX25" fmla="*/ 252041 w 2975208"/>
                  <a:gd name="connsiteY25" fmla="*/ 724723 h 2751927"/>
                  <a:gd name="connsiteX26" fmla="*/ 272416 w 2975208"/>
                  <a:gd name="connsiteY26" fmla="*/ 867346 h 2751927"/>
                  <a:gd name="connsiteX27" fmla="*/ 258833 w 2975208"/>
                  <a:gd name="connsiteY27" fmla="*/ 745097 h 2751927"/>
                  <a:gd name="connsiteX28" fmla="*/ 163748 w 2975208"/>
                  <a:gd name="connsiteY28" fmla="*/ 690765 h 2751927"/>
                  <a:gd name="connsiteX29" fmla="*/ 75455 w 2975208"/>
                  <a:gd name="connsiteY29" fmla="*/ 643224 h 2751927"/>
                  <a:gd name="connsiteX30" fmla="*/ 14328 w 2975208"/>
                  <a:gd name="connsiteY30" fmla="*/ 724723 h 2751927"/>
                  <a:gd name="connsiteX31" fmla="*/ 95830 w 2975208"/>
                  <a:gd name="connsiteY31" fmla="*/ 813013 h 2751927"/>
                  <a:gd name="connsiteX32" fmla="*/ 163748 w 2975208"/>
                  <a:gd name="connsiteY32" fmla="*/ 880929 h 2751927"/>
                  <a:gd name="connsiteX33" fmla="*/ 55079 w 2975208"/>
                  <a:gd name="connsiteY33" fmla="*/ 887720 h 2751927"/>
                  <a:gd name="connsiteX34" fmla="*/ 745 w 2975208"/>
                  <a:gd name="connsiteY34" fmla="*/ 962428 h 2751927"/>
                  <a:gd name="connsiteX35" fmla="*/ 27912 w 2975208"/>
                  <a:gd name="connsiteY35" fmla="*/ 1009969 h 2751927"/>
                  <a:gd name="connsiteX36" fmla="*/ 89038 w 2975208"/>
                  <a:gd name="connsiteY36" fmla="*/ 1030343 h 2751927"/>
                  <a:gd name="connsiteX37" fmla="*/ 95830 w 2975208"/>
                  <a:gd name="connsiteY37" fmla="*/ 1071093 h 2751927"/>
                  <a:gd name="connsiteX38" fmla="*/ 82246 w 2975208"/>
                  <a:gd name="connsiteY38" fmla="*/ 1125425 h 2751927"/>
                  <a:gd name="connsiteX39" fmla="*/ 102622 w 2975208"/>
                  <a:gd name="connsiteY39" fmla="*/ 1206924 h 2751927"/>
                  <a:gd name="connsiteX40" fmla="*/ 231665 w 2975208"/>
                  <a:gd name="connsiteY40" fmla="*/ 1254465 h 2751927"/>
                  <a:gd name="connsiteX41" fmla="*/ 306375 w 2975208"/>
                  <a:gd name="connsiteY41" fmla="*/ 1356339 h 2751927"/>
                  <a:gd name="connsiteX42" fmla="*/ 428627 w 2975208"/>
                  <a:gd name="connsiteY42" fmla="*/ 1383505 h 2751927"/>
                  <a:gd name="connsiteX43" fmla="*/ 625589 w 2975208"/>
                  <a:gd name="connsiteY43" fmla="*/ 1492170 h 2751927"/>
                  <a:gd name="connsiteX44" fmla="*/ 815759 w 2975208"/>
                  <a:gd name="connsiteY44" fmla="*/ 1532920 h 2751927"/>
                  <a:gd name="connsiteX45" fmla="*/ 971969 w 2975208"/>
                  <a:gd name="connsiteY45" fmla="*/ 1546503 h 2751927"/>
                  <a:gd name="connsiteX46" fmla="*/ 951594 w 2975208"/>
                  <a:gd name="connsiteY46" fmla="*/ 1505753 h 2751927"/>
                  <a:gd name="connsiteX47" fmla="*/ 1039887 w 2975208"/>
                  <a:gd name="connsiteY47" fmla="*/ 1546503 h 2751927"/>
                  <a:gd name="connsiteX48" fmla="*/ 1046679 w 2975208"/>
                  <a:gd name="connsiteY48" fmla="*/ 1573669 h 2751927"/>
                  <a:gd name="connsiteX49" fmla="*/ 1189306 w 2975208"/>
                  <a:gd name="connsiteY49" fmla="*/ 1560086 h 2751927"/>
                  <a:gd name="connsiteX50" fmla="*/ 1264016 w 2975208"/>
                  <a:gd name="connsiteY50" fmla="*/ 1729875 h 2751927"/>
                  <a:gd name="connsiteX51" fmla="*/ 1196098 w 2975208"/>
                  <a:gd name="connsiteY51" fmla="*/ 1824957 h 2751927"/>
                  <a:gd name="connsiteX52" fmla="*/ 1189306 w 2975208"/>
                  <a:gd name="connsiteY52" fmla="*/ 1920039 h 2751927"/>
                  <a:gd name="connsiteX53" fmla="*/ 1304767 w 2975208"/>
                  <a:gd name="connsiteY53" fmla="*/ 2035496 h 2751927"/>
                  <a:gd name="connsiteX54" fmla="*/ 1406643 w 2975208"/>
                  <a:gd name="connsiteY54" fmla="*/ 2184910 h 2751927"/>
                  <a:gd name="connsiteX55" fmla="*/ 1515312 w 2975208"/>
                  <a:gd name="connsiteY55" fmla="*/ 2218868 h 2751927"/>
                  <a:gd name="connsiteX56" fmla="*/ 1657939 w 2975208"/>
                  <a:gd name="connsiteY56" fmla="*/ 2232451 h 2751927"/>
                  <a:gd name="connsiteX57" fmla="*/ 1610397 w 2975208"/>
                  <a:gd name="connsiteY57" fmla="*/ 2286784 h 2751927"/>
                  <a:gd name="connsiteX58" fmla="*/ 1515312 w 2975208"/>
                  <a:gd name="connsiteY58" fmla="*/ 2286784 h 2751927"/>
                  <a:gd name="connsiteX59" fmla="*/ 1440602 w 2975208"/>
                  <a:gd name="connsiteY59" fmla="*/ 2381866 h 2751927"/>
                  <a:gd name="connsiteX60" fmla="*/ 1549271 w 2975208"/>
                  <a:gd name="connsiteY60" fmla="*/ 2578821 h 2751927"/>
                  <a:gd name="connsiteX61" fmla="*/ 1678315 w 2975208"/>
                  <a:gd name="connsiteY61" fmla="*/ 2619571 h 2751927"/>
                  <a:gd name="connsiteX62" fmla="*/ 1753024 w 2975208"/>
                  <a:gd name="connsiteY62" fmla="*/ 2619571 h 2751927"/>
                  <a:gd name="connsiteX63" fmla="*/ 1814150 w 2975208"/>
                  <a:gd name="connsiteY63" fmla="*/ 2538072 h 2751927"/>
                  <a:gd name="connsiteX64" fmla="*/ 1861693 w 2975208"/>
                  <a:gd name="connsiteY64" fmla="*/ 2456573 h 2751927"/>
                  <a:gd name="connsiteX65" fmla="*/ 1882068 w 2975208"/>
                  <a:gd name="connsiteY65" fmla="*/ 2490531 h 2751927"/>
                  <a:gd name="connsiteX66" fmla="*/ 1814150 w 2975208"/>
                  <a:gd name="connsiteY66" fmla="*/ 2558447 h 2751927"/>
                  <a:gd name="connsiteX67" fmla="*/ 1786983 w 2975208"/>
                  <a:gd name="connsiteY67" fmla="*/ 2639946 h 2751927"/>
                  <a:gd name="connsiteX68" fmla="*/ 1875276 w 2975208"/>
                  <a:gd name="connsiteY68" fmla="*/ 2673903 h 2751927"/>
                  <a:gd name="connsiteX69" fmla="*/ 1909235 w 2975208"/>
                  <a:gd name="connsiteY69" fmla="*/ 2619571 h 2751927"/>
                  <a:gd name="connsiteX70" fmla="*/ 1943194 w 2975208"/>
                  <a:gd name="connsiteY70" fmla="*/ 2531280 h 2751927"/>
                  <a:gd name="connsiteX71" fmla="*/ 1943194 w 2975208"/>
                  <a:gd name="connsiteY71" fmla="*/ 2619571 h 2751927"/>
                  <a:gd name="connsiteX72" fmla="*/ 1902443 w 2975208"/>
                  <a:gd name="connsiteY72" fmla="*/ 2680695 h 2751927"/>
                  <a:gd name="connsiteX73" fmla="*/ 1983945 w 2975208"/>
                  <a:gd name="connsiteY73" fmla="*/ 2728236 h 2751927"/>
                  <a:gd name="connsiteX74" fmla="*/ 2092613 w 2975208"/>
                  <a:gd name="connsiteY74" fmla="*/ 2748611 h 2751927"/>
                  <a:gd name="connsiteX75" fmla="*/ 2065446 w 2975208"/>
                  <a:gd name="connsiteY75" fmla="*/ 2660320 h 2751927"/>
                  <a:gd name="connsiteX76" fmla="*/ 2072238 w 2975208"/>
                  <a:gd name="connsiteY76" fmla="*/ 2599196 h 2751927"/>
                  <a:gd name="connsiteX77" fmla="*/ 2119780 w 2975208"/>
                  <a:gd name="connsiteY77" fmla="*/ 2728236 h 2751927"/>
                  <a:gd name="connsiteX78" fmla="*/ 2167323 w 2975208"/>
                  <a:gd name="connsiteY78" fmla="*/ 2714653 h 2751927"/>
                  <a:gd name="connsiteX79" fmla="*/ 2140156 w 2975208"/>
                  <a:gd name="connsiteY79" fmla="*/ 2619571 h 2751927"/>
                  <a:gd name="connsiteX80" fmla="*/ 2106197 w 2975208"/>
                  <a:gd name="connsiteY80" fmla="*/ 2538072 h 2751927"/>
                  <a:gd name="connsiteX81" fmla="*/ 2201282 w 2975208"/>
                  <a:gd name="connsiteY81" fmla="*/ 2687486 h 2751927"/>
                  <a:gd name="connsiteX82" fmla="*/ 2316742 w 2975208"/>
                  <a:gd name="connsiteY82" fmla="*/ 2633154 h 2751927"/>
                  <a:gd name="connsiteX83" fmla="*/ 2343909 w 2975208"/>
                  <a:gd name="connsiteY83" fmla="*/ 2612779 h 2751927"/>
                  <a:gd name="connsiteX84" fmla="*/ 2228449 w 2975208"/>
                  <a:gd name="connsiteY84" fmla="*/ 2551655 h 2751927"/>
                  <a:gd name="connsiteX85" fmla="*/ 2364284 w 2975208"/>
                  <a:gd name="connsiteY85" fmla="*/ 2599196 h 2751927"/>
                  <a:gd name="connsiteX86" fmla="*/ 2425410 w 2975208"/>
                  <a:gd name="connsiteY86" fmla="*/ 2510906 h 2751927"/>
                  <a:gd name="connsiteX87" fmla="*/ 2459369 w 2975208"/>
                  <a:gd name="connsiteY87" fmla="*/ 2381866 h 2751927"/>
                  <a:gd name="connsiteX88" fmla="*/ 2459369 w 2975208"/>
                  <a:gd name="connsiteY88" fmla="*/ 2327533 h 2751927"/>
                  <a:gd name="connsiteX89" fmla="*/ 2554454 w 2975208"/>
                  <a:gd name="connsiteY89" fmla="*/ 2395449 h 2751927"/>
                  <a:gd name="connsiteX90" fmla="*/ 2805750 w 2975208"/>
                  <a:gd name="connsiteY90" fmla="*/ 2341116 h 2751927"/>
                  <a:gd name="connsiteX91" fmla="*/ 2798958 w 2975208"/>
                  <a:gd name="connsiteY91" fmla="*/ 2266409 h 2751927"/>
                  <a:gd name="connsiteX92" fmla="*/ 2731041 w 2975208"/>
                  <a:gd name="connsiteY92" fmla="*/ 2184910 h 2751927"/>
                  <a:gd name="connsiteX93" fmla="*/ 2839709 w 2975208"/>
                  <a:gd name="connsiteY93" fmla="*/ 2259618 h 2751927"/>
                  <a:gd name="connsiteX94" fmla="*/ 2914419 w 2975208"/>
                  <a:gd name="connsiteY94" fmla="*/ 2164536 h 2751927"/>
                  <a:gd name="connsiteX95" fmla="*/ 2968753 w 2975208"/>
                  <a:gd name="connsiteY95" fmla="*/ 1920039 h 2751927"/>
                  <a:gd name="connsiteX96" fmla="*/ 2955169 w 2975208"/>
                  <a:gd name="connsiteY96" fmla="*/ 1790999 h 2751927"/>
                  <a:gd name="connsiteX97" fmla="*/ 2798958 w 2975208"/>
                  <a:gd name="connsiteY97" fmla="*/ 1750250 h 2751927"/>
                  <a:gd name="connsiteX98" fmla="*/ 2717457 w 2975208"/>
                  <a:gd name="connsiteY98" fmla="*/ 1804582 h 2751927"/>
                  <a:gd name="connsiteX99" fmla="*/ 2819334 w 2975208"/>
                  <a:gd name="connsiteY99" fmla="*/ 1716292 h 2751927"/>
                  <a:gd name="connsiteX100" fmla="*/ 2941586 w 2975208"/>
                  <a:gd name="connsiteY100" fmla="*/ 1736667 h 2751927"/>
                  <a:gd name="connsiteX101" fmla="*/ 2961961 w 2975208"/>
                  <a:gd name="connsiteY101" fmla="*/ 1709500 h 2751927"/>
                  <a:gd name="connsiteX102" fmla="*/ 2948378 w 2975208"/>
                  <a:gd name="connsiteY102" fmla="*/ 1478587 h 2751927"/>
                  <a:gd name="connsiteX103" fmla="*/ 2853293 w 2975208"/>
                  <a:gd name="connsiteY103" fmla="*/ 1091468 h 2751927"/>
                  <a:gd name="connsiteX104" fmla="*/ 2764999 w 2975208"/>
                  <a:gd name="connsiteY104" fmla="*/ 772264 h 2751927"/>
                  <a:gd name="connsiteX105" fmla="*/ 2581621 w 2975208"/>
                  <a:gd name="connsiteY105" fmla="*/ 534559 h 2751927"/>
                  <a:gd name="connsiteX106" fmla="*/ 2330326 w 2975208"/>
                  <a:gd name="connsiteY106" fmla="*/ 364770 h 2751927"/>
                  <a:gd name="connsiteX107" fmla="*/ 2235241 w 2975208"/>
                  <a:gd name="connsiteY107" fmla="*/ 283271 h 2751927"/>
                  <a:gd name="connsiteX108" fmla="*/ 2275991 w 2975208"/>
                  <a:gd name="connsiteY108" fmla="*/ 385144 h 2751927"/>
                  <a:gd name="connsiteX109" fmla="*/ 2167323 w 2975208"/>
                  <a:gd name="connsiteY109" fmla="*/ 276479 h 2751927"/>
                  <a:gd name="connsiteX110" fmla="*/ 1963569 w 2975208"/>
                  <a:gd name="connsiteY110" fmla="*/ 167814 h 2751927"/>
                  <a:gd name="connsiteX111" fmla="*/ 1814150 w 2975208"/>
                  <a:gd name="connsiteY111" fmla="*/ 167814 h 2751927"/>
                  <a:gd name="connsiteX112" fmla="*/ 1583230 w 2975208"/>
                  <a:gd name="connsiteY112" fmla="*/ 106690 h 2751927"/>
                  <a:gd name="connsiteX113" fmla="*/ 1501728 w 2975208"/>
                  <a:gd name="connsiteY113" fmla="*/ 59149 h 2751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</a:cxnLst>
                <a:rect l="l" t="t" r="r" b="b"/>
                <a:pathLst>
                  <a:path w="2975208" h="2751927">
                    <a:moveTo>
                      <a:pt x="1501728" y="59149"/>
                    </a:moveTo>
                    <a:cubicBezTo>
                      <a:pt x="1466637" y="53489"/>
                      <a:pt x="1405512" y="61413"/>
                      <a:pt x="1372685" y="72732"/>
                    </a:cubicBezTo>
                    <a:cubicBezTo>
                      <a:pt x="1339858" y="84051"/>
                      <a:pt x="1313823" y="128197"/>
                      <a:pt x="1304767" y="127065"/>
                    </a:cubicBezTo>
                    <a:cubicBezTo>
                      <a:pt x="1295711" y="125933"/>
                      <a:pt x="1337593" y="86315"/>
                      <a:pt x="1318350" y="65940"/>
                    </a:cubicBezTo>
                    <a:cubicBezTo>
                      <a:pt x="1299107" y="45565"/>
                      <a:pt x="1234584" y="13871"/>
                      <a:pt x="1189306" y="4816"/>
                    </a:cubicBezTo>
                    <a:cubicBezTo>
                      <a:pt x="1144028" y="-4239"/>
                      <a:pt x="1060262" y="289"/>
                      <a:pt x="1046679" y="11608"/>
                    </a:cubicBezTo>
                    <a:cubicBezTo>
                      <a:pt x="1033096" y="22927"/>
                      <a:pt x="1119125" y="63677"/>
                      <a:pt x="1107805" y="72732"/>
                    </a:cubicBezTo>
                    <a:cubicBezTo>
                      <a:pt x="1096485" y="81787"/>
                      <a:pt x="1022907" y="64808"/>
                      <a:pt x="978761" y="65940"/>
                    </a:cubicBezTo>
                    <a:cubicBezTo>
                      <a:pt x="934615" y="67072"/>
                      <a:pt x="876885" y="62545"/>
                      <a:pt x="842926" y="79524"/>
                    </a:cubicBezTo>
                    <a:cubicBezTo>
                      <a:pt x="808967" y="96503"/>
                      <a:pt x="785196" y="141780"/>
                      <a:pt x="775008" y="167814"/>
                    </a:cubicBezTo>
                    <a:cubicBezTo>
                      <a:pt x="764820" y="193848"/>
                      <a:pt x="789724" y="224411"/>
                      <a:pt x="781800" y="235730"/>
                    </a:cubicBezTo>
                    <a:cubicBezTo>
                      <a:pt x="773876" y="247049"/>
                      <a:pt x="755764" y="222147"/>
                      <a:pt x="727465" y="235730"/>
                    </a:cubicBezTo>
                    <a:cubicBezTo>
                      <a:pt x="699166" y="249313"/>
                      <a:pt x="647096" y="312701"/>
                      <a:pt x="612005" y="317229"/>
                    </a:cubicBezTo>
                    <a:cubicBezTo>
                      <a:pt x="576914" y="321757"/>
                      <a:pt x="541823" y="271952"/>
                      <a:pt x="516920" y="262896"/>
                    </a:cubicBezTo>
                    <a:cubicBezTo>
                      <a:pt x="492017" y="253841"/>
                      <a:pt x="471642" y="248181"/>
                      <a:pt x="462586" y="262896"/>
                    </a:cubicBezTo>
                    <a:cubicBezTo>
                      <a:pt x="453530" y="277611"/>
                      <a:pt x="475038" y="339867"/>
                      <a:pt x="462586" y="351186"/>
                    </a:cubicBezTo>
                    <a:cubicBezTo>
                      <a:pt x="450134" y="362505"/>
                      <a:pt x="408251" y="330812"/>
                      <a:pt x="387876" y="330812"/>
                    </a:cubicBezTo>
                    <a:cubicBezTo>
                      <a:pt x="367501" y="330812"/>
                      <a:pt x="357313" y="338735"/>
                      <a:pt x="340334" y="351186"/>
                    </a:cubicBezTo>
                    <a:cubicBezTo>
                      <a:pt x="323355" y="363637"/>
                      <a:pt x="295056" y="389672"/>
                      <a:pt x="286000" y="405519"/>
                    </a:cubicBezTo>
                    <a:cubicBezTo>
                      <a:pt x="276944" y="421366"/>
                      <a:pt x="292792" y="441740"/>
                      <a:pt x="286000" y="446268"/>
                    </a:cubicBezTo>
                    <a:cubicBezTo>
                      <a:pt x="279208" y="450796"/>
                      <a:pt x="264492" y="423630"/>
                      <a:pt x="245249" y="432685"/>
                    </a:cubicBezTo>
                    <a:cubicBezTo>
                      <a:pt x="226006" y="441740"/>
                      <a:pt x="189782" y="479094"/>
                      <a:pt x="170539" y="500601"/>
                    </a:cubicBezTo>
                    <a:cubicBezTo>
                      <a:pt x="151296" y="522108"/>
                      <a:pt x="134317" y="535691"/>
                      <a:pt x="129789" y="561725"/>
                    </a:cubicBezTo>
                    <a:cubicBezTo>
                      <a:pt x="125261" y="587759"/>
                      <a:pt x="132052" y="629641"/>
                      <a:pt x="143372" y="656807"/>
                    </a:cubicBezTo>
                    <a:cubicBezTo>
                      <a:pt x="154692" y="683973"/>
                      <a:pt x="179596" y="713404"/>
                      <a:pt x="197707" y="724723"/>
                    </a:cubicBezTo>
                    <a:cubicBezTo>
                      <a:pt x="215818" y="736042"/>
                      <a:pt x="239590" y="700953"/>
                      <a:pt x="252041" y="724723"/>
                    </a:cubicBezTo>
                    <a:cubicBezTo>
                      <a:pt x="264492" y="748493"/>
                      <a:pt x="271284" y="863950"/>
                      <a:pt x="272416" y="867346"/>
                    </a:cubicBezTo>
                    <a:cubicBezTo>
                      <a:pt x="273548" y="870742"/>
                      <a:pt x="276944" y="774527"/>
                      <a:pt x="258833" y="745097"/>
                    </a:cubicBezTo>
                    <a:cubicBezTo>
                      <a:pt x="240722" y="715667"/>
                      <a:pt x="194311" y="707744"/>
                      <a:pt x="163748" y="690765"/>
                    </a:cubicBezTo>
                    <a:cubicBezTo>
                      <a:pt x="133185" y="673786"/>
                      <a:pt x="100358" y="637564"/>
                      <a:pt x="75455" y="643224"/>
                    </a:cubicBezTo>
                    <a:cubicBezTo>
                      <a:pt x="50552" y="648884"/>
                      <a:pt x="10932" y="696425"/>
                      <a:pt x="14328" y="724723"/>
                    </a:cubicBezTo>
                    <a:cubicBezTo>
                      <a:pt x="17724" y="753021"/>
                      <a:pt x="70927" y="786979"/>
                      <a:pt x="95830" y="813013"/>
                    </a:cubicBezTo>
                    <a:cubicBezTo>
                      <a:pt x="120733" y="839047"/>
                      <a:pt x="170540" y="868478"/>
                      <a:pt x="163748" y="880929"/>
                    </a:cubicBezTo>
                    <a:cubicBezTo>
                      <a:pt x="156956" y="893380"/>
                      <a:pt x="82246" y="874137"/>
                      <a:pt x="55079" y="887720"/>
                    </a:cubicBezTo>
                    <a:cubicBezTo>
                      <a:pt x="27912" y="901303"/>
                      <a:pt x="5273" y="942053"/>
                      <a:pt x="745" y="962428"/>
                    </a:cubicBezTo>
                    <a:cubicBezTo>
                      <a:pt x="-3783" y="982803"/>
                      <a:pt x="13197" y="998650"/>
                      <a:pt x="27912" y="1009969"/>
                    </a:cubicBezTo>
                    <a:cubicBezTo>
                      <a:pt x="42627" y="1021288"/>
                      <a:pt x="77718" y="1020156"/>
                      <a:pt x="89038" y="1030343"/>
                    </a:cubicBezTo>
                    <a:cubicBezTo>
                      <a:pt x="100358" y="1040530"/>
                      <a:pt x="96962" y="1055246"/>
                      <a:pt x="95830" y="1071093"/>
                    </a:cubicBezTo>
                    <a:cubicBezTo>
                      <a:pt x="94698" y="1086940"/>
                      <a:pt x="81114" y="1102787"/>
                      <a:pt x="82246" y="1125425"/>
                    </a:cubicBezTo>
                    <a:cubicBezTo>
                      <a:pt x="83378" y="1148064"/>
                      <a:pt x="77719" y="1185417"/>
                      <a:pt x="102622" y="1206924"/>
                    </a:cubicBezTo>
                    <a:cubicBezTo>
                      <a:pt x="127525" y="1228431"/>
                      <a:pt x="197706" y="1229563"/>
                      <a:pt x="231665" y="1254465"/>
                    </a:cubicBezTo>
                    <a:cubicBezTo>
                      <a:pt x="265624" y="1279368"/>
                      <a:pt x="273548" y="1334832"/>
                      <a:pt x="306375" y="1356339"/>
                    </a:cubicBezTo>
                    <a:cubicBezTo>
                      <a:pt x="339202" y="1377846"/>
                      <a:pt x="375425" y="1360867"/>
                      <a:pt x="428627" y="1383505"/>
                    </a:cubicBezTo>
                    <a:cubicBezTo>
                      <a:pt x="481829" y="1406143"/>
                      <a:pt x="561067" y="1467268"/>
                      <a:pt x="625589" y="1492170"/>
                    </a:cubicBezTo>
                    <a:cubicBezTo>
                      <a:pt x="690111" y="1517073"/>
                      <a:pt x="758029" y="1523865"/>
                      <a:pt x="815759" y="1532920"/>
                    </a:cubicBezTo>
                    <a:cubicBezTo>
                      <a:pt x="873489" y="1541975"/>
                      <a:pt x="949330" y="1551031"/>
                      <a:pt x="971969" y="1546503"/>
                    </a:cubicBezTo>
                    <a:cubicBezTo>
                      <a:pt x="994608" y="1541975"/>
                      <a:pt x="940274" y="1505753"/>
                      <a:pt x="951594" y="1505753"/>
                    </a:cubicBezTo>
                    <a:cubicBezTo>
                      <a:pt x="962914" y="1505753"/>
                      <a:pt x="1024040" y="1535184"/>
                      <a:pt x="1039887" y="1546503"/>
                    </a:cubicBezTo>
                    <a:cubicBezTo>
                      <a:pt x="1055734" y="1557822"/>
                      <a:pt x="1021776" y="1571405"/>
                      <a:pt x="1046679" y="1573669"/>
                    </a:cubicBezTo>
                    <a:cubicBezTo>
                      <a:pt x="1071582" y="1575933"/>
                      <a:pt x="1153083" y="1534052"/>
                      <a:pt x="1189306" y="1560086"/>
                    </a:cubicBezTo>
                    <a:cubicBezTo>
                      <a:pt x="1225529" y="1586120"/>
                      <a:pt x="1262884" y="1685730"/>
                      <a:pt x="1264016" y="1729875"/>
                    </a:cubicBezTo>
                    <a:cubicBezTo>
                      <a:pt x="1265148" y="1774020"/>
                      <a:pt x="1208550" y="1793263"/>
                      <a:pt x="1196098" y="1824957"/>
                    </a:cubicBezTo>
                    <a:cubicBezTo>
                      <a:pt x="1183646" y="1856651"/>
                      <a:pt x="1171194" y="1884949"/>
                      <a:pt x="1189306" y="1920039"/>
                    </a:cubicBezTo>
                    <a:cubicBezTo>
                      <a:pt x="1207417" y="1955129"/>
                      <a:pt x="1268544" y="1991351"/>
                      <a:pt x="1304767" y="2035496"/>
                    </a:cubicBezTo>
                    <a:cubicBezTo>
                      <a:pt x="1340990" y="2079641"/>
                      <a:pt x="1371552" y="2154348"/>
                      <a:pt x="1406643" y="2184910"/>
                    </a:cubicBezTo>
                    <a:cubicBezTo>
                      <a:pt x="1441734" y="2215472"/>
                      <a:pt x="1473429" y="2210945"/>
                      <a:pt x="1515312" y="2218868"/>
                    </a:cubicBezTo>
                    <a:cubicBezTo>
                      <a:pt x="1557195" y="2226791"/>
                      <a:pt x="1642092" y="2221132"/>
                      <a:pt x="1657939" y="2232451"/>
                    </a:cubicBezTo>
                    <a:cubicBezTo>
                      <a:pt x="1673786" y="2243770"/>
                      <a:pt x="1634168" y="2277729"/>
                      <a:pt x="1610397" y="2286784"/>
                    </a:cubicBezTo>
                    <a:cubicBezTo>
                      <a:pt x="1586626" y="2295839"/>
                      <a:pt x="1543611" y="2270937"/>
                      <a:pt x="1515312" y="2286784"/>
                    </a:cubicBezTo>
                    <a:cubicBezTo>
                      <a:pt x="1487013" y="2302631"/>
                      <a:pt x="1434942" y="2333193"/>
                      <a:pt x="1440602" y="2381866"/>
                    </a:cubicBezTo>
                    <a:cubicBezTo>
                      <a:pt x="1446262" y="2430539"/>
                      <a:pt x="1509652" y="2539204"/>
                      <a:pt x="1549271" y="2578821"/>
                    </a:cubicBezTo>
                    <a:cubicBezTo>
                      <a:pt x="1588890" y="2618439"/>
                      <a:pt x="1644356" y="2612779"/>
                      <a:pt x="1678315" y="2619571"/>
                    </a:cubicBezTo>
                    <a:cubicBezTo>
                      <a:pt x="1712274" y="2626363"/>
                      <a:pt x="1730385" y="2633154"/>
                      <a:pt x="1753024" y="2619571"/>
                    </a:cubicBezTo>
                    <a:cubicBezTo>
                      <a:pt x="1775663" y="2605988"/>
                      <a:pt x="1796039" y="2565238"/>
                      <a:pt x="1814150" y="2538072"/>
                    </a:cubicBezTo>
                    <a:cubicBezTo>
                      <a:pt x="1832261" y="2510906"/>
                      <a:pt x="1850373" y="2464496"/>
                      <a:pt x="1861693" y="2456573"/>
                    </a:cubicBezTo>
                    <a:cubicBezTo>
                      <a:pt x="1873013" y="2448650"/>
                      <a:pt x="1889992" y="2473552"/>
                      <a:pt x="1882068" y="2490531"/>
                    </a:cubicBezTo>
                    <a:cubicBezTo>
                      <a:pt x="1874144" y="2507510"/>
                      <a:pt x="1829997" y="2533545"/>
                      <a:pt x="1814150" y="2558447"/>
                    </a:cubicBezTo>
                    <a:cubicBezTo>
                      <a:pt x="1798303" y="2583349"/>
                      <a:pt x="1776795" y="2620703"/>
                      <a:pt x="1786983" y="2639946"/>
                    </a:cubicBezTo>
                    <a:cubicBezTo>
                      <a:pt x="1797171" y="2659189"/>
                      <a:pt x="1854901" y="2677299"/>
                      <a:pt x="1875276" y="2673903"/>
                    </a:cubicBezTo>
                    <a:cubicBezTo>
                      <a:pt x="1895651" y="2670507"/>
                      <a:pt x="1897915" y="2643341"/>
                      <a:pt x="1909235" y="2619571"/>
                    </a:cubicBezTo>
                    <a:cubicBezTo>
                      <a:pt x="1920555" y="2595801"/>
                      <a:pt x="1937534" y="2531280"/>
                      <a:pt x="1943194" y="2531280"/>
                    </a:cubicBezTo>
                    <a:cubicBezTo>
                      <a:pt x="1948854" y="2531280"/>
                      <a:pt x="1949986" y="2594669"/>
                      <a:pt x="1943194" y="2619571"/>
                    </a:cubicBezTo>
                    <a:cubicBezTo>
                      <a:pt x="1936402" y="2644473"/>
                      <a:pt x="1895651" y="2662584"/>
                      <a:pt x="1902443" y="2680695"/>
                    </a:cubicBezTo>
                    <a:cubicBezTo>
                      <a:pt x="1909235" y="2698806"/>
                      <a:pt x="1952250" y="2716917"/>
                      <a:pt x="1983945" y="2728236"/>
                    </a:cubicBezTo>
                    <a:cubicBezTo>
                      <a:pt x="2015640" y="2739555"/>
                      <a:pt x="2079030" y="2759930"/>
                      <a:pt x="2092613" y="2748611"/>
                    </a:cubicBezTo>
                    <a:cubicBezTo>
                      <a:pt x="2106196" y="2737292"/>
                      <a:pt x="2068842" y="2685222"/>
                      <a:pt x="2065446" y="2660320"/>
                    </a:cubicBezTo>
                    <a:cubicBezTo>
                      <a:pt x="2062050" y="2635418"/>
                      <a:pt x="2063182" y="2587877"/>
                      <a:pt x="2072238" y="2599196"/>
                    </a:cubicBezTo>
                    <a:cubicBezTo>
                      <a:pt x="2081294" y="2610515"/>
                      <a:pt x="2103933" y="2708993"/>
                      <a:pt x="2119780" y="2728236"/>
                    </a:cubicBezTo>
                    <a:cubicBezTo>
                      <a:pt x="2135627" y="2747479"/>
                      <a:pt x="2163927" y="2732764"/>
                      <a:pt x="2167323" y="2714653"/>
                    </a:cubicBezTo>
                    <a:cubicBezTo>
                      <a:pt x="2170719" y="2696542"/>
                      <a:pt x="2150344" y="2649001"/>
                      <a:pt x="2140156" y="2619571"/>
                    </a:cubicBezTo>
                    <a:cubicBezTo>
                      <a:pt x="2129968" y="2590141"/>
                      <a:pt x="2096009" y="2526753"/>
                      <a:pt x="2106197" y="2538072"/>
                    </a:cubicBezTo>
                    <a:cubicBezTo>
                      <a:pt x="2116385" y="2549391"/>
                      <a:pt x="2166191" y="2671639"/>
                      <a:pt x="2201282" y="2687486"/>
                    </a:cubicBezTo>
                    <a:cubicBezTo>
                      <a:pt x="2236373" y="2703333"/>
                      <a:pt x="2292971" y="2645605"/>
                      <a:pt x="2316742" y="2633154"/>
                    </a:cubicBezTo>
                    <a:cubicBezTo>
                      <a:pt x="2340513" y="2620703"/>
                      <a:pt x="2358624" y="2626362"/>
                      <a:pt x="2343909" y="2612779"/>
                    </a:cubicBezTo>
                    <a:cubicBezTo>
                      <a:pt x="2329194" y="2599196"/>
                      <a:pt x="2225053" y="2553919"/>
                      <a:pt x="2228449" y="2551655"/>
                    </a:cubicBezTo>
                    <a:cubicBezTo>
                      <a:pt x="2231845" y="2549391"/>
                      <a:pt x="2331457" y="2605987"/>
                      <a:pt x="2364284" y="2599196"/>
                    </a:cubicBezTo>
                    <a:cubicBezTo>
                      <a:pt x="2397111" y="2592405"/>
                      <a:pt x="2409563" y="2547128"/>
                      <a:pt x="2425410" y="2510906"/>
                    </a:cubicBezTo>
                    <a:cubicBezTo>
                      <a:pt x="2441257" y="2474684"/>
                      <a:pt x="2453709" y="2412428"/>
                      <a:pt x="2459369" y="2381866"/>
                    </a:cubicBezTo>
                    <a:cubicBezTo>
                      <a:pt x="2465029" y="2351304"/>
                      <a:pt x="2443522" y="2325269"/>
                      <a:pt x="2459369" y="2327533"/>
                    </a:cubicBezTo>
                    <a:cubicBezTo>
                      <a:pt x="2475216" y="2329797"/>
                      <a:pt x="2496724" y="2393185"/>
                      <a:pt x="2554454" y="2395449"/>
                    </a:cubicBezTo>
                    <a:cubicBezTo>
                      <a:pt x="2612184" y="2397713"/>
                      <a:pt x="2764999" y="2362623"/>
                      <a:pt x="2805750" y="2341116"/>
                    </a:cubicBezTo>
                    <a:cubicBezTo>
                      <a:pt x="2846501" y="2319609"/>
                      <a:pt x="2811409" y="2292443"/>
                      <a:pt x="2798958" y="2266409"/>
                    </a:cubicBezTo>
                    <a:cubicBezTo>
                      <a:pt x="2786507" y="2240375"/>
                      <a:pt x="2724249" y="2186042"/>
                      <a:pt x="2731041" y="2184910"/>
                    </a:cubicBezTo>
                    <a:cubicBezTo>
                      <a:pt x="2737833" y="2183778"/>
                      <a:pt x="2809146" y="2263014"/>
                      <a:pt x="2839709" y="2259618"/>
                    </a:cubicBezTo>
                    <a:cubicBezTo>
                      <a:pt x="2870272" y="2256222"/>
                      <a:pt x="2892912" y="2221132"/>
                      <a:pt x="2914419" y="2164536"/>
                    </a:cubicBezTo>
                    <a:cubicBezTo>
                      <a:pt x="2935926" y="2107940"/>
                      <a:pt x="2961961" y="1982295"/>
                      <a:pt x="2968753" y="1920039"/>
                    </a:cubicBezTo>
                    <a:cubicBezTo>
                      <a:pt x="2975545" y="1857783"/>
                      <a:pt x="2983468" y="1819297"/>
                      <a:pt x="2955169" y="1790999"/>
                    </a:cubicBezTo>
                    <a:cubicBezTo>
                      <a:pt x="2926870" y="1762701"/>
                      <a:pt x="2838577" y="1747986"/>
                      <a:pt x="2798958" y="1750250"/>
                    </a:cubicBezTo>
                    <a:cubicBezTo>
                      <a:pt x="2759339" y="1752514"/>
                      <a:pt x="2714061" y="1810242"/>
                      <a:pt x="2717457" y="1804582"/>
                    </a:cubicBezTo>
                    <a:cubicBezTo>
                      <a:pt x="2720853" y="1798922"/>
                      <a:pt x="2781979" y="1727611"/>
                      <a:pt x="2819334" y="1716292"/>
                    </a:cubicBezTo>
                    <a:cubicBezTo>
                      <a:pt x="2856689" y="1704973"/>
                      <a:pt x="2917815" y="1737799"/>
                      <a:pt x="2941586" y="1736667"/>
                    </a:cubicBezTo>
                    <a:cubicBezTo>
                      <a:pt x="2965357" y="1735535"/>
                      <a:pt x="2960829" y="1752513"/>
                      <a:pt x="2961961" y="1709500"/>
                    </a:cubicBezTo>
                    <a:cubicBezTo>
                      <a:pt x="2963093" y="1666487"/>
                      <a:pt x="2966489" y="1581592"/>
                      <a:pt x="2948378" y="1478587"/>
                    </a:cubicBezTo>
                    <a:cubicBezTo>
                      <a:pt x="2930267" y="1375582"/>
                      <a:pt x="2883856" y="1209189"/>
                      <a:pt x="2853293" y="1091468"/>
                    </a:cubicBezTo>
                    <a:cubicBezTo>
                      <a:pt x="2822730" y="973748"/>
                      <a:pt x="2810278" y="865082"/>
                      <a:pt x="2764999" y="772264"/>
                    </a:cubicBezTo>
                    <a:cubicBezTo>
                      <a:pt x="2719720" y="679446"/>
                      <a:pt x="2654066" y="602475"/>
                      <a:pt x="2581621" y="534559"/>
                    </a:cubicBezTo>
                    <a:cubicBezTo>
                      <a:pt x="2509176" y="466643"/>
                      <a:pt x="2388056" y="406651"/>
                      <a:pt x="2330326" y="364770"/>
                    </a:cubicBezTo>
                    <a:cubicBezTo>
                      <a:pt x="2272596" y="322889"/>
                      <a:pt x="2244297" y="279875"/>
                      <a:pt x="2235241" y="283271"/>
                    </a:cubicBezTo>
                    <a:cubicBezTo>
                      <a:pt x="2226185" y="286667"/>
                      <a:pt x="2287311" y="386276"/>
                      <a:pt x="2275991" y="385144"/>
                    </a:cubicBezTo>
                    <a:cubicBezTo>
                      <a:pt x="2264671" y="384012"/>
                      <a:pt x="2219393" y="312701"/>
                      <a:pt x="2167323" y="276479"/>
                    </a:cubicBezTo>
                    <a:cubicBezTo>
                      <a:pt x="2115253" y="240257"/>
                      <a:pt x="2022431" y="185925"/>
                      <a:pt x="1963569" y="167814"/>
                    </a:cubicBezTo>
                    <a:cubicBezTo>
                      <a:pt x="1904707" y="149703"/>
                      <a:pt x="1877540" y="178001"/>
                      <a:pt x="1814150" y="167814"/>
                    </a:cubicBezTo>
                    <a:cubicBezTo>
                      <a:pt x="1750760" y="157627"/>
                      <a:pt x="1631904" y="122537"/>
                      <a:pt x="1583230" y="106690"/>
                    </a:cubicBezTo>
                    <a:cubicBezTo>
                      <a:pt x="1534556" y="90843"/>
                      <a:pt x="1536819" y="64809"/>
                      <a:pt x="1501728" y="59149"/>
                    </a:cubicBezTo>
                    <a:close/>
                  </a:path>
                </a:pathLst>
              </a:custGeom>
              <a:noFill/>
              <a:ln w="25400"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xmlns="" id="{4DC3828A-AD55-7246-BC85-8C19834B9B7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638792" y="5203638"/>
              <a:ext cx="114659" cy="108000"/>
            </a:xfrm>
            <a:custGeom>
              <a:avLst/>
              <a:gdLst>
                <a:gd name="connsiteX0" fmla="*/ 54019 w 205736"/>
                <a:gd name="connsiteY0" fmla="*/ 25400 h 193790"/>
                <a:gd name="connsiteX1" fmla="*/ 12744 w 205736"/>
                <a:gd name="connsiteY1" fmla="*/ 79375 h 193790"/>
                <a:gd name="connsiteX2" fmla="*/ 44 w 205736"/>
                <a:gd name="connsiteY2" fmla="*/ 104775 h 193790"/>
                <a:gd name="connsiteX3" fmla="*/ 15919 w 205736"/>
                <a:gd name="connsiteY3" fmla="*/ 146050 h 193790"/>
                <a:gd name="connsiteX4" fmla="*/ 47669 w 205736"/>
                <a:gd name="connsiteY4" fmla="*/ 174625 h 193790"/>
                <a:gd name="connsiteX5" fmla="*/ 79419 w 205736"/>
                <a:gd name="connsiteY5" fmla="*/ 193675 h 193790"/>
                <a:gd name="connsiteX6" fmla="*/ 139744 w 205736"/>
                <a:gd name="connsiteY6" fmla="*/ 180975 h 193790"/>
                <a:gd name="connsiteX7" fmla="*/ 203244 w 205736"/>
                <a:gd name="connsiteY7" fmla="*/ 149225 h 193790"/>
                <a:gd name="connsiteX8" fmla="*/ 190544 w 205736"/>
                <a:gd name="connsiteY8" fmla="*/ 98425 h 193790"/>
                <a:gd name="connsiteX9" fmla="*/ 168319 w 205736"/>
                <a:gd name="connsiteY9" fmla="*/ 50800 h 193790"/>
                <a:gd name="connsiteX10" fmla="*/ 155619 w 205736"/>
                <a:gd name="connsiteY10" fmla="*/ 12700 h 193790"/>
                <a:gd name="connsiteX11" fmla="*/ 114344 w 205736"/>
                <a:gd name="connsiteY11" fmla="*/ 0 h 193790"/>
                <a:gd name="connsiteX12" fmla="*/ 54019 w 205736"/>
                <a:gd name="connsiteY12" fmla="*/ 25400 h 193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5736" h="193790">
                  <a:moveTo>
                    <a:pt x="54019" y="25400"/>
                  </a:moveTo>
                  <a:cubicBezTo>
                    <a:pt x="37086" y="38629"/>
                    <a:pt x="21740" y="66146"/>
                    <a:pt x="12744" y="79375"/>
                  </a:cubicBezTo>
                  <a:cubicBezTo>
                    <a:pt x="3748" y="92604"/>
                    <a:pt x="-485" y="93663"/>
                    <a:pt x="44" y="104775"/>
                  </a:cubicBezTo>
                  <a:cubicBezTo>
                    <a:pt x="573" y="115887"/>
                    <a:pt x="7981" y="134408"/>
                    <a:pt x="15919" y="146050"/>
                  </a:cubicBezTo>
                  <a:cubicBezTo>
                    <a:pt x="23856" y="157692"/>
                    <a:pt x="37086" y="166688"/>
                    <a:pt x="47669" y="174625"/>
                  </a:cubicBezTo>
                  <a:cubicBezTo>
                    <a:pt x="58252" y="182562"/>
                    <a:pt x="64073" y="192617"/>
                    <a:pt x="79419" y="193675"/>
                  </a:cubicBezTo>
                  <a:cubicBezTo>
                    <a:pt x="94765" y="194733"/>
                    <a:pt x="119107" y="188383"/>
                    <a:pt x="139744" y="180975"/>
                  </a:cubicBezTo>
                  <a:cubicBezTo>
                    <a:pt x="160381" y="173567"/>
                    <a:pt x="194777" y="162983"/>
                    <a:pt x="203244" y="149225"/>
                  </a:cubicBezTo>
                  <a:cubicBezTo>
                    <a:pt x="211711" y="135467"/>
                    <a:pt x="196365" y="114829"/>
                    <a:pt x="190544" y="98425"/>
                  </a:cubicBezTo>
                  <a:cubicBezTo>
                    <a:pt x="184723" y="82021"/>
                    <a:pt x="174140" y="65087"/>
                    <a:pt x="168319" y="50800"/>
                  </a:cubicBezTo>
                  <a:cubicBezTo>
                    <a:pt x="162498" y="36513"/>
                    <a:pt x="164615" y="21167"/>
                    <a:pt x="155619" y="12700"/>
                  </a:cubicBezTo>
                  <a:cubicBezTo>
                    <a:pt x="146623" y="4233"/>
                    <a:pt x="131806" y="0"/>
                    <a:pt x="114344" y="0"/>
                  </a:cubicBezTo>
                  <a:cubicBezTo>
                    <a:pt x="96882" y="0"/>
                    <a:pt x="70952" y="12171"/>
                    <a:pt x="54019" y="2540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  <a:alpha val="14000"/>
              </a:schemeClr>
            </a:solidFill>
            <a:ln w="285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xmlns="" id="{FFCF731E-D0C7-124B-9F4A-E7402866271D}"/>
                </a:ext>
              </a:extLst>
            </p:cNvPr>
            <p:cNvGrpSpPr/>
            <p:nvPr/>
          </p:nvGrpSpPr>
          <p:grpSpPr>
            <a:xfrm>
              <a:off x="3295197" y="4950642"/>
              <a:ext cx="679399" cy="359412"/>
              <a:chOff x="1687501" y="1171377"/>
              <a:chExt cx="679399" cy="359412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xmlns="" id="{0CD99375-6CA5-8147-B8A1-EE3B1237513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87501" y="1171377"/>
                <a:ext cx="36000" cy="36000"/>
              </a:xfrm>
              <a:prstGeom prst="ellipse">
                <a:avLst/>
              </a:prstGeom>
              <a:solidFill>
                <a:srgbClr val="80FF00"/>
              </a:solidFill>
              <a:ln w="3175">
                <a:solidFill>
                  <a:schemeClr val="bg2">
                    <a:lumMod val="9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xmlns="" id="{A4F74A73-11A2-0347-A640-86047CD382D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330900" y="1494789"/>
                <a:ext cx="36000" cy="36000"/>
              </a:xfrm>
              <a:prstGeom prst="ellipse">
                <a:avLst/>
              </a:prstGeom>
              <a:solidFill>
                <a:srgbClr val="80FF00"/>
              </a:solidFill>
              <a:ln w="3175">
                <a:solidFill>
                  <a:schemeClr val="bg2">
                    <a:lumMod val="9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xmlns="" id="{9DAFD8D3-06FE-6047-8DD1-FE09629D87F6}"/>
                </a:ext>
              </a:extLst>
            </p:cNvPr>
            <p:cNvGrpSpPr/>
            <p:nvPr/>
          </p:nvGrpSpPr>
          <p:grpSpPr>
            <a:xfrm>
              <a:off x="3425602" y="5184648"/>
              <a:ext cx="366562" cy="251998"/>
              <a:chOff x="3682747" y="4378526"/>
              <a:chExt cx="335806" cy="163476"/>
            </a:xfrm>
          </p:grpSpPr>
          <p:grpSp>
            <p:nvGrpSpPr>
              <p:cNvPr id="63" name="Group 62">
                <a:extLst>
                  <a:ext uri="{FF2B5EF4-FFF2-40B4-BE49-F238E27FC236}">
                    <a16:creationId xmlns:a16="http://schemas.microsoft.com/office/drawing/2014/main" xmlns="" id="{56D3B7E7-FF9C-874E-B14C-F31B7794078A}"/>
                  </a:ext>
                </a:extLst>
              </p:cNvPr>
              <p:cNvGrpSpPr/>
              <p:nvPr/>
            </p:nvGrpSpPr>
            <p:grpSpPr>
              <a:xfrm>
                <a:off x="3682747" y="4378526"/>
                <a:ext cx="43875" cy="163476"/>
                <a:chOff x="3703067" y="4378526"/>
                <a:chExt cx="43875" cy="163476"/>
              </a:xfrm>
            </p:grpSpPr>
            <p:cxnSp>
              <p:nvCxnSpPr>
                <p:cNvPr id="68" name="Straight Connector 67">
                  <a:extLst>
                    <a:ext uri="{FF2B5EF4-FFF2-40B4-BE49-F238E27FC236}">
                      <a16:creationId xmlns:a16="http://schemas.microsoft.com/office/drawing/2014/main" xmlns="" id="{F52A463D-B198-FC41-ACB5-2D7F9068550F}"/>
                    </a:ext>
                  </a:extLst>
                </p:cNvPr>
                <p:cNvCxnSpPr/>
                <p:nvPr/>
              </p:nvCxnSpPr>
              <p:spPr>
                <a:xfrm>
                  <a:off x="3710609" y="4378526"/>
                  <a:ext cx="0" cy="163476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68">
                  <a:extLst>
                    <a:ext uri="{FF2B5EF4-FFF2-40B4-BE49-F238E27FC236}">
                      <a16:creationId xmlns:a16="http://schemas.microsoft.com/office/drawing/2014/main" xmlns="" id="{E30E44A1-472F-2641-85A9-7A74CE3AE6DA}"/>
                    </a:ext>
                  </a:extLst>
                </p:cNvPr>
                <p:cNvCxnSpPr/>
                <p:nvPr/>
              </p:nvCxnSpPr>
              <p:spPr>
                <a:xfrm rot="16200000">
                  <a:off x="3726508" y="4362628"/>
                  <a:ext cx="0" cy="40869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69">
                  <a:extLst>
                    <a:ext uri="{FF2B5EF4-FFF2-40B4-BE49-F238E27FC236}">
                      <a16:creationId xmlns:a16="http://schemas.microsoft.com/office/drawing/2014/main" xmlns="" id="{3EF3B330-986E-BE4E-A198-56DB866B9272}"/>
                    </a:ext>
                  </a:extLst>
                </p:cNvPr>
                <p:cNvCxnSpPr/>
                <p:nvPr/>
              </p:nvCxnSpPr>
              <p:spPr>
                <a:xfrm rot="16200000">
                  <a:off x="3723502" y="4517347"/>
                  <a:ext cx="0" cy="40869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4" name="Group 63">
                <a:extLst>
                  <a:ext uri="{FF2B5EF4-FFF2-40B4-BE49-F238E27FC236}">
                    <a16:creationId xmlns:a16="http://schemas.microsoft.com/office/drawing/2014/main" xmlns="" id="{02098034-8815-A943-8832-60DF429C909C}"/>
                  </a:ext>
                </a:extLst>
              </p:cNvPr>
              <p:cNvGrpSpPr/>
              <p:nvPr/>
            </p:nvGrpSpPr>
            <p:grpSpPr>
              <a:xfrm flipH="1">
                <a:off x="3974678" y="4378526"/>
                <a:ext cx="43875" cy="163476"/>
                <a:chOff x="3703067" y="4378526"/>
                <a:chExt cx="43875" cy="163476"/>
              </a:xfrm>
            </p:grpSpPr>
            <p:cxnSp>
              <p:nvCxnSpPr>
                <p:cNvPr id="65" name="Straight Connector 64">
                  <a:extLst>
                    <a:ext uri="{FF2B5EF4-FFF2-40B4-BE49-F238E27FC236}">
                      <a16:creationId xmlns:a16="http://schemas.microsoft.com/office/drawing/2014/main" xmlns="" id="{CF0FB0D3-07CB-5C40-A25C-48871355A0E5}"/>
                    </a:ext>
                  </a:extLst>
                </p:cNvPr>
                <p:cNvCxnSpPr/>
                <p:nvPr/>
              </p:nvCxnSpPr>
              <p:spPr>
                <a:xfrm>
                  <a:off x="3710609" y="4378526"/>
                  <a:ext cx="0" cy="163476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>
                  <a:extLst>
                    <a:ext uri="{FF2B5EF4-FFF2-40B4-BE49-F238E27FC236}">
                      <a16:creationId xmlns:a16="http://schemas.microsoft.com/office/drawing/2014/main" xmlns="" id="{89221B42-AC68-5C44-AF9D-263CF31ABCAC}"/>
                    </a:ext>
                  </a:extLst>
                </p:cNvPr>
                <p:cNvCxnSpPr/>
                <p:nvPr/>
              </p:nvCxnSpPr>
              <p:spPr>
                <a:xfrm rot="16200000">
                  <a:off x="3726508" y="4362628"/>
                  <a:ext cx="0" cy="40869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Straight Connector 66">
                  <a:extLst>
                    <a:ext uri="{FF2B5EF4-FFF2-40B4-BE49-F238E27FC236}">
                      <a16:creationId xmlns:a16="http://schemas.microsoft.com/office/drawing/2014/main" xmlns="" id="{3D140976-9123-BB4C-8173-CA05BC1A89D3}"/>
                    </a:ext>
                  </a:extLst>
                </p:cNvPr>
                <p:cNvCxnSpPr/>
                <p:nvPr/>
              </p:nvCxnSpPr>
              <p:spPr>
                <a:xfrm rot="16200000">
                  <a:off x="3723502" y="4517347"/>
                  <a:ext cx="0" cy="40869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xmlns="" id="{EBE89F90-C823-984D-8DA0-536AC41CBCF1}"/>
                </a:ext>
              </a:extLst>
            </p:cNvPr>
            <p:cNvGrpSpPr/>
            <p:nvPr/>
          </p:nvGrpSpPr>
          <p:grpSpPr>
            <a:xfrm>
              <a:off x="2393178" y="4545236"/>
              <a:ext cx="1860323" cy="640577"/>
              <a:chOff x="598751" y="3700446"/>
              <a:chExt cx="1860323" cy="640577"/>
            </a:xfrm>
          </p:grpSpPr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xmlns="" id="{77EFAF67-5592-BB4A-ACBE-F6CE17DB963C}"/>
                  </a:ext>
                </a:extLst>
              </p:cNvPr>
              <p:cNvCxnSpPr/>
              <p:nvPr/>
            </p:nvCxnSpPr>
            <p:spPr>
              <a:xfrm flipH="1" flipV="1">
                <a:off x="598751" y="3700446"/>
                <a:ext cx="1029457" cy="640577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xmlns="" id="{6C3B232C-8139-0F43-972F-302707235586}"/>
                  </a:ext>
                </a:extLst>
              </p:cNvPr>
              <p:cNvCxnSpPr/>
              <p:nvPr/>
            </p:nvCxnSpPr>
            <p:spPr>
              <a:xfrm flipV="1">
                <a:off x="1984195" y="3700446"/>
                <a:ext cx="474879" cy="636236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xmlns="" id="{7AC3338B-FF9A-CA48-88C9-86565BE6EDD6}"/>
                  </a:ext>
                </a:extLst>
              </p:cNvPr>
              <p:cNvCxnSpPr/>
              <p:nvPr/>
            </p:nvCxnSpPr>
            <p:spPr>
              <a:xfrm flipH="1" flipV="1">
                <a:off x="1457325" y="4226216"/>
                <a:ext cx="172794" cy="114807"/>
              </a:xfrm>
              <a:prstGeom prst="line">
                <a:avLst/>
              </a:prstGeom>
              <a:ln w="12700">
                <a:solidFill>
                  <a:schemeClr val="bg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xmlns="" id="{3F690B89-61C4-2345-9FCE-01BD5FD2B51A}"/>
                </a:ext>
              </a:extLst>
            </p:cNvPr>
            <p:cNvSpPr/>
            <p:nvPr/>
          </p:nvSpPr>
          <p:spPr>
            <a:xfrm>
              <a:off x="2823059" y="2827818"/>
              <a:ext cx="175646" cy="236636"/>
            </a:xfrm>
            <a:custGeom>
              <a:avLst/>
              <a:gdLst>
                <a:gd name="connsiteX0" fmla="*/ 1625 w 175646"/>
                <a:gd name="connsiteY0" fmla="*/ 236636 h 236636"/>
                <a:gd name="connsiteX1" fmla="*/ 112063 w 175646"/>
                <a:gd name="connsiteY1" fmla="*/ 197197 h 236636"/>
                <a:gd name="connsiteX2" fmla="*/ 175171 w 175646"/>
                <a:gd name="connsiteY2" fmla="*/ 157758 h 236636"/>
                <a:gd name="connsiteX3" fmla="*/ 80510 w 175646"/>
                <a:gd name="connsiteY3" fmla="*/ 78879 h 236636"/>
                <a:gd name="connsiteX4" fmla="*/ 1625 w 175646"/>
                <a:gd name="connsiteY4" fmla="*/ 47328 h 236636"/>
                <a:gd name="connsiteX5" fmla="*/ 25291 w 175646"/>
                <a:gd name="connsiteY5" fmla="*/ 0 h 23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5646" h="236636">
                  <a:moveTo>
                    <a:pt x="1625" y="236636"/>
                  </a:moveTo>
                  <a:cubicBezTo>
                    <a:pt x="42382" y="223489"/>
                    <a:pt x="83139" y="210343"/>
                    <a:pt x="112063" y="197197"/>
                  </a:cubicBezTo>
                  <a:cubicBezTo>
                    <a:pt x="140987" y="184051"/>
                    <a:pt x="180430" y="177478"/>
                    <a:pt x="175171" y="157758"/>
                  </a:cubicBezTo>
                  <a:cubicBezTo>
                    <a:pt x="169912" y="138038"/>
                    <a:pt x="109434" y="97284"/>
                    <a:pt x="80510" y="78879"/>
                  </a:cubicBezTo>
                  <a:cubicBezTo>
                    <a:pt x="51586" y="60474"/>
                    <a:pt x="10828" y="60474"/>
                    <a:pt x="1625" y="47328"/>
                  </a:cubicBezTo>
                  <a:cubicBezTo>
                    <a:pt x="-7578" y="34181"/>
                    <a:pt x="25291" y="0"/>
                    <a:pt x="25291" y="0"/>
                  </a:cubicBezTo>
                </a:path>
              </a:pathLst>
            </a:cu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xmlns="" id="{D87DE096-E243-2543-A748-9F4BF0AAE51D}"/>
                </a:ext>
              </a:extLst>
            </p:cNvPr>
            <p:cNvSpPr/>
            <p:nvPr/>
          </p:nvSpPr>
          <p:spPr>
            <a:xfrm>
              <a:off x="2793131" y="2709501"/>
              <a:ext cx="591632" cy="378617"/>
            </a:xfrm>
            <a:custGeom>
              <a:avLst/>
              <a:gdLst>
                <a:gd name="connsiteX0" fmla="*/ 0 w 591632"/>
                <a:gd name="connsiteY0" fmla="*/ 378617 h 378617"/>
                <a:gd name="connsiteX1" fmla="*/ 70996 w 591632"/>
                <a:gd name="connsiteY1" fmla="*/ 347065 h 378617"/>
                <a:gd name="connsiteX2" fmla="*/ 165657 w 591632"/>
                <a:gd name="connsiteY2" fmla="*/ 276075 h 378617"/>
                <a:gd name="connsiteX3" fmla="*/ 228764 w 591632"/>
                <a:gd name="connsiteY3" fmla="*/ 268187 h 378617"/>
                <a:gd name="connsiteX4" fmla="*/ 283983 w 591632"/>
                <a:gd name="connsiteY4" fmla="*/ 197196 h 378617"/>
                <a:gd name="connsiteX5" fmla="*/ 362867 w 591632"/>
                <a:gd name="connsiteY5" fmla="*/ 157757 h 378617"/>
                <a:gd name="connsiteX6" fmla="*/ 433863 w 591632"/>
                <a:gd name="connsiteY6" fmla="*/ 94654 h 378617"/>
                <a:gd name="connsiteX7" fmla="*/ 465417 w 591632"/>
                <a:gd name="connsiteY7" fmla="*/ 23663 h 378617"/>
                <a:gd name="connsiteX8" fmla="*/ 591632 w 591632"/>
                <a:gd name="connsiteY8" fmla="*/ 0 h 378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1632" h="378617">
                  <a:moveTo>
                    <a:pt x="0" y="378617"/>
                  </a:moveTo>
                  <a:cubicBezTo>
                    <a:pt x="21693" y="371386"/>
                    <a:pt x="43387" y="364155"/>
                    <a:pt x="70996" y="347065"/>
                  </a:cubicBezTo>
                  <a:cubicBezTo>
                    <a:pt x="98605" y="329975"/>
                    <a:pt x="139362" y="289221"/>
                    <a:pt x="165657" y="276075"/>
                  </a:cubicBezTo>
                  <a:cubicBezTo>
                    <a:pt x="191952" y="262929"/>
                    <a:pt x="209043" y="281333"/>
                    <a:pt x="228764" y="268187"/>
                  </a:cubicBezTo>
                  <a:cubicBezTo>
                    <a:pt x="248485" y="255041"/>
                    <a:pt x="261633" y="215601"/>
                    <a:pt x="283983" y="197196"/>
                  </a:cubicBezTo>
                  <a:cubicBezTo>
                    <a:pt x="306334" y="178791"/>
                    <a:pt x="337887" y="174847"/>
                    <a:pt x="362867" y="157757"/>
                  </a:cubicBezTo>
                  <a:cubicBezTo>
                    <a:pt x="387847" y="140667"/>
                    <a:pt x="416771" y="117003"/>
                    <a:pt x="433863" y="94654"/>
                  </a:cubicBezTo>
                  <a:cubicBezTo>
                    <a:pt x="450955" y="72305"/>
                    <a:pt x="439122" y="39439"/>
                    <a:pt x="465417" y="23663"/>
                  </a:cubicBezTo>
                  <a:cubicBezTo>
                    <a:pt x="491712" y="7887"/>
                    <a:pt x="591632" y="0"/>
                    <a:pt x="591632" y="0"/>
                  </a:cubicBezTo>
                </a:path>
              </a:pathLst>
            </a:cu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xmlns="" id="{9B11348B-BDAD-DD4E-91E4-23DD452195E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665269" y="5246490"/>
              <a:ext cx="34026" cy="27835"/>
              <a:chOff x="2014581" y="4682946"/>
              <a:chExt cx="70026" cy="57284"/>
            </a:xfrm>
          </p:grpSpPr>
          <p:sp>
            <p:nvSpPr>
              <p:cNvPr id="78" name="Freeform 77">
                <a:extLst>
                  <a:ext uri="{FF2B5EF4-FFF2-40B4-BE49-F238E27FC236}">
                    <a16:creationId xmlns:a16="http://schemas.microsoft.com/office/drawing/2014/main" xmlns="" id="{37239B23-16AC-1E4F-88FE-EA6D4C56AEE5}"/>
                  </a:ext>
                </a:extLst>
              </p:cNvPr>
              <p:cNvSpPr/>
              <p:nvPr/>
            </p:nvSpPr>
            <p:spPr>
              <a:xfrm>
                <a:off x="2014700" y="4682946"/>
                <a:ext cx="69907" cy="55503"/>
              </a:xfrm>
              <a:custGeom>
                <a:avLst/>
                <a:gdLst>
                  <a:gd name="connsiteX0" fmla="*/ 66701 w 147051"/>
                  <a:gd name="connsiteY0" fmla="*/ 1579 h 116752"/>
                  <a:gd name="connsiteX1" fmla="*/ 12726 w 147051"/>
                  <a:gd name="connsiteY1" fmla="*/ 14279 h 116752"/>
                  <a:gd name="connsiteX2" fmla="*/ 26 w 147051"/>
                  <a:gd name="connsiteY2" fmla="*/ 42854 h 116752"/>
                  <a:gd name="connsiteX3" fmla="*/ 9551 w 147051"/>
                  <a:gd name="connsiteY3" fmla="*/ 74604 h 116752"/>
                  <a:gd name="connsiteX4" fmla="*/ 15901 w 147051"/>
                  <a:gd name="connsiteY4" fmla="*/ 109529 h 116752"/>
                  <a:gd name="connsiteX5" fmla="*/ 92101 w 147051"/>
                  <a:gd name="connsiteY5" fmla="*/ 115879 h 116752"/>
                  <a:gd name="connsiteX6" fmla="*/ 133376 w 147051"/>
                  <a:gd name="connsiteY6" fmla="*/ 96829 h 116752"/>
                  <a:gd name="connsiteX7" fmla="*/ 146076 w 147051"/>
                  <a:gd name="connsiteY7" fmla="*/ 49204 h 116752"/>
                  <a:gd name="connsiteX8" fmla="*/ 66701 w 147051"/>
                  <a:gd name="connsiteY8" fmla="*/ 1579 h 116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7051" h="116752">
                    <a:moveTo>
                      <a:pt x="66701" y="1579"/>
                    </a:moveTo>
                    <a:cubicBezTo>
                      <a:pt x="44476" y="-4242"/>
                      <a:pt x="23838" y="7400"/>
                      <a:pt x="12726" y="14279"/>
                    </a:cubicBezTo>
                    <a:cubicBezTo>
                      <a:pt x="1614" y="21158"/>
                      <a:pt x="555" y="32800"/>
                      <a:pt x="26" y="42854"/>
                    </a:cubicBezTo>
                    <a:cubicBezTo>
                      <a:pt x="-503" y="52908"/>
                      <a:pt x="6905" y="63491"/>
                      <a:pt x="9551" y="74604"/>
                    </a:cubicBezTo>
                    <a:cubicBezTo>
                      <a:pt x="12197" y="85717"/>
                      <a:pt x="2143" y="102650"/>
                      <a:pt x="15901" y="109529"/>
                    </a:cubicBezTo>
                    <a:cubicBezTo>
                      <a:pt x="29659" y="116408"/>
                      <a:pt x="72522" y="117996"/>
                      <a:pt x="92101" y="115879"/>
                    </a:cubicBezTo>
                    <a:cubicBezTo>
                      <a:pt x="111680" y="113762"/>
                      <a:pt x="124380" y="107941"/>
                      <a:pt x="133376" y="96829"/>
                    </a:cubicBezTo>
                    <a:cubicBezTo>
                      <a:pt x="142372" y="85717"/>
                      <a:pt x="149780" y="67196"/>
                      <a:pt x="146076" y="49204"/>
                    </a:cubicBezTo>
                    <a:cubicBezTo>
                      <a:pt x="142372" y="31212"/>
                      <a:pt x="88926" y="7400"/>
                      <a:pt x="66701" y="1579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  <a:alpha val="78000"/>
                </a:schemeClr>
              </a:solidFill>
              <a:ln>
                <a:solidFill>
                  <a:srgbClr val="DDD9C3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Freeform 78">
                <a:extLst>
                  <a:ext uri="{FF2B5EF4-FFF2-40B4-BE49-F238E27FC236}">
                    <a16:creationId xmlns:a16="http://schemas.microsoft.com/office/drawing/2014/main" xmlns="" id="{0A029109-16AA-1E40-976D-7B689100841D}"/>
                  </a:ext>
                </a:extLst>
              </p:cNvPr>
              <p:cNvSpPr/>
              <p:nvPr/>
            </p:nvSpPr>
            <p:spPr>
              <a:xfrm>
                <a:off x="2014581" y="4684727"/>
                <a:ext cx="69907" cy="55503"/>
              </a:xfrm>
              <a:custGeom>
                <a:avLst/>
                <a:gdLst>
                  <a:gd name="connsiteX0" fmla="*/ 66701 w 147051"/>
                  <a:gd name="connsiteY0" fmla="*/ 1579 h 116752"/>
                  <a:gd name="connsiteX1" fmla="*/ 12726 w 147051"/>
                  <a:gd name="connsiteY1" fmla="*/ 14279 h 116752"/>
                  <a:gd name="connsiteX2" fmla="*/ 26 w 147051"/>
                  <a:gd name="connsiteY2" fmla="*/ 42854 h 116752"/>
                  <a:gd name="connsiteX3" fmla="*/ 9551 w 147051"/>
                  <a:gd name="connsiteY3" fmla="*/ 74604 h 116752"/>
                  <a:gd name="connsiteX4" fmla="*/ 15901 w 147051"/>
                  <a:gd name="connsiteY4" fmla="*/ 109529 h 116752"/>
                  <a:gd name="connsiteX5" fmla="*/ 92101 w 147051"/>
                  <a:gd name="connsiteY5" fmla="*/ 115879 h 116752"/>
                  <a:gd name="connsiteX6" fmla="*/ 133376 w 147051"/>
                  <a:gd name="connsiteY6" fmla="*/ 96829 h 116752"/>
                  <a:gd name="connsiteX7" fmla="*/ 146076 w 147051"/>
                  <a:gd name="connsiteY7" fmla="*/ 49204 h 116752"/>
                  <a:gd name="connsiteX8" fmla="*/ 66701 w 147051"/>
                  <a:gd name="connsiteY8" fmla="*/ 1579 h 116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7051" h="116752">
                    <a:moveTo>
                      <a:pt x="66701" y="1579"/>
                    </a:moveTo>
                    <a:cubicBezTo>
                      <a:pt x="44476" y="-4242"/>
                      <a:pt x="23838" y="7400"/>
                      <a:pt x="12726" y="14279"/>
                    </a:cubicBezTo>
                    <a:cubicBezTo>
                      <a:pt x="1614" y="21158"/>
                      <a:pt x="555" y="32800"/>
                      <a:pt x="26" y="42854"/>
                    </a:cubicBezTo>
                    <a:cubicBezTo>
                      <a:pt x="-503" y="52908"/>
                      <a:pt x="6905" y="63491"/>
                      <a:pt x="9551" y="74604"/>
                    </a:cubicBezTo>
                    <a:cubicBezTo>
                      <a:pt x="12197" y="85717"/>
                      <a:pt x="2143" y="102650"/>
                      <a:pt x="15901" y="109529"/>
                    </a:cubicBezTo>
                    <a:cubicBezTo>
                      <a:pt x="29659" y="116408"/>
                      <a:pt x="72522" y="117996"/>
                      <a:pt x="92101" y="115879"/>
                    </a:cubicBezTo>
                    <a:cubicBezTo>
                      <a:pt x="111680" y="113762"/>
                      <a:pt x="124380" y="107941"/>
                      <a:pt x="133376" y="96829"/>
                    </a:cubicBezTo>
                    <a:cubicBezTo>
                      <a:pt x="142372" y="85717"/>
                      <a:pt x="149780" y="67196"/>
                      <a:pt x="146076" y="49204"/>
                    </a:cubicBezTo>
                    <a:cubicBezTo>
                      <a:pt x="142372" y="31212"/>
                      <a:pt x="88926" y="7400"/>
                      <a:pt x="66701" y="1579"/>
                    </a:cubicBezTo>
                    <a:close/>
                  </a:path>
                </a:pathLst>
              </a:custGeom>
              <a:solidFill>
                <a:srgbClr val="80FF00">
                  <a:alpha val="2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xmlns="" id="{31C68E39-E26E-1D4D-A82A-026DEB1660E1}"/>
                </a:ext>
              </a:extLst>
            </p:cNvPr>
            <p:cNvSpPr/>
            <p:nvPr/>
          </p:nvSpPr>
          <p:spPr>
            <a:xfrm>
              <a:off x="3674365" y="5240346"/>
              <a:ext cx="33968" cy="26970"/>
            </a:xfrm>
            <a:custGeom>
              <a:avLst/>
              <a:gdLst>
                <a:gd name="connsiteX0" fmla="*/ 66701 w 147051"/>
                <a:gd name="connsiteY0" fmla="*/ 1579 h 116752"/>
                <a:gd name="connsiteX1" fmla="*/ 12726 w 147051"/>
                <a:gd name="connsiteY1" fmla="*/ 14279 h 116752"/>
                <a:gd name="connsiteX2" fmla="*/ 26 w 147051"/>
                <a:gd name="connsiteY2" fmla="*/ 42854 h 116752"/>
                <a:gd name="connsiteX3" fmla="*/ 9551 w 147051"/>
                <a:gd name="connsiteY3" fmla="*/ 74604 h 116752"/>
                <a:gd name="connsiteX4" fmla="*/ 15901 w 147051"/>
                <a:gd name="connsiteY4" fmla="*/ 109529 h 116752"/>
                <a:gd name="connsiteX5" fmla="*/ 92101 w 147051"/>
                <a:gd name="connsiteY5" fmla="*/ 115879 h 116752"/>
                <a:gd name="connsiteX6" fmla="*/ 133376 w 147051"/>
                <a:gd name="connsiteY6" fmla="*/ 96829 h 116752"/>
                <a:gd name="connsiteX7" fmla="*/ 146076 w 147051"/>
                <a:gd name="connsiteY7" fmla="*/ 49204 h 116752"/>
                <a:gd name="connsiteX8" fmla="*/ 66701 w 147051"/>
                <a:gd name="connsiteY8" fmla="*/ 1579 h 116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051" h="116752">
                  <a:moveTo>
                    <a:pt x="66701" y="1579"/>
                  </a:moveTo>
                  <a:cubicBezTo>
                    <a:pt x="44476" y="-4242"/>
                    <a:pt x="23838" y="7400"/>
                    <a:pt x="12726" y="14279"/>
                  </a:cubicBezTo>
                  <a:cubicBezTo>
                    <a:pt x="1614" y="21158"/>
                    <a:pt x="555" y="32800"/>
                    <a:pt x="26" y="42854"/>
                  </a:cubicBezTo>
                  <a:cubicBezTo>
                    <a:pt x="-503" y="52908"/>
                    <a:pt x="6905" y="63491"/>
                    <a:pt x="9551" y="74604"/>
                  </a:cubicBezTo>
                  <a:cubicBezTo>
                    <a:pt x="12197" y="85717"/>
                    <a:pt x="2143" y="102650"/>
                    <a:pt x="15901" y="109529"/>
                  </a:cubicBezTo>
                  <a:cubicBezTo>
                    <a:pt x="29659" y="116408"/>
                    <a:pt x="72522" y="117996"/>
                    <a:pt x="92101" y="115879"/>
                  </a:cubicBezTo>
                  <a:cubicBezTo>
                    <a:pt x="111680" y="113762"/>
                    <a:pt x="124380" y="107941"/>
                    <a:pt x="133376" y="96829"/>
                  </a:cubicBezTo>
                  <a:cubicBezTo>
                    <a:pt x="142372" y="85717"/>
                    <a:pt x="149780" y="67196"/>
                    <a:pt x="146076" y="49204"/>
                  </a:cubicBezTo>
                  <a:cubicBezTo>
                    <a:pt x="142372" y="31212"/>
                    <a:pt x="88926" y="7400"/>
                    <a:pt x="66701" y="1579"/>
                  </a:cubicBezTo>
                  <a:close/>
                </a:path>
              </a:pathLst>
            </a:custGeom>
            <a:solidFill>
              <a:srgbClr val="80FF00"/>
            </a:solidFill>
            <a:ln>
              <a:solidFill>
                <a:srgbClr val="DDD9C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xmlns="" id="{A30DB5BF-253E-8449-9C54-09054B1E1009}"/>
                </a:ext>
              </a:extLst>
            </p:cNvPr>
            <p:cNvSpPr/>
            <p:nvPr/>
          </p:nvSpPr>
          <p:spPr>
            <a:xfrm>
              <a:off x="2425841" y="2816531"/>
              <a:ext cx="98130" cy="266544"/>
            </a:xfrm>
            <a:custGeom>
              <a:avLst/>
              <a:gdLst>
                <a:gd name="connsiteX0" fmla="*/ 25066 w 98130"/>
                <a:gd name="connsiteY0" fmla="*/ 253 h 266544"/>
                <a:gd name="connsiteX1" fmla="*/ 65382 w 98130"/>
                <a:gd name="connsiteY1" fmla="*/ 60729 h 266544"/>
                <a:gd name="connsiteX2" fmla="*/ 95620 w 98130"/>
                <a:gd name="connsiteY2" fmla="*/ 131283 h 266544"/>
                <a:gd name="connsiteX3" fmla="*/ 95620 w 98130"/>
                <a:gd name="connsiteY3" fmla="*/ 191759 h 266544"/>
                <a:gd name="connsiteX4" fmla="*/ 88900 w 98130"/>
                <a:gd name="connsiteY4" fmla="*/ 242155 h 266544"/>
                <a:gd name="connsiteX5" fmla="*/ 62023 w 98130"/>
                <a:gd name="connsiteY5" fmla="*/ 262314 h 266544"/>
                <a:gd name="connsiteX6" fmla="*/ 35145 w 98130"/>
                <a:gd name="connsiteY6" fmla="*/ 161521 h 266544"/>
                <a:gd name="connsiteX7" fmla="*/ 1548 w 98130"/>
                <a:gd name="connsiteY7" fmla="*/ 84247 h 266544"/>
                <a:gd name="connsiteX8" fmla="*/ 25066 w 98130"/>
                <a:gd name="connsiteY8" fmla="*/ 253 h 266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8130" h="266544">
                  <a:moveTo>
                    <a:pt x="25066" y="253"/>
                  </a:moveTo>
                  <a:cubicBezTo>
                    <a:pt x="35705" y="-3667"/>
                    <a:pt x="53623" y="38891"/>
                    <a:pt x="65382" y="60729"/>
                  </a:cubicBezTo>
                  <a:cubicBezTo>
                    <a:pt x="77141" y="82567"/>
                    <a:pt x="90580" y="109445"/>
                    <a:pt x="95620" y="131283"/>
                  </a:cubicBezTo>
                  <a:cubicBezTo>
                    <a:pt x="100660" y="153121"/>
                    <a:pt x="96740" y="173280"/>
                    <a:pt x="95620" y="191759"/>
                  </a:cubicBezTo>
                  <a:cubicBezTo>
                    <a:pt x="94500" y="210238"/>
                    <a:pt x="94499" y="230396"/>
                    <a:pt x="88900" y="242155"/>
                  </a:cubicBezTo>
                  <a:cubicBezTo>
                    <a:pt x="83301" y="253914"/>
                    <a:pt x="70982" y="275753"/>
                    <a:pt x="62023" y="262314"/>
                  </a:cubicBezTo>
                  <a:cubicBezTo>
                    <a:pt x="53064" y="248875"/>
                    <a:pt x="45224" y="191199"/>
                    <a:pt x="35145" y="161521"/>
                  </a:cubicBezTo>
                  <a:cubicBezTo>
                    <a:pt x="25066" y="131843"/>
                    <a:pt x="8827" y="105526"/>
                    <a:pt x="1548" y="84247"/>
                  </a:cubicBezTo>
                  <a:cubicBezTo>
                    <a:pt x="-5731" y="62968"/>
                    <a:pt x="14427" y="4173"/>
                    <a:pt x="25066" y="253"/>
                  </a:cubicBezTo>
                  <a:close/>
                </a:path>
              </a:pathLst>
            </a:custGeom>
            <a:solidFill>
              <a:srgbClr val="008000"/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xmlns="" id="{EB9BAFCD-B343-1C48-A058-C3E6AB4541E0}"/>
                </a:ext>
              </a:extLst>
            </p:cNvPr>
            <p:cNvSpPr/>
            <p:nvPr/>
          </p:nvSpPr>
          <p:spPr>
            <a:xfrm>
              <a:off x="2380127" y="2765796"/>
              <a:ext cx="668396" cy="684375"/>
            </a:xfrm>
            <a:custGeom>
              <a:avLst/>
              <a:gdLst>
                <a:gd name="connsiteX0" fmla="*/ 97807 w 668396"/>
                <a:gd name="connsiteY0" fmla="*/ 7765 h 684375"/>
                <a:gd name="connsiteX1" fmla="*/ 97807 w 668396"/>
                <a:gd name="connsiteY1" fmla="*/ 155008 h 684375"/>
                <a:gd name="connsiteX2" fmla="*/ 157627 w 668396"/>
                <a:gd name="connsiteY2" fmla="*/ 260838 h 684375"/>
                <a:gd name="connsiteX3" fmla="*/ 194439 w 668396"/>
                <a:gd name="connsiteY3" fmla="*/ 256237 h 684375"/>
                <a:gd name="connsiteX4" fmla="*/ 337086 w 668396"/>
                <a:gd name="connsiteY4" fmla="*/ 237832 h 684375"/>
                <a:gd name="connsiteX5" fmla="*/ 452124 w 668396"/>
                <a:gd name="connsiteY5" fmla="*/ 274642 h 684375"/>
                <a:gd name="connsiteX6" fmla="*/ 553358 w 668396"/>
                <a:gd name="connsiteY6" fmla="*/ 214825 h 684375"/>
                <a:gd name="connsiteX7" fmla="*/ 668396 w 668396"/>
                <a:gd name="connsiteY7" fmla="*/ 214825 h 684375"/>
                <a:gd name="connsiteX8" fmla="*/ 668396 w 668396"/>
                <a:gd name="connsiteY8" fmla="*/ 214825 h 684375"/>
                <a:gd name="connsiteX9" fmla="*/ 557959 w 668396"/>
                <a:gd name="connsiteY9" fmla="*/ 283845 h 684375"/>
                <a:gd name="connsiteX10" fmla="*/ 438320 w 668396"/>
                <a:gd name="connsiteY10" fmla="*/ 380473 h 684375"/>
                <a:gd name="connsiteX11" fmla="*/ 387703 w 668396"/>
                <a:gd name="connsiteY11" fmla="*/ 352865 h 684375"/>
                <a:gd name="connsiteX12" fmla="*/ 277266 w 668396"/>
                <a:gd name="connsiteY12" fmla="*/ 293048 h 684375"/>
                <a:gd name="connsiteX13" fmla="*/ 249657 w 668396"/>
                <a:gd name="connsiteY13" fmla="*/ 311453 h 684375"/>
                <a:gd name="connsiteX14" fmla="*/ 203642 w 668396"/>
                <a:gd name="connsiteY14" fmla="*/ 371270 h 684375"/>
                <a:gd name="connsiteX15" fmla="*/ 199040 w 668396"/>
                <a:gd name="connsiteY15" fmla="*/ 518513 h 684375"/>
                <a:gd name="connsiteX16" fmla="*/ 249657 w 668396"/>
                <a:gd name="connsiteY16" fmla="*/ 578330 h 684375"/>
                <a:gd name="connsiteX17" fmla="*/ 231251 w 668396"/>
                <a:gd name="connsiteY17" fmla="*/ 674958 h 684375"/>
                <a:gd name="connsiteX18" fmla="*/ 194439 w 668396"/>
                <a:gd name="connsiteY18" fmla="*/ 674958 h 684375"/>
                <a:gd name="connsiteX19" fmla="*/ 194439 w 668396"/>
                <a:gd name="connsiteY19" fmla="*/ 624344 h 684375"/>
                <a:gd name="connsiteX20" fmla="*/ 148424 w 668396"/>
                <a:gd name="connsiteY20" fmla="*/ 559925 h 684375"/>
                <a:gd name="connsiteX21" fmla="*/ 148424 w 668396"/>
                <a:gd name="connsiteY21" fmla="*/ 458696 h 684375"/>
                <a:gd name="connsiteX22" fmla="*/ 125416 w 668396"/>
                <a:gd name="connsiteY22" fmla="*/ 403480 h 684375"/>
                <a:gd name="connsiteX23" fmla="*/ 51792 w 668396"/>
                <a:gd name="connsiteY23" fmla="*/ 380473 h 684375"/>
                <a:gd name="connsiteX24" fmla="*/ 5776 w 668396"/>
                <a:gd name="connsiteY24" fmla="*/ 348264 h 684375"/>
                <a:gd name="connsiteX25" fmla="*/ 1175 w 668396"/>
                <a:gd name="connsiteY25" fmla="*/ 178014 h 684375"/>
                <a:gd name="connsiteX26" fmla="*/ 10378 w 668396"/>
                <a:gd name="connsiteY26" fmla="*/ 95190 h 684375"/>
                <a:gd name="connsiteX27" fmla="*/ 10378 w 668396"/>
                <a:gd name="connsiteY27" fmla="*/ 35373 h 684375"/>
                <a:gd name="connsiteX28" fmla="*/ 28784 w 668396"/>
                <a:gd name="connsiteY28" fmla="*/ 21569 h 684375"/>
                <a:gd name="connsiteX29" fmla="*/ 97807 w 668396"/>
                <a:gd name="connsiteY29" fmla="*/ 7765 h 68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668396" h="684375">
                  <a:moveTo>
                    <a:pt x="97807" y="7765"/>
                  </a:moveTo>
                  <a:cubicBezTo>
                    <a:pt x="109311" y="30005"/>
                    <a:pt x="87837" y="112829"/>
                    <a:pt x="97807" y="155008"/>
                  </a:cubicBezTo>
                  <a:cubicBezTo>
                    <a:pt x="107777" y="197187"/>
                    <a:pt x="141522" y="243967"/>
                    <a:pt x="157627" y="260838"/>
                  </a:cubicBezTo>
                  <a:cubicBezTo>
                    <a:pt x="173732" y="277709"/>
                    <a:pt x="194439" y="256237"/>
                    <a:pt x="194439" y="256237"/>
                  </a:cubicBezTo>
                  <a:cubicBezTo>
                    <a:pt x="224349" y="252403"/>
                    <a:pt x="294139" y="234765"/>
                    <a:pt x="337086" y="237832"/>
                  </a:cubicBezTo>
                  <a:cubicBezTo>
                    <a:pt x="380033" y="240899"/>
                    <a:pt x="416079" y="278477"/>
                    <a:pt x="452124" y="274642"/>
                  </a:cubicBezTo>
                  <a:cubicBezTo>
                    <a:pt x="488169" y="270807"/>
                    <a:pt x="517313" y="224794"/>
                    <a:pt x="553358" y="214825"/>
                  </a:cubicBezTo>
                  <a:cubicBezTo>
                    <a:pt x="589403" y="204856"/>
                    <a:pt x="668396" y="214825"/>
                    <a:pt x="668396" y="214825"/>
                  </a:cubicBezTo>
                  <a:lnTo>
                    <a:pt x="668396" y="214825"/>
                  </a:lnTo>
                  <a:cubicBezTo>
                    <a:pt x="649990" y="226328"/>
                    <a:pt x="596305" y="256237"/>
                    <a:pt x="557959" y="283845"/>
                  </a:cubicBezTo>
                  <a:cubicBezTo>
                    <a:pt x="519613" y="311453"/>
                    <a:pt x="466696" y="368970"/>
                    <a:pt x="438320" y="380473"/>
                  </a:cubicBezTo>
                  <a:cubicBezTo>
                    <a:pt x="409944" y="391976"/>
                    <a:pt x="387703" y="352865"/>
                    <a:pt x="387703" y="352865"/>
                  </a:cubicBezTo>
                  <a:cubicBezTo>
                    <a:pt x="360861" y="338294"/>
                    <a:pt x="300274" y="299950"/>
                    <a:pt x="277266" y="293048"/>
                  </a:cubicBezTo>
                  <a:cubicBezTo>
                    <a:pt x="254258" y="286146"/>
                    <a:pt x="261928" y="298416"/>
                    <a:pt x="249657" y="311453"/>
                  </a:cubicBezTo>
                  <a:cubicBezTo>
                    <a:pt x="237386" y="324490"/>
                    <a:pt x="212078" y="336760"/>
                    <a:pt x="203642" y="371270"/>
                  </a:cubicBezTo>
                  <a:cubicBezTo>
                    <a:pt x="195206" y="405780"/>
                    <a:pt x="191371" y="484003"/>
                    <a:pt x="199040" y="518513"/>
                  </a:cubicBezTo>
                  <a:cubicBezTo>
                    <a:pt x="206709" y="553023"/>
                    <a:pt x="244289" y="552256"/>
                    <a:pt x="249657" y="578330"/>
                  </a:cubicBezTo>
                  <a:cubicBezTo>
                    <a:pt x="255025" y="604404"/>
                    <a:pt x="240454" y="658854"/>
                    <a:pt x="231251" y="674958"/>
                  </a:cubicBezTo>
                  <a:cubicBezTo>
                    <a:pt x="222048" y="691062"/>
                    <a:pt x="200574" y="683394"/>
                    <a:pt x="194439" y="674958"/>
                  </a:cubicBezTo>
                  <a:cubicBezTo>
                    <a:pt x="188304" y="666522"/>
                    <a:pt x="202108" y="643516"/>
                    <a:pt x="194439" y="624344"/>
                  </a:cubicBezTo>
                  <a:cubicBezTo>
                    <a:pt x="186770" y="605172"/>
                    <a:pt x="156093" y="587533"/>
                    <a:pt x="148424" y="559925"/>
                  </a:cubicBezTo>
                  <a:cubicBezTo>
                    <a:pt x="140755" y="532317"/>
                    <a:pt x="152259" y="484770"/>
                    <a:pt x="148424" y="458696"/>
                  </a:cubicBezTo>
                  <a:cubicBezTo>
                    <a:pt x="144589" y="432622"/>
                    <a:pt x="141521" y="416517"/>
                    <a:pt x="125416" y="403480"/>
                  </a:cubicBezTo>
                  <a:cubicBezTo>
                    <a:pt x="109311" y="390443"/>
                    <a:pt x="71732" y="389676"/>
                    <a:pt x="51792" y="380473"/>
                  </a:cubicBezTo>
                  <a:cubicBezTo>
                    <a:pt x="31852" y="371270"/>
                    <a:pt x="14212" y="382007"/>
                    <a:pt x="5776" y="348264"/>
                  </a:cubicBezTo>
                  <a:cubicBezTo>
                    <a:pt x="-2660" y="314521"/>
                    <a:pt x="408" y="220193"/>
                    <a:pt x="1175" y="178014"/>
                  </a:cubicBezTo>
                  <a:cubicBezTo>
                    <a:pt x="1942" y="135835"/>
                    <a:pt x="8844" y="118964"/>
                    <a:pt x="10378" y="95190"/>
                  </a:cubicBezTo>
                  <a:cubicBezTo>
                    <a:pt x="11912" y="71417"/>
                    <a:pt x="7310" y="47643"/>
                    <a:pt x="10378" y="35373"/>
                  </a:cubicBezTo>
                  <a:cubicBezTo>
                    <a:pt x="13446" y="23103"/>
                    <a:pt x="15746" y="25403"/>
                    <a:pt x="28784" y="21569"/>
                  </a:cubicBezTo>
                  <a:cubicBezTo>
                    <a:pt x="41822" y="17735"/>
                    <a:pt x="86303" y="-14475"/>
                    <a:pt x="97807" y="7765"/>
                  </a:cubicBezTo>
                  <a:close/>
                </a:path>
              </a:pathLst>
            </a:custGeom>
            <a:solidFill>
              <a:srgbClr val="FF0000">
                <a:alpha val="89000"/>
              </a:srgbClr>
            </a:solidFill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xmlns="" id="{0936E112-285F-0148-939A-51BF5E617C52}"/>
                </a:ext>
              </a:extLst>
            </p:cNvPr>
            <p:cNvGrpSpPr/>
            <p:nvPr/>
          </p:nvGrpSpPr>
          <p:grpSpPr>
            <a:xfrm>
              <a:off x="2440161" y="2935590"/>
              <a:ext cx="248950" cy="664591"/>
              <a:chOff x="4608850" y="2087624"/>
              <a:chExt cx="248950" cy="664591"/>
            </a:xfrm>
          </p:grpSpPr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xmlns="" id="{188E7B8B-8177-1548-9D3E-7E1BB87B8E57}"/>
                  </a:ext>
                </a:extLst>
              </p:cNvPr>
              <p:cNvGrpSpPr/>
              <p:nvPr/>
            </p:nvGrpSpPr>
            <p:grpSpPr>
              <a:xfrm>
                <a:off x="4727389" y="2279348"/>
                <a:ext cx="130411" cy="302727"/>
                <a:chOff x="4727389" y="2279348"/>
                <a:chExt cx="130411" cy="302727"/>
              </a:xfrm>
            </p:grpSpPr>
            <p:sp>
              <p:nvSpPr>
                <p:cNvPr id="89" name="Freeform 88">
                  <a:extLst>
                    <a:ext uri="{FF2B5EF4-FFF2-40B4-BE49-F238E27FC236}">
                      <a16:creationId xmlns:a16="http://schemas.microsoft.com/office/drawing/2014/main" xmlns="" id="{1250B896-8941-4940-9DAF-9CE563F98085}"/>
                    </a:ext>
                  </a:extLst>
                </p:cNvPr>
                <p:cNvSpPr/>
                <p:nvPr/>
              </p:nvSpPr>
              <p:spPr>
                <a:xfrm>
                  <a:off x="4727389" y="2279348"/>
                  <a:ext cx="130411" cy="302727"/>
                </a:xfrm>
                <a:custGeom>
                  <a:avLst/>
                  <a:gdLst>
                    <a:gd name="connsiteX0" fmla="*/ 22411 w 130411"/>
                    <a:gd name="connsiteY0" fmla="*/ 302 h 302727"/>
                    <a:gd name="connsiteX1" fmla="*/ 12886 w 130411"/>
                    <a:gd name="connsiteY1" fmla="*/ 79677 h 302727"/>
                    <a:gd name="connsiteX2" fmla="*/ 9711 w 130411"/>
                    <a:gd name="connsiteY2" fmla="*/ 120952 h 302727"/>
                    <a:gd name="connsiteX3" fmla="*/ 186 w 130411"/>
                    <a:gd name="connsiteY3" fmla="*/ 165402 h 302727"/>
                    <a:gd name="connsiteX4" fmla="*/ 19236 w 130411"/>
                    <a:gd name="connsiteY4" fmla="*/ 219377 h 302727"/>
                    <a:gd name="connsiteX5" fmla="*/ 47811 w 130411"/>
                    <a:gd name="connsiteY5" fmla="*/ 267002 h 302727"/>
                    <a:gd name="connsiteX6" fmla="*/ 101786 w 130411"/>
                    <a:gd name="connsiteY6" fmla="*/ 298752 h 302727"/>
                    <a:gd name="connsiteX7" fmla="*/ 130361 w 130411"/>
                    <a:gd name="connsiteY7" fmla="*/ 295577 h 302727"/>
                    <a:gd name="connsiteX8" fmla="*/ 95436 w 130411"/>
                    <a:gd name="connsiteY8" fmla="*/ 238427 h 302727"/>
                    <a:gd name="connsiteX9" fmla="*/ 92261 w 130411"/>
                    <a:gd name="connsiteY9" fmla="*/ 193977 h 302727"/>
                    <a:gd name="connsiteX10" fmla="*/ 89086 w 130411"/>
                    <a:gd name="connsiteY10" fmla="*/ 152702 h 302727"/>
                    <a:gd name="connsiteX11" fmla="*/ 70036 w 130411"/>
                    <a:gd name="connsiteY11" fmla="*/ 101902 h 302727"/>
                    <a:gd name="connsiteX12" fmla="*/ 63686 w 130411"/>
                    <a:gd name="connsiteY12" fmla="*/ 54277 h 302727"/>
                    <a:gd name="connsiteX13" fmla="*/ 22411 w 130411"/>
                    <a:gd name="connsiteY13" fmla="*/ 302 h 30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0411" h="302727">
                      <a:moveTo>
                        <a:pt x="22411" y="302"/>
                      </a:moveTo>
                      <a:cubicBezTo>
                        <a:pt x="13944" y="4535"/>
                        <a:pt x="15003" y="59569"/>
                        <a:pt x="12886" y="79677"/>
                      </a:cubicBezTo>
                      <a:cubicBezTo>
                        <a:pt x="10769" y="99785"/>
                        <a:pt x="11828" y="106665"/>
                        <a:pt x="9711" y="120952"/>
                      </a:cubicBezTo>
                      <a:cubicBezTo>
                        <a:pt x="7594" y="135240"/>
                        <a:pt x="-1401" y="148998"/>
                        <a:pt x="186" y="165402"/>
                      </a:cubicBezTo>
                      <a:cubicBezTo>
                        <a:pt x="1773" y="181806"/>
                        <a:pt x="11299" y="202444"/>
                        <a:pt x="19236" y="219377"/>
                      </a:cubicBezTo>
                      <a:cubicBezTo>
                        <a:pt x="27173" y="236310"/>
                        <a:pt x="34053" y="253773"/>
                        <a:pt x="47811" y="267002"/>
                      </a:cubicBezTo>
                      <a:cubicBezTo>
                        <a:pt x="61569" y="280231"/>
                        <a:pt x="88028" y="293990"/>
                        <a:pt x="101786" y="298752"/>
                      </a:cubicBezTo>
                      <a:cubicBezTo>
                        <a:pt x="115544" y="303514"/>
                        <a:pt x="131419" y="305631"/>
                        <a:pt x="130361" y="295577"/>
                      </a:cubicBezTo>
                      <a:cubicBezTo>
                        <a:pt x="129303" y="285523"/>
                        <a:pt x="101786" y="255360"/>
                        <a:pt x="95436" y="238427"/>
                      </a:cubicBezTo>
                      <a:cubicBezTo>
                        <a:pt x="89086" y="221494"/>
                        <a:pt x="93319" y="208264"/>
                        <a:pt x="92261" y="193977"/>
                      </a:cubicBezTo>
                      <a:cubicBezTo>
                        <a:pt x="91203" y="179690"/>
                        <a:pt x="92790" y="168048"/>
                        <a:pt x="89086" y="152702"/>
                      </a:cubicBezTo>
                      <a:cubicBezTo>
                        <a:pt x="85382" y="137356"/>
                        <a:pt x="74269" y="118306"/>
                        <a:pt x="70036" y="101902"/>
                      </a:cubicBezTo>
                      <a:cubicBezTo>
                        <a:pt x="65803" y="85498"/>
                        <a:pt x="68448" y="71210"/>
                        <a:pt x="63686" y="54277"/>
                      </a:cubicBezTo>
                      <a:cubicBezTo>
                        <a:pt x="58924" y="37344"/>
                        <a:pt x="30878" y="-3931"/>
                        <a:pt x="22411" y="302"/>
                      </a:cubicBezTo>
                      <a:close/>
                    </a:path>
                  </a:pathLst>
                </a:custGeom>
                <a:solidFill>
                  <a:srgbClr val="80FF00"/>
                </a:solidFill>
                <a:ln w="3175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0" name="Oval 89">
                  <a:extLst>
                    <a:ext uri="{FF2B5EF4-FFF2-40B4-BE49-F238E27FC236}">
                      <a16:creationId xmlns:a16="http://schemas.microsoft.com/office/drawing/2014/main" xmlns="" id="{2B43BFBD-04E6-B84F-8491-9B831A6BF2D5}"/>
                    </a:ext>
                  </a:extLst>
                </p:cNvPr>
                <p:cNvSpPr/>
                <p:nvPr/>
              </p:nvSpPr>
              <p:spPr>
                <a:xfrm rot="5400000">
                  <a:off x="4717426" y="2410128"/>
                  <a:ext cx="109062" cy="77922"/>
                </a:xfrm>
                <a:prstGeom prst="ellipse">
                  <a:avLst/>
                </a:prstGeom>
                <a:solidFill>
                  <a:srgbClr val="008000">
                    <a:alpha val="37000"/>
                  </a:srgbClr>
                </a:solidFill>
                <a:ln w="3175"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85" name="Freeform 84">
                <a:extLst>
                  <a:ext uri="{FF2B5EF4-FFF2-40B4-BE49-F238E27FC236}">
                    <a16:creationId xmlns:a16="http://schemas.microsoft.com/office/drawing/2014/main" xmlns="" id="{056F3092-6EFC-8544-834B-EF3E597E7A38}"/>
                  </a:ext>
                </a:extLst>
              </p:cNvPr>
              <p:cNvSpPr/>
              <p:nvPr/>
            </p:nvSpPr>
            <p:spPr>
              <a:xfrm>
                <a:off x="4608850" y="2087624"/>
                <a:ext cx="98608" cy="312378"/>
              </a:xfrm>
              <a:custGeom>
                <a:avLst/>
                <a:gdLst>
                  <a:gd name="connsiteX0" fmla="*/ 29787 w 98608"/>
                  <a:gd name="connsiteY0" fmla="*/ 55 h 312378"/>
                  <a:gd name="connsiteX1" fmla="*/ 841 w 98608"/>
                  <a:gd name="connsiteY1" fmla="*/ 108600 h 312378"/>
                  <a:gd name="connsiteX2" fmla="*/ 11696 w 98608"/>
                  <a:gd name="connsiteY2" fmla="*/ 217145 h 312378"/>
                  <a:gd name="connsiteX3" fmla="*/ 51497 w 98608"/>
                  <a:gd name="connsiteY3" fmla="*/ 246091 h 312378"/>
                  <a:gd name="connsiteX4" fmla="*/ 47879 w 98608"/>
                  <a:gd name="connsiteY4" fmla="*/ 293127 h 312378"/>
                  <a:gd name="connsiteX5" fmla="*/ 73207 w 98608"/>
                  <a:gd name="connsiteY5" fmla="*/ 307599 h 312378"/>
                  <a:gd name="connsiteX6" fmla="*/ 98535 w 98608"/>
                  <a:gd name="connsiteY6" fmla="*/ 213527 h 312378"/>
                  <a:gd name="connsiteX7" fmla="*/ 80443 w 98608"/>
                  <a:gd name="connsiteY7" fmla="*/ 155636 h 312378"/>
                  <a:gd name="connsiteX8" fmla="*/ 65970 w 98608"/>
                  <a:gd name="connsiteY8" fmla="*/ 94128 h 312378"/>
                  <a:gd name="connsiteX9" fmla="*/ 29787 w 98608"/>
                  <a:gd name="connsiteY9" fmla="*/ 55 h 312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8608" h="312378">
                    <a:moveTo>
                      <a:pt x="29787" y="55"/>
                    </a:moveTo>
                    <a:cubicBezTo>
                      <a:pt x="18932" y="2467"/>
                      <a:pt x="3856" y="72418"/>
                      <a:pt x="841" y="108600"/>
                    </a:cubicBezTo>
                    <a:cubicBezTo>
                      <a:pt x="-2174" y="144782"/>
                      <a:pt x="3253" y="194230"/>
                      <a:pt x="11696" y="217145"/>
                    </a:cubicBezTo>
                    <a:cubicBezTo>
                      <a:pt x="20139" y="240060"/>
                      <a:pt x="45467" y="233427"/>
                      <a:pt x="51497" y="246091"/>
                    </a:cubicBezTo>
                    <a:cubicBezTo>
                      <a:pt x="57527" y="258755"/>
                      <a:pt x="44261" y="282876"/>
                      <a:pt x="47879" y="293127"/>
                    </a:cubicBezTo>
                    <a:cubicBezTo>
                      <a:pt x="51497" y="303378"/>
                      <a:pt x="64764" y="320866"/>
                      <a:pt x="73207" y="307599"/>
                    </a:cubicBezTo>
                    <a:cubicBezTo>
                      <a:pt x="81650" y="294332"/>
                      <a:pt x="97329" y="238854"/>
                      <a:pt x="98535" y="213527"/>
                    </a:cubicBezTo>
                    <a:cubicBezTo>
                      <a:pt x="99741" y="188200"/>
                      <a:pt x="85870" y="175536"/>
                      <a:pt x="80443" y="155636"/>
                    </a:cubicBezTo>
                    <a:cubicBezTo>
                      <a:pt x="75016" y="135736"/>
                      <a:pt x="72000" y="113425"/>
                      <a:pt x="65970" y="94128"/>
                    </a:cubicBezTo>
                    <a:cubicBezTo>
                      <a:pt x="59940" y="74831"/>
                      <a:pt x="40642" y="-2357"/>
                      <a:pt x="29787" y="55"/>
                    </a:cubicBezTo>
                    <a:close/>
                  </a:path>
                </a:pathLst>
              </a:custGeom>
              <a:solidFill>
                <a:srgbClr val="00FF80"/>
              </a:solidFill>
              <a:ln w="3175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xmlns="" id="{B1532329-1F8C-5A41-9DB8-B18183F34B0D}"/>
                  </a:ext>
                </a:extLst>
              </p:cNvPr>
              <p:cNvSpPr/>
              <p:nvPr/>
            </p:nvSpPr>
            <p:spPr>
              <a:xfrm rot="5400000">
                <a:off x="4570042" y="2198411"/>
                <a:ext cx="144009" cy="54737"/>
              </a:xfrm>
              <a:prstGeom prst="ellipse">
                <a:avLst/>
              </a:prstGeom>
              <a:solidFill>
                <a:srgbClr val="008000">
                  <a:alpha val="37000"/>
                </a:srgbClr>
              </a:solidFill>
              <a:ln w="3175">
                <a:solidFill>
                  <a:schemeClr val="accent3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Freeform 86">
                <a:extLst>
                  <a:ext uri="{FF2B5EF4-FFF2-40B4-BE49-F238E27FC236}">
                    <a16:creationId xmlns:a16="http://schemas.microsoft.com/office/drawing/2014/main" xmlns="" id="{9430D76B-705B-D840-B06D-883E6A66EE0C}"/>
                  </a:ext>
                </a:extLst>
              </p:cNvPr>
              <p:cNvSpPr/>
              <p:nvPr/>
            </p:nvSpPr>
            <p:spPr>
              <a:xfrm>
                <a:off x="4614556" y="2472291"/>
                <a:ext cx="153866" cy="279924"/>
              </a:xfrm>
              <a:custGeom>
                <a:avLst/>
                <a:gdLst>
                  <a:gd name="connsiteX0" fmla="*/ 153449 w 153866"/>
                  <a:gd name="connsiteY0" fmla="*/ 78955 h 279924"/>
                  <a:gd name="connsiteX1" fmla="*/ 127148 w 153866"/>
                  <a:gd name="connsiteY1" fmla="*/ 124043 h 279924"/>
                  <a:gd name="connsiteX2" fmla="*/ 67032 w 153866"/>
                  <a:gd name="connsiteY2" fmla="*/ 172889 h 279924"/>
                  <a:gd name="connsiteX3" fmla="*/ 18187 w 153866"/>
                  <a:gd name="connsiteY3" fmla="*/ 263066 h 279924"/>
                  <a:gd name="connsiteX4" fmla="*/ 3158 w 153866"/>
                  <a:gd name="connsiteY4" fmla="*/ 274338 h 279924"/>
                  <a:gd name="connsiteX5" fmla="*/ 3158 w 153866"/>
                  <a:gd name="connsiteY5" fmla="*/ 199190 h 279924"/>
                  <a:gd name="connsiteX6" fmla="*/ 36973 w 153866"/>
                  <a:gd name="connsiteY6" fmla="*/ 105256 h 279924"/>
                  <a:gd name="connsiteX7" fmla="*/ 82061 w 153866"/>
                  <a:gd name="connsiteY7" fmla="*/ 75198 h 279924"/>
                  <a:gd name="connsiteX8" fmla="*/ 104605 w 153866"/>
                  <a:gd name="connsiteY8" fmla="*/ 33867 h 279924"/>
                  <a:gd name="connsiteX9" fmla="*/ 108362 w 153866"/>
                  <a:gd name="connsiteY9" fmla="*/ 50 h 279924"/>
                  <a:gd name="connsiteX10" fmla="*/ 153449 w 153866"/>
                  <a:gd name="connsiteY10" fmla="*/ 78955 h 279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3866" h="279924">
                    <a:moveTo>
                      <a:pt x="153449" y="78955"/>
                    </a:moveTo>
                    <a:cubicBezTo>
                      <a:pt x="156580" y="99620"/>
                      <a:pt x="141551" y="108387"/>
                      <a:pt x="127148" y="124043"/>
                    </a:cubicBezTo>
                    <a:cubicBezTo>
                      <a:pt x="112745" y="139699"/>
                      <a:pt x="85192" y="149719"/>
                      <a:pt x="67032" y="172889"/>
                    </a:cubicBezTo>
                    <a:cubicBezTo>
                      <a:pt x="48872" y="196059"/>
                      <a:pt x="28833" y="246158"/>
                      <a:pt x="18187" y="263066"/>
                    </a:cubicBezTo>
                    <a:cubicBezTo>
                      <a:pt x="7541" y="279974"/>
                      <a:pt x="5663" y="284984"/>
                      <a:pt x="3158" y="274338"/>
                    </a:cubicBezTo>
                    <a:cubicBezTo>
                      <a:pt x="653" y="263692"/>
                      <a:pt x="-2478" y="227370"/>
                      <a:pt x="3158" y="199190"/>
                    </a:cubicBezTo>
                    <a:cubicBezTo>
                      <a:pt x="8794" y="171010"/>
                      <a:pt x="23823" y="125921"/>
                      <a:pt x="36973" y="105256"/>
                    </a:cubicBezTo>
                    <a:cubicBezTo>
                      <a:pt x="50123" y="84591"/>
                      <a:pt x="70789" y="87096"/>
                      <a:pt x="82061" y="75198"/>
                    </a:cubicBezTo>
                    <a:cubicBezTo>
                      <a:pt x="93333" y="63300"/>
                      <a:pt x="100221" y="46392"/>
                      <a:pt x="104605" y="33867"/>
                    </a:cubicBezTo>
                    <a:cubicBezTo>
                      <a:pt x="108989" y="21342"/>
                      <a:pt x="103979" y="-1202"/>
                      <a:pt x="108362" y="50"/>
                    </a:cubicBezTo>
                    <a:cubicBezTo>
                      <a:pt x="112745" y="1302"/>
                      <a:pt x="150318" y="58290"/>
                      <a:pt x="153449" y="78955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xmlns="" id="{0AA50F34-ED1C-AD43-82BA-297CE383827B}"/>
                  </a:ext>
                </a:extLst>
              </p:cNvPr>
              <p:cNvSpPr/>
              <p:nvPr/>
            </p:nvSpPr>
            <p:spPr>
              <a:xfrm rot="8098938">
                <a:off x="4623817" y="2565421"/>
                <a:ext cx="109062" cy="58182"/>
              </a:xfrm>
              <a:prstGeom prst="ellipse">
                <a:avLst/>
              </a:prstGeom>
              <a:solidFill>
                <a:schemeClr val="accent3">
                  <a:lumMod val="60000"/>
                  <a:lumOff val="40000"/>
                  <a:alpha val="67000"/>
                </a:schemeClr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xmlns="" id="{A062C54D-6B70-9147-BF56-AE03C4BA3F24}"/>
                </a:ext>
              </a:extLst>
            </p:cNvPr>
            <p:cNvSpPr/>
            <p:nvPr/>
          </p:nvSpPr>
          <p:spPr>
            <a:xfrm>
              <a:off x="2379582" y="2710248"/>
              <a:ext cx="1872434" cy="183498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xmlns="" id="{5BE4CC01-B14A-FB41-A776-F283584DD29F}"/>
                </a:ext>
              </a:extLst>
            </p:cNvPr>
            <p:cNvGrpSpPr>
              <a:grpSpLocks noChangeAspect="1"/>
            </p:cNvGrpSpPr>
            <p:nvPr/>
          </p:nvGrpSpPr>
          <p:grpSpPr>
            <a:xfrm rot="6437494">
              <a:off x="2386354" y="3706282"/>
              <a:ext cx="196124" cy="113946"/>
              <a:chOff x="1089242" y="6784128"/>
              <a:chExt cx="1840351" cy="1069241"/>
            </a:xfrm>
          </p:grpSpPr>
          <p:sp>
            <p:nvSpPr>
              <p:cNvPr id="102" name="Freeform 101">
                <a:extLst>
                  <a:ext uri="{FF2B5EF4-FFF2-40B4-BE49-F238E27FC236}">
                    <a16:creationId xmlns:a16="http://schemas.microsoft.com/office/drawing/2014/main" xmlns="" id="{60AB01AE-92AC-1B45-BA5D-3C7F4A565F45}"/>
                  </a:ext>
                </a:extLst>
              </p:cNvPr>
              <p:cNvSpPr/>
              <p:nvPr/>
            </p:nvSpPr>
            <p:spPr>
              <a:xfrm>
                <a:off x="1365200" y="6863646"/>
                <a:ext cx="1102110" cy="822717"/>
              </a:xfrm>
              <a:custGeom>
                <a:avLst/>
                <a:gdLst>
                  <a:gd name="connsiteX0" fmla="*/ 802501 w 1102110"/>
                  <a:gd name="connsiteY0" fmla="*/ 12146 h 822717"/>
                  <a:gd name="connsiteX1" fmla="*/ 371880 w 1102110"/>
                  <a:gd name="connsiteY1" fmla="*/ 114334 h 822717"/>
                  <a:gd name="connsiteX2" fmla="*/ 116427 w 1102110"/>
                  <a:gd name="connsiteY2" fmla="*/ 413598 h 822717"/>
                  <a:gd name="connsiteX3" fmla="*/ 14246 w 1102110"/>
                  <a:gd name="connsiteY3" fmla="*/ 734761 h 822717"/>
                  <a:gd name="connsiteX4" fmla="*/ 415672 w 1102110"/>
                  <a:gd name="connsiteY4" fmla="*/ 822350 h 822717"/>
                  <a:gd name="connsiteX5" fmla="*/ 758709 w 1102110"/>
                  <a:gd name="connsiteY5" fmla="*/ 712863 h 822717"/>
                  <a:gd name="connsiteX6" fmla="*/ 1101746 w 1102110"/>
                  <a:gd name="connsiteY6" fmla="*/ 369804 h 822717"/>
                  <a:gd name="connsiteX7" fmla="*/ 802501 w 1102110"/>
                  <a:gd name="connsiteY7" fmla="*/ 12146 h 822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02110" h="822717">
                    <a:moveTo>
                      <a:pt x="802501" y="12146"/>
                    </a:moveTo>
                    <a:cubicBezTo>
                      <a:pt x="680857" y="-30432"/>
                      <a:pt x="486226" y="47425"/>
                      <a:pt x="371880" y="114334"/>
                    </a:cubicBezTo>
                    <a:cubicBezTo>
                      <a:pt x="257534" y="181243"/>
                      <a:pt x="176033" y="310194"/>
                      <a:pt x="116427" y="413598"/>
                    </a:cubicBezTo>
                    <a:cubicBezTo>
                      <a:pt x="56821" y="517003"/>
                      <a:pt x="-35628" y="666636"/>
                      <a:pt x="14246" y="734761"/>
                    </a:cubicBezTo>
                    <a:cubicBezTo>
                      <a:pt x="64120" y="802886"/>
                      <a:pt x="291595" y="826000"/>
                      <a:pt x="415672" y="822350"/>
                    </a:cubicBezTo>
                    <a:cubicBezTo>
                      <a:pt x="539749" y="818700"/>
                      <a:pt x="644363" y="788287"/>
                      <a:pt x="758709" y="712863"/>
                    </a:cubicBezTo>
                    <a:cubicBezTo>
                      <a:pt x="873055" y="637439"/>
                      <a:pt x="1092015" y="484157"/>
                      <a:pt x="1101746" y="369804"/>
                    </a:cubicBezTo>
                    <a:cubicBezTo>
                      <a:pt x="1111477" y="255451"/>
                      <a:pt x="924145" y="54724"/>
                      <a:pt x="802501" y="12146"/>
                    </a:cubicBezTo>
                    <a:close/>
                  </a:path>
                </a:pathLst>
              </a:custGeom>
              <a:solidFill>
                <a:srgbClr val="CCFFCC">
                  <a:alpha val="73000"/>
                </a:srgbClr>
              </a:solidFill>
              <a:ln w="3175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xmlns="" id="{6E2CD43C-1958-5D4C-AAE2-8783A9D567B5}"/>
                  </a:ext>
                </a:extLst>
              </p:cNvPr>
              <p:cNvSpPr/>
              <p:nvPr/>
            </p:nvSpPr>
            <p:spPr>
              <a:xfrm>
                <a:off x="2483158" y="7089646"/>
                <a:ext cx="446435" cy="518642"/>
              </a:xfrm>
              <a:prstGeom prst="ellipse">
                <a:avLst/>
              </a:prstGeom>
              <a:solidFill>
                <a:schemeClr val="accent3">
                  <a:lumMod val="75000"/>
                  <a:alpha val="82000"/>
                </a:schemeClr>
              </a:solidFill>
              <a:ln w="3175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xmlns="" id="{A9BFEEE7-A8A5-CD4E-AF5D-ACFDA0A21833}"/>
                  </a:ext>
                </a:extLst>
              </p:cNvPr>
              <p:cNvSpPr/>
              <p:nvPr/>
            </p:nvSpPr>
            <p:spPr>
              <a:xfrm>
                <a:off x="1089242" y="7391027"/>
                <a:ext cx="540385" cy="401450"/>
              </a:xfrm>
              <a:prstGeom prst="ellipse">
                <a:avLst/>
              </a:prstGeom>
              <a:solidFill>
                <a:srgbClr val="00FF00">
                  <a:alpha val="86000"/>
                </a:srgbClr>
              </a:solidFill>
              <a:ln w="3175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Freeform 104">
                <a:extLst>
                  <a:ext uri="{FF2B5EF4-FFF2-40B4-BE49-F238E27FC236}">
                    <a16:creationId xmlns:a16="http://schemas.microsoft.com/office/drawing/2014/main" xmlns="" id="{F8C7A864-8873-8243-8EC9-5FFA6B36B15F}"/>
                  </a:ext>
                </a:extLst>
              </p:cNvPr>
              <p:cNvSpPr/>
              <p:nvPr/>
            </p:nvSpPr>
            <p:spPr>
              <a:xfrm>
                <a:off x="1689357" y="7111754"/>
                <a:ext cx="676586" cy="741615"/>
              </a:xfrm>
              <a:custGeom>
                <a:avLst/>
                <a:gdLst>
                  <a:gd name="connsiteX0" fmla="*/ 759456 w 993026"/>
                  <a:gd name="connsiteY0" fmla="*/ 91664 h 921611"/>
                  <a:gd name="connsiteX1" fmla="*/ 328835 w 993026"/>
                  <a:gd name="connsiteY1" fmla="*/ 18672 h 921611"/>
                  <a:gd name="connsiteX2" fmla="*/ 44187 w 993026"/>
                  <a:gd name="connsiteY2" fmla="*/ 296040 h 921611"/>
                  <a:gd name="connsiteX3" fmla="*/ 22291 w 993026"/>
                  <a:gd name="connsiteY3" fmla="*/ 609903 h 921611"/>
                  <a:gd name="connsiteX4" fmla="*/ 255848 w 993026"/>
                  <a:gd name="connsiteY4" fmla="*/ 901868 h 921611"/>
                  <a:gd name="connsiteX5" fmla="*/ 788650 w 993026"/>
                  <a:gd name="connsiteY5" fmla="*/ 865373 h 921611"/>
                  <a:gd name="connsiteX6" fmla="*/ 993013 w 993026"/>
                  <a:gd name="connsiteY6" fmla="*/ 624501 h 921611"/>
                  <a:gd name="connsiteX7" fmla="*/ 759456 w 993026"/>
                  <a:gd name="connsiteY7" fmla="*/ 91664 h 921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93026" h="921611">
                    <a:moveTo>
                      <a:pt x="759456" y="91664"/>
                    </a:moveTo>
                    <a:cubicBezTo>
                      <a:pt x="648760" y="-9307"/>
                      <a:pt x="448046" y="-15391"/>
                      <a:pt x="328835" y="18672"/>
                    </a:cubicBezTo>
                    <a:cubicBezTo>
                      <a:pt x="209623" y="52735"/>
                      <a:pt x="95278" y="197502"/>
                      <a:pt x="44187" y="296040"/>
                    </a:cubicBezTo>
                    <a:cubicBezTo>
                      <a:pt x="-6904" y="394578"/>
                      <a:pt x="-12986" y="508932"/>
                      <a:pt x="22291" y="609903"/>
                    </a:cubicBezTo>
                    <a:cubicBezTo>
                      <a:pt x="57568" y="710874"/>
                      <a:pt x="128121" y="859290"/>
                      <a:pt x="255848" y="901868"/>
                    </a:cubicBezTo>
                    <a:cubicBezTo>
                      <a:pt x="383574" y="944446"/>
                      <a:pt x="665789" y="911601"/>
                      <a:pt x="788650" y="865373"/>
                    </a:cubicBezTo>
                    <a:cubicBezTo>
                      <a:pt x="911511" y="819145"/>
                      <a:pt x="994229" y="752236"/>
                      <a:pt x="993013" y="624501"/>
                    </a:cubicBezTo>
                    <a:cubicBezTo>
                      <a:pt x="991797" y="496766"/>
                      <a:pt x="870152" y="192635"/>
                      <a:pt x="759456" y="91664"/>
                    </a:cubicBezTo>
                    <a:close/>
                  </a:path>
                </a:pathLst>
              </a:custGeom>
              <a:solidFill>
                <a:srgbClr val="00FF00"/>
              </a:solidFill>
              <a:ln w="3175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Freeform 105">
                <a:extLst>
                  <a:ext uri="{FF2B5EF4-FFF2-40B4-BE49-F238E27FC236}">
                    <a16:creationId xmlns:a16="http://schemas.microsoft.com/office/drawing/2014/main" xmlns="" id="{EEDC9EFE-6242-AA49-A5D7-DF0E454D57EE}"/>
                  </a:ext>
                </a:extLst>
              </p:cNvPr>
              <p:cNvSpPr/>
              <p:nvPr/>
            </p:nvSpPr>
            <p:spPr>
              <a:xfrm>
                <a:off x="1460081" y="6784128"/>
                <a:ext cx="459543" cy="402538"/>
              </a:xfrm>
              <a:custGeom>
                <a:avLst/>
                <a:gdLst>
                  <a:gd name="connsiteX0" fmla="*/ 320703 w 459543"/>
                  <a:gd name="connsiteY0" fmla="*/ 1782 h 402538"/>
                  <a:gd name="connsiteX1" fmla="*/ 94444 w 459543"/>
                  <a:gd name="connsiteY1" fmla="*/ 140466 h 402538"/>
                  <a:gd name="connsiteX2" fmla="*/ 6860 w 459543"/>
                  <a:gd name="connsiteY2" fmla="*/ 359440 h 402538"/>
                  <a:gd name="connsiteX3" fmla="*/ 262313 w 459543"/>
                  <a:gd name="connsiteY3" fmla="*/ 395935 h 402538"/>
                  <a:gd name="connsiteX4" fmla="*/ 328001 w 459543"/>
                  <a:gd name="connsiteY4" fmla="*/ 271850 h 402538"/>
                  <a:gd name="connsiteX5" fmla="*/ 459377 w 459543"/>
                  <a:gd name="connsiteY5" fmla="*/ 74773 h 402538"/>
                  <a:gd name="connsiteX6" fmla="*/ 320703 w 459543"/>
                  <a:gd name="connsiteY6" fmla="*/ 1782 h 40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543" h="402538">
                    <a:moveTo>
                      <a:pt x="320703" y="1782"/>
                    </a:moveTo>
                    <a:cubicBezTo>
                      <a:pt x="259881" y="12731"/>
                      <a:pt x="146751" y="80856"/>
                      <a:pt x="94444" y="140466"/>
                    </a:cubicBezTo>
                    <a:cubicBezTo>
                      <a:pt x="42137" y="200076"/>
                      <a:pt x="-21118" y="316862"/>
                      <a:pt x="6860" y="359440"/>
                    </a:cubicBezTo>
                    <a:cubicBezTo>
                      <a:pt x="34838" y="402018"/>
                      <a:pt x="208790" y="410533"/>
                      <a:pt x="262313" y="395935"/>
                    </a:cubicBezTo>
                    <a:cubicBezTo>
                      <a:pt x="315836" y="381337"/>
                      <a:pt x="295157" y="325377"/>
                      <a:pt x="328001" y="271850"/>
                    </a:cubicBezTo>
                    <a:cubicBezTo>
                      <a:pt x="360845" y="218323"/>
                      <a:pt x="464243" y="117351"/>
                      <a:pt x="459377" y="74773"/>
                    </a:cubicBezTo>
                    <a:cubicBezTo>
                      <a:pt x="454511" y="32195"/>
                      <a:pt x="381525" y="-9167"/>
                      <a:pt x="320703" y="1782"/>
                    </a:cubicBezTo>
                    <a:close/>
                  </a:path>
                </a:pathLst>
              </a:custGeom>
              <a:solidFill>
                <a:srgbClr val="00FF00"/>
              </a:solidFill>
              <a:ln w="3175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xmlns="" id="{3F18ECAA-FD46-644C-B7BF-841B9C7C5C88}"/>
                  </a:ext>
                </a:extLst>
              </p:cNvPr>
              <p:cNvSpPr/>
              <p:nvPr/>
            </p:nvSpPr>
            <p:spPr>
              <a:xfrm>
                <a:off x="1404604" y="7145250"/>
                <a:ext cx="265874" cy="234183"/>
              </a:xfrm>
              <a:prstGeom prst="ellipse">
                <a:avLst/>
              </a:prstGeom>
              <a:solidFill>
                <a:srgbClr val="008000"/>
              </a:solidFill>
              <a:ln w="3175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xmlns="" id="{BBA831AC-F7C6-2D45-95FA-A913CDE20F3D}"/>
                </a:ext>
              </a:extLst>
            </p:cNvPr>
            <p:cNvGrpSpPr/>
            <p:nvPr/>
          </p:nvGrpSpPr>
          <p:grpSpPr>
            <a:xfrm rot="15984832">
              <a:off x="2886622" y="2871373"/>
              <a:ext cx="190581" cy="257948"/>
              <a:chOff x="1472038" y="2904021"/>
              <a:chExt cx="190581" cy="257948"/>
            </a:xfrm>
          </p:grpSpPr>
          <p:sp>
            <p:nvSpPr>
              <p:cNvPr id="109" name="Freeform 108">
                <a:extLst>
                  <a:ext uri="{FF2B5EF4-FFF2-40B4-BE49-F238E27FC236}">
                    <a16:creationId xmlns:a16="http://schemas.microsoft.com/office/drawing/2014/main" xmlns="" id="{6605D284-E247-0948-AE48-04E196ECF998}"/>
                  </a:ext>
                </a:extLst>
              </p:cNvPr>
              <p:cNvSpPr/>
              <p:nvPr/>
            </p:nvSpPr>
            <p:spPr>
              <a:xfrm rot="14636850">
                <a:off x="1469878" y="2987185"/>
                <a:ext cx="48772" cy="44451"/>
              </a:xfrm>
              <a:custGeom>
                <a:avLst/>
                <a:gdLst>
                  <a:gd name="connsiteX0" fmla="*/ 85370 w 216108"/>
                  <a:gd name="connsiteY0" fmla="*/ 5016 h 196965"/>
                  <a:gd name="connsiteX1" fmla="*/ 372 w 216108"/>
                  <a:gd name="connsiteY1" fmla="*/ 75018 h 196965"/>
                  <a:gd name="connsiteX2" fmla="*/ 120369 w 216108"/>
                  <a:gd name="connsiteY2" fmla="*/ 195021 h 196965"/>
                  <a:gd name="connsiteX3" fmla="*/ 215368 w 216108"/>
                  <a:gd name="connsiteY3" fmla="*/ 140020 h 196965"/>
                  <a:gd name="connsiteX4" fmla="*/ 160369 w 216108"/>
                  <a:gd name="connsiteY4" fmla="*/ 20016 h 196965"/>
                  <a:gd name="connsiteX5" fmla="*/ 85370 w 216108"/>
                  <a:gd name="connsiteY5" fmla="*/ 5016 h 196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6108" h="196965">
                    <a:moveTo>
                      <a:pt x="85370" y="5016"/>
                    </a:moveTo>
                    <a:cubicBezTo>
                      <a:pt x="58704" y="14183"/>
                      <a:pt x="-5461" y="43351"/>
                      <a:pt x="372" y="75018"/>
                    </a:cubicBezTo>
                    <a:cubicBezTo>
                      <a:pt x="6205" y="106685"/>
                      <a:pt x="84536" y="184187"/>
                      <a:pt x="120369" y="195021"/>
                    </a:cubicBezTo>
                    <a:cubicBezTo>
                      <a:pt x="156202" y="205855"/>
                      <a:pt x="208701" y="169187"/>
                      <a:pt x="215368" y="140020"/>
                    </a:cubicBezTo>
                    <a:cubicBezTo>
                      <a:pt x="222035" y="110853"/>
                      <a:pt x="182035" y="41683"/>
                      <a:pt x="160369" y="20016"/>
                    </a:cubicBezTo>
                    <a:cubicBezTo>
                      <a:pt x="138703" y="-1651"/>
                      <a:pt x="112036" y="-4151"/>
                      <a:pt x="85370" y="5016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3175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Freeform 109">
                <a:extLst>
                  <a:ext uri="{FF2B5EF4-FFF2-40B4-BE49-F238E27FC236}">
                    <a16:creationId xmlns:a16="http://schemas.microsoft.com/office/drawing/2014/main" xmlns="" id="{B893C877-6764-1D48-8D8B-0D3648D8DE3E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1226365">
                <a:off x="1504823" y="3015723"/>
                <a:ext cx="90272" cy="129514"/>
              </a:xfrm>
              <a:custGeom>
                <a:avLst/>
                <a:gdLst>
                  <a:gd name="connsiteX0" fmla="*/ 23355 w 88284"/>
                  <a:gd name="connsiteY0" fmla="*/ 724 h 105873"/>
                  <a:gd name="connsiteX1" fmla="*/ 80505 w 88284"/>
                  <a:gd name="connsiteY1" fmla="*/ 48349 h 105873"/>
                  <a:gd name="connsiteX2" fmla="*/ 83680 w 88284"/>
                  <a:gd name="connsiteY2" fmla="*/ 102324 h 105873"/>
                  <a:gd name="connsiteX3" fmla="*/ 42405 w 88284"/>
                  <a:gd name="connsiteY3" fmla="*/ 99149 h 105873"/>
                  <a:gd name="connsiteX4" fmla="*/ 1130 w 88284"/>
                  <a:gd name="connsiteY4" fmla="*/ 86449 h 105873"/>
                  <a:gd name="connsiteX5" fmla="*/ 23355 w 88284"/>
                  <a:gd name="connsiteY5" fmla="*/ 724 h 105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284" h="105873">
                    <a:moveTo>
                      <a:pt x="23355" y="724"/>
                    </a:moveTo>
                    <a:cubicBezTo>
                      <a:pt x="36584" y="-5626"/>
                      <a:pt x="70451" y="31416"/>
                      <a:pt x="80505" y="48349"/>
                    </a:cubicBezTo>
                    <a:cubicBezTo>
                      <a:pt x="90559" y="65282"/>
                      <a:pt x="90030" y="93857"/>
                      <a:pt x="83680" y="102324"/>
                    </a:cubicBezTo>
                    <a:cubicBezTo>
                      <a:pt x="77330" y="110791"/>
                      <a:pt x="56163" y="101795"/>
                      <a:pt x="42405" y="99149"/>
                    </a:cubicBezTo>
                    <a:cubicBezTo>
                      <a:pt x="28647" y="96503"/>
                      <a:pt x="6422" y="95445"/>
                      <a:pt x="1130" y="86449"/>
                    </a:cubicBezTo>
                    <a:cubicBezTo>
                      <a:pt x="-4162" y="77453"/>
                      <a:pt x="10126" y="7074"/>
                      <a:pt x="23355" y="724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  <a:alpha val="50000"/>
                </a:schemeClr>
              </a:solidFill>
              <a:ln w="3175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" name="Freeform 110">
                <a:extLst>
                  <a:ext uri="{FF2B5EF4-FFF2-40B4-BE49-F238E27FC236}">
                    <a16:creationId xmlns:a16="http://schemas.microsoft.com/office/drawing/2014/main" xmlns="" id="{0B63BA90-1569-BD47-98B8-78091F73767A}"/>
                  </a:ext>
                </a:extLst>
              </p:cNvPr>
              <p:cNvSpPr/>
              <p:nvPr/>
            </p:nvSpPr>
            <p:spPr>
              <a:xfrm rot="14636850">
                <a:off x="1483415" y="2933144"/>
                <a:ext cx="28514" cy="21819"/>
              </a:xfrm>
              <a:custGeom>
                <a:avLst/>
                <a:gdLst>
                  <a:gd name="connsiteX0" fmla="*/ 11947 w 126347"/>
                  <a:gd name="connsiteY0" fmla="*/ 14121 h 96679"/>
                  <a:gd name="connsiteX1" fmla="*/ 11947 w 126347"/>
                  <a:gd name="connsiteY1" fmla="*/ 69123 h 96679"/>
                  <a:gd name="connsiteX2" fmla="*/ 91946 w 126347"/>
                  <a:gd name="connsiteY2" fmla="*/ 94124 h 96679"/>
                  <a:gd name="connsiteX3" fmla="*/ 121945 w 126347"/>
                  <a:gd name="connsiteY3" fmla="*/ 9121 h 96679"/>
                  <a:gd name="connsiteX4" fmla="*/ 11947 w 126347"/>
                  <a:gd name="connsiteY4" fmla="*/ 14121 h 96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347" h="96679">
                    <a:moveTo>
                      <a:pt x="11947" y="14121"/>
                    </a:moveTo>
                    <a:cubicBezTo>
                      <a:pt x="-6386" y="24121"/>
                      <a:pt x="-1386" y="55789"/>
                      <a:pt x="11947" y="69123"/>
                    </a:cubicBezTo>
                    <a:cubicBezTo>
                      <a:pt x="25280" y="82457"/>
                      <a:pt x="73613" y="104124"/>
                      <a:pt x="91946" y="94124"/>
                    </a:cubicBezTo>
                    <a:cubicBezTo>
                      <a:pt x="110279" y="84124"/>
                      <a:pt x="136945" y="27455"/>
                      <a:pt x="121945" y="9121"/>
                    </a:cubicBezTo>
                    <a:cubicBezTo>
                      <a:pt x="106945" y="-9213"/>
                      <a:pt x="30280" y="4121"/>
                      <a:pt x="11947" y="14121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" name="Freeform 111">
                <a:extLst>
                  <a:ext uri="{FF2B5EF4-FFF2-40B4-BE49-F238E27FC236}">
                    <a16:creationId xmlns:a16="http://schemas.microsoft.com/office/drawing/2014/main" xmlns="" id="{95A45005-7E73-8344-95E0-31B89BD466BA}"/>
                  </a:ext>
                </a:extLst>
              </p:cNvPr>
              <p:cNvSpPr/>
              <p:nvPr/>
            </p:nvSpPr>
            <p:spPr>
              <a:xfrm rot="14636850">
                <a:off x="1478851" y="2907405"/>
                <a:ext cx="22695" cy="15928"/>
              </a:xfrm>
              <a:custGeom>
                <a:avLst/>
                <a:gdLst>
                  <a:gd name="connsiteX0" fmla="*/ 321 w 100562"/>
                  <a:gd name="connsiteY0" fmla="*/ 50002 h 70579"/>
                  <a:gd name="connsiteX1" fmla="*/ 55320 w 100562"/>
                  <a:gd name="connsiteY1" fmla="*/ 70002 h 70579"/>
                  <a:gd name="connsiteX2" fmla="*/ 100319 w 100562"/>
                  <a:gd name="connsiteY2" fmla="*/ 30001 h 70579"/>
                  <a:gd name="connsiteX3" fmla="*/ 35320 w 100562"/>
                  <a:gd name="connsiteY3" fmla="*/ 0 h 70579"/>
                  <a:gd name="connsiteX4" fmla="*/ 321 w 100562"/>
                  <a:gd name="connsiteY4" fmla="*/ 50002 h 70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562" h="70579">
                    <a:moveTo>
                      <a:pt x="321" y="50002"/>
                    </a:moveTo>
                    <a:cubicBezTo>
                      <a:pt x="3654" y="61669"/>
                      <a:pt x="38654" y="73335"/>
                      <a:pt x="55320" y="70002"/>
                    </a:cubicBezTo>
                    <a:cubicBezTo>
                      <a:pt x="71986" y="66669"/>
                      <a:pt x="103652" y="41668"/>
                      <a:pt x="100319" y="30001"/>
                    </a:cubicBezTo>
                    <a:cubicBezTo>
                      <a:pt x="96986" y="18334"/>
                      <a:pt x="50320" y="0"/>
                      <a:pt x="35320" y="0"/>
                    </a:cubicBezTo>
                    <a:cubicBezTo>
                      <a:pt x="20320" y="0"/>
                      <a:pt x="-3012" y="38335"/>
                      <a:pt x="321" y="50002"/>
                    </a:cubicBezTo>
                    <a:close/>
                  </a:path>
                </a:pathLst>
              </a:custGeom>
              <a:solidFill>
                <a:srgbClr val="00FF00"/>
              </a:solidFill>
              <a:ln w="3175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Freeform 112">
                <a:extLst>
                  <a:ext uri="{FF2B5EF4-FFF2-40B4-BE49-F238E27FC236}">
                    <a16:creationId xmlns:a16="http://schemas.microsoft.com/office/drawing/2014/main" xmlns="" id="{0FAD1D05-C948-4042-9491-B74C6F7E2776}"/>
                  </a:ext>
                </a:extLst>
              </p:cNvPr>
              <p:cNvSpPr/>
              <p:nvPr/>
            </p:nvSpPr>
            <p:spPr>
              <a:xfrm rot="14636850">
                <a:off x="1548611" y="3102058"/>
                <a:ext cx="67198" cy="52624"/>
              </a:xfrm>
              <a:custGeom>
                <a:avLst/>
                <a:gdLst>
                  <a:gd name="connsiteX0" fmla="*/ 10906 w 297755"/>
                  <a:gd name="connsiteY0" fmla="*/ 44535 h 233179"/>
                  <a:gd name="connsiteX1" fmla="*/ 55905 w 297755"/>
                  <a:gd name="connsiteY1" fmla="*/ 224540 h 233179"/>
                  <a:gd name="connsiteX2" fmla="*/ 290901 w 297755"/>
                  <a:gd name="connsiteY2" fmla="*/ 184539 h 233179"/>
                  <a:gd name="connsiteX3" fmla="*/ 215902 w 297755"/>
                  <a:gd name="connsiteY3" fmla="*/ 9534 h 233179"/>
                  <a:gd name="connsiteX4" fmla="*/ 10906 w 297755"/>
                  <a:gd name="connsiteY4" fmla="*/ 44535 h 233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7755" h="233179">
                    <a:moveTo>
                      <a:pt x="10906" y="44535"/>
                    </a:moveTo>
                    <a:cubicBezTo>
                      <a:pt x="-15760" y="80369"/>
                      <a:pt x="9239" y="201206"/>
                      <a:pt x="55905" y="224540"/>
                    </a:cubicBezTo>
                    <a:cubicBezTo>
                      <a:pt x="102571" y="247874"/>
                      <a:pt x="264235" y="220373"/>
                      <a:pt x="290901" y="184539"/>
                    </a:cubicBezTo>
                    <a:cubicBezTo>
                      <a:pt x="317567" y="148705"/>
                      <a:pt x="260901" y="32868"/>
                      <a:pt x="215902" y="9534"/>
                    </a:cubicBezTo>
                    <a:cubicBezTo>
                      <a:pt x="170903" y="-13800"/>
                      <a:pt x="37572" y="8701"/>
                      <a:pt x="10906" y="44535"/>
                    </a:cubicBezTo>
                    <a:close/>
                  </a:path>
                </a:pathLst>
              </a:custGeom>
              <a:solidFill>
                <a:srgbClr val="CCFFCC"/>
              </a:solidFill>
              <a:ln w="3175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" name="Freeform 113">
                <a:extLst>
                  <a:ext uri="{FF2B5EF4-FFF2-40B4-BE49-F238E27FC236}">
                    <a16:creationId xmlns:a16="http://schemas.microsoft.com/office/drawing/2014/main" xmlns="" id="{ED54C011-344F-0D49-AA59-13D778349750}"/>
                  </a:ext>
                </a:extLst>
              </p:cNvPr>
              <p:cNvSpPr/>
              <p:nvPr/>
            </p:nvSpPr>
            <p:spPr>
              <a:xfrm rot="14636850">
                <a:off x="1633090" y="3122786"/>
                <a:ext cx="25848" cy="33210"/>
              </a:xfrm>
              <a:custGeom>
                <a:avLst/>
                <a:gdLst>
                  <a:gd name="connsiteX0" fmla="*/ 95023 w 114534"/>
                  <a:gd name="connsiteY0" fmla="*/ 1734 h 147156"/>
                  <a:gd name="connsiteX1" fmla="*/ 25 w 114534"/>
                  <a:gd name="connsiteY1" fmla="*/ 71736 h 147156"/>
                  <a:gd name="connsiteX2" fmla="*/ 105023 w 114534"/>
                  <a:gd name="connsiteY2" fmla="*/ 146738 h 147156"/>
                  <a:gd name="connsiteX3" fmla="*/ 95023 w 114534"/>
                  <a:gd name="connsiteY3" fmla="*/ 1734 h 147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534" h="147156">
                    <a:moveTo>
                      <a:pt x="95023" y="1734"/>
                    </a:moveTo>
                    <a:cubicBezTo>
                      <a:pt x="77523" y="-10766"/>
                      <a:pt x="-1642" y="47569"/>
                      <a:pt x="25" y="71736"/>
                    </a:cubicBezTo>
                    <a:cubicBezTo>
                      <a:pt x="1692" y="95903"/>
                      <a:pt x="86690" y="152572"/>
                      <a:pt x="105023" y="146738"/>
                    </a:cubicBezTo>
                    <a:cubicBezTo>
                      <a:pt x="123356" y="140905"/>
                      <a:pt x="112523" y="14234"/>
                      <a:pt x="95023" y="1734"/>
                    </a:cubicBezTo>
                    <a:close/>
                  </a:path>
                </a:pathLst>
              </a:custGeom>
              <a:solidFill>
                <a:srgbClr val="00FF00"/>
              </a:solidFill>
              <a:ln w="3175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xmlns="" id="{1537432E-321F-1F4F-8D5F-76B4CAB115EA}"/>
                  </a:ext>
                </a:extLst>
              </p:cNvPr>
              <p:cNvSpPr/>
              <p:nvPr/>
            </p:nvSpPr>
            <p:spPr>
              <a:xfrm rot="14636850">
                <a:off x="1493097" y="3043885"/>
                <a:ext cx="51280" cy="44451"/>
              </a:xfrm>
              <a:prstGeom prst="ellipse">
                <a:avLst/>
              </a:prstGeom>
              <a:solidFill>
                <a:srgbClr val="80FF00"/>
              </a:solidFill>
              <a:ln w="3175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xmlns="" id="{FC6EE1B3-8D50-694C-B30B-C66782CCD1F4}"/>
                  </a:ext>
                </a:extLst>
              </p:cNvPr>
              <p:cNvSpPr/>
              <p:nvPr/>
            </p:nvSpPr>
            <p:spPr>
              <a:xfrm rot="14636850">
                <a:off x="1521754" y="3103503"/>
                <a:ext cx="20252" cy="20421"/>
              </a:xfrm>
              <a:prstGeom prst="ellipse">
                <a:avLst/>
              </a:prstGeom>
              <a:solidFill>
                <a:srgbClr val="008000"/>
              </a:solidFill>
              <a:ln w="3175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xmlns="" id="{4A2EE9D9-E65B-824B-AEB3-F9A45AD3567C}"/>
                </a:ext>
              </a:extLst>
            </p:cNvPr>
            <p:cNvGrpSpPr/>
            <p:nvPr/>
          </p:nvGrpSpPr>
          <p:grpSpPr>
            <a:xfrm rot="8374598">
              <a:off x="2982201" y="3314372"/>
              <a:ext cx="227324" cy="128174"/>
              <a:chOff x="4697594" y="3232341"/>
              <a:chExt cx="431629" cy="243369"/>
            </a:xfrm>
          </p:grpSpPr>
          <p:sp>
            <p:nvSpPr>
              <p:cNvPr id="121" name="Freeform 120">
                <a:extLst>
                  <a:ext uri="{FF2B5EF4-FFF2-40B4-BE49-F238E27FC236}">
                    <a16:creationId xmlns:a16="http://schemas.microsoft.com/office/drawing/2014/main" xmlns="" id="{68744B88-B471-0F48-9183-DEEFCFFCD2A5}"/>
                  </a:ext>
                </a:extLst>
              </p:cNvPr>
              <p:cNvSpPr/>
              <p:nvPr/>
            </p:nvSpPr>
            <p:spPr>
              <a:xfrm>
                <a:off x="4697594" y="3232341"/>
                <a:ext cx="431629" cy="243369"/>
              </a:xfrm>
              <a:custGeom>
                <a:avLst/>
                <a:gdLst>
                  <a:gd name="connsiteX0" fmla="*/ 33750 w 431629"/>
                  <a:gd name="connsiteY0" fmla="*/ 191572 h 243369"/>
                  <a:gd name="connsiteX1" fmla="*/ 57268 w 431629"/>
                  <a:gd name="connsiteY1" fmla="*/ 241968 h 243369"/>
                  <a:gd name="connsiteX2" fmla="*/ 131181 w 431629"/>
                  <a:gd name="connsiteY2" fmla="*/ 225169 h 243369"/>
                  <a:gd name="connsiteX3" fmla="*/ 184936 w 431629"/>
                  <a:gd name="connsiteY3" fmla="*/ 181492 h 243369"/>
                  <a:gd name="connsiteX4" fmla="*/ 238692 w 431629"/>
                  <a:gd name="connsiteY4" fmla="*/ 181492 h 243369"/>
                  <a:gd name="connsiteX5" fmla="*/ 292447 w 431629"/>
                  <a:gd name="connsiteY5" fmla="*/ 181492 h 243369"/>
                  <a:gd name="connsiteX6" fmla="*/ 332763 w 431629"/>
                  <a:gd name="connsiteY6" fmla="*/ 164694 h 243369"/>
                  <a:gd name="connsiteX7" fmla="*/ 383159 w 431629"/>
                  <a:gd name="connsiteY7" fmla="*/ 168053 h 243369"/>
                  <a:gd name="connsiteX8" fmla="*/ 423475 w 431629"/>
                  <a:gd name="connsiteY8" fmla="*/ 164694 h 243369"/>
                  <a:gd name="connsiteX9" fmla="*/ 426835 w 431629"/>
                  <a:gd name="connsiteY9" fmla="*/ 131096 h 243369"/>
                  <a:gd name="connsiteX10" fmla="*/ 369720 w 431629"/>
                  <a:gd name="connsiteY10" fmla="*/ 131096 h 243369"/>
                  <a:gd name="connsiteX11" fmla="*/ 336123 w 431629"/>
                  <a:gd name="connsiteY11" fmla="*/ 117657 h 243369"/>
                  <a:gd name="connsiteX12" fmla="*/ 265569 w 431629"/>
                  <a:gd name="connsiteY12" fmla="*/ 110937 h 243369"/>
                  <a:gd name="connsiteX13" fmla="*/ 242051 w 431629"/>
                  <a:gd name="connsiteY13" fmla="*/ 70620 h 243369"/>
                  <a:gd name="connsiteX14" fmla="*/ 225253 w 431629"/>
                  <a:gd name="connsiteY14" fmla="*/ 47102 h 243369"/>
                  <a:gd name="connsiteX15" fmla="*/ 258850 w 431629"/>
                  <a:gd name="connsiteY15" fmla="*/ 20224 h 243369"/>
                  <a:gd name="connsiteX16" fmla="*/ 252130 w 431629"/>
                  <a:gd name="connsiteY16" fmla="*/ 65 h 243369"/>
                  <a:gd name="connsiteX17" fmla="*/ 205095 w 431629"/>
                  <a:gd name="connsiteY17" fmla="*/ 26944 h 243369"/>
                  <a:gd name="connsiteX18" fmla="*/ 151339 w 431629"/>
                  <a:gd name="connsiteY18" fmla="*/ 37023 h 243369"/>
                  <a:gd name="connsiteX19" fmla="*/ 121102 w 431629"/>
                  <a:gd name="connsiteY19" fmla="*/ 60541 h 243369"/>
                  <a:gd name="connsiteX20" fmla="*/ 97584 w 431629"/>
                  <a:gd name="connsiteY20" fmla="*/ 60541 h 243369"/>
                  <a:gd name="connsiteX21" fmla="*/ 37109 w 431629"/>
                  <a:gd name="connsiteY21" fmla="*/ 43742 h 243369"/>
                  <a:gd name="connsiteX22" fmla="*/ 152 w 431629"/>
                  <a:gd name="connsiteY22" fmla="*/ 40383 h 243369"/>
                  <a:gd name="connsiteX23" fmla="*/ 50548 w 431629"/>
                  <a:gd name="connsiteY23" fmla="*/ 73980 h 243369"/>
                  <a:gd name="connsiteX24" fmla="*/ 60627 w 431629"/>
                  <a:gd name="connsiteY24" fmla="*/ 90779 h 243369"/>
                  <a:gd name="connsiteX25" fmla="*/ 30390 w 431629"/>
                  <a:gd name="connsiteY25" fmla="*/ 110937 h 243369"/>
                  <a:gd name="connsiteX26" fmla="*/ 16951 w 431629"/>
                  <a:gd name="connsiteY26" fmla="*/ 137816 h 243369"/>
                  <a:gd name="connsiteX27" fmla="*/ 33750 w 431629"/>
                  <a:gd name="connsiteY27" fmla="*/ 191572 h 2433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31629" h="243369">
                    <a:moveTo>
                      <a:pt x="33750" y="191572"/>
                    </a:moveTo>
                    <a:cubicBezTo>
                      <a:pt x="40469" y="208930"/>
                      <a:pt x="41030" y="236369"/>
                      <a:pt x="57268" y="241968"/>
                    </a:cubicBezTo>
                    <a:cubicBezTo>
                      <a:pt x="73506" y="247567"/>
                      <a:pt x="109903" y="235248"/>
                      <a:pt x="131181" y="225169"/>
                    </a:cubicBezTo>
                    <a:cubicBezTo>
                      <a:pt x="152459" y="215090"/>
                      <a:pt x="167017" y="188772"/>
                      <a:pt x="184936" y="181492"/>
                    </a:cubicBezTo>
                    <a:cubicBezTo>
                      <a:pt x="202855" y="174212"/>
                      <a:pt x="238692" y="181492"/>
                      <a:pt x="238692" y="181492"/>
                    </a:cubicBezTo>
                    <a:cubicBezTo>
                      <a:pt x="256610" y="181492"/>
                      <a:pt x="276768" y="184292"/>
                      <a:pt x="292447" y="181492"/>
                    </a:cubicBezTo>
                    <a:cubicBezTo>
                      <a:pt x="308126" y="178692"/>
                      <a:pt x="317644" y="166934"/>
                      <a:pt x="332763" y="164694"/>
                    </a:cubicBezTo>
                    <a:cubicBezTo>
                      <a:pt x="347882" y="162454"/>
                      <a:pt x="368040" y="168053"/>
                      <a:pt x="383159" y="168053"/>
                    </a:cubicBezTo>
                    <a:cubicBezTo>
                      <a:pt x="398278" y="168053"/>
                      <a:pt x="416196" y="170854"/>
                      <a:pt x="423475" y="164694"/>
                    </a:cubicBezTo>
                    <a:cubicBezTo>
                      <a:pt x="430754" y="158534"/>
                      <a:pt x="435794" y="136696"/>
                      <a:pt x="426835" y="131096"/>
                    </a:cubicBezTo>
                    <a:cubicBezTo>
                      <a:pt x="417876" y="125496"/>
                      <a:pt x="384839" y="133336"/>
                      <a:pt x="369720" y="131096"/>
                    </a:cubicBezTo>
                    <a:cubicBezTo>
                      <a:pt x="354601" y="128856"/>
                      <a:pt x="353481" y="121017"/>
                      <a:pt x="336123" y="117657"/>
                    </a:cubicBezTo>
                    <a:cubicBezTo>
                      <a:pt x="318765" y="114297"/>
                      <a:pt x="281248" y="118777"/>
                      <a:pt x="265569" y="110937"/>
                    </a:cubicBezTo>
                    <a:cubicBezTo>
                      <a:pt x="249890" y="103097"/>
                      <a:pt x="248770" y="81259"/>
                      <a:pt x="242051" y="70620"/>
                    </a:cubicBezTo>
                    <a:cubicBezTo>
                      <a:pt x="235332" y="59981"/>
                      <a:pt x="222453" y="55501"/>
                      <a:pt x="225253" y="47102"/>
                    </a:cubicBezTo>
                    <a:cubicBezTo>
                      <a:pt x="228053" y="38703"/>
                      <a:pt x="254371" y="28063"/>
                      <a:pt x="258850" y="20224"/>
                    </a:cubicBezTo>
                    <a:cubicBezTo>
                      <a:pt x="263329" y="12385"/>
                      <a:pt x="261089" y="-1055"/>
                      <a:pt x="252130" y="65"/>
                    </a:cubicBezTo>
                    <a:cubicBezTo>
                      <a:pt x="243171" y="1185"/>
                      <a:pt x="221894" y="20784"/>
                      <a:pt x="205095" y="26944"/>
                    </a:cubicBezTo>
                    <a:cubicBezTo>
                      <a:pt x="188297" y="33104"/>
                      <a:pt x="165338" y="31424"/>
                      <a:pt x="151339" y="37023"/>
                    </a:cubicBezTo>
                    <a:cubicBezTo>
                      <a:pt x="137340" y="42622"/>
                      <a:pt x="130061" y="56621"/>
                      <a:pt x="121102" y="60541"/>
                    </a:cubicBezTo>
                    <a:cubicBezTo>
                      <a:pt x="112143" y="64461"/>
                      <a:pt x="111583" y="63341"/>
                      <a:pt x="97584" y="60541"/>
                    </a:cubicBezTo>
                    <a:cubicBezTo>
                      <a:pt x="83585" y="57741"/>
                      <a:pt x="53348" y="47102"/>
                      <a:pt x="37109" y="43742"/>
                    </a:cubicBezTo>
                    <a:cubicBezTo>
                      <a:pt x="20870" y="40382"/>
                      <a:pt x="-2088" y="35343"/>
                      <a:pt x="152" y="40383"/>
                    </a:cubicBezTo>
                    <a:cubicBezTo>
                      <a:pt x="2392" y="45423"/>
                      <a:pt x="40469" y="65581"/>
                      <a:pt x="50548" y="73980"/>
                    </a:cubicBezTo>
                    <a:cubicBezTo>
                      <a:pt x="60627" y="82379"/>
                      <a:pt x="63987" y="84619"/>
                      <a:pt x="60627" y="90779"/>
                    </a:cubicBezTo>
                    <a:cubicBezTo>
                      <a:pt x="57267" y="96938"/>
                      <a:pt x="37669" y="103098"/>
                      <a:pt x="30390" y="110937"/>
                    </a:cubicBezTo>
                    <a:cubicBezTo>
                      <a:pt x="23111" y="118776"/>
                      <a:pt x="16391" y="124937"/>
                      <a:pt x="16951" y="137816"/>
                    </a:cubicBezTo>
                    <a:cubicBezTo>
                      <a:pt x="17511" y="150695"/>
                      <a:pt x="27031" y="174214"/>
                      <a:pt x="33750" y="191572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444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Freeform 121">
                <a:extLst>
                  <a:ext uri="{FF2B5EF4-FFF2-40B4-BE49-F238E27FC236}">
                    <a16:creationId xmlns:a16="http://schemas.microsoft.com/office/drawing/2014/main" xmlns="" id="{FB66731C-DC9F-C045-A713-9FCA0E65F17F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3322556" flipV="1">
                <a:off x="4770663" y="3286910"/>
                <a:ext cx="107066" cy="167727"/>
              </a:xfrm>
              <a:custGeom>
                <a:avLst/>
                <a:gdLst>
                  <a:gd name="connsiteX0" fmla="*/ 80944 w 160982"/>
                  <a:gd name="connsiteY0" fmla="*/ 65 h 187507"/>
                  <a:gd name="connsiteX1" fmla="*/ 17110 w 160982"/>
                  <a:gd name="connsiteY1" fmla="*/ 26943 h 187507"/>
                  <a:gd name="connsiteX2" fmla="*/ 311 w 160982"/>
                  <a:gd name="connsiteY2" fmla="*/ 87419 h 187507"/>
                  <a:gd name="connsiteX3" fmla="*/ 27189 w 160982"/>
                  <a:gd name="connsiteY3" fmla="*/ 157974 h 187507"/>
                  <a:gd name="connsiteX4" fmla="*/ 101102 w 160982"/>
                  <a:gd name="connsiteY4" fmla="*/ 184852 h 187507"/>
                  <a:gd name="connsiteX5" fmla="*/ 154858 w 160982"/>
                  <a:gd name="connsiteY5" fmla="*/ 97498 h 187507"/>
                  <a:gd name="connsiteX6" fmla="*/ 151498 w 160982"/>
                  <a:gd name="connsiteY6" fmla="*/ 33663 h 187507"/>
                  <a:gd name="connsiteX7" fmla="*/ 80944 w 160982"/>
                  <a:gd name="connsiteY7" fmla="*/ 65 h 187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0982" h="187507">
                    <a:moveTo>
                      <a:pt x="80944" y="65"/>
                    </a:moveTo>
                    <a:cubicBezTo>
                      <a:pt x="58546" y="-1055"/>
                      <a:pt x="30549" y="12384"/>
                      <a:pt x="17110" y="26943"/>
                    </a:cubicBezTo>
                    <a:cubicBezTo>
                      <a:pt x="3671" y="41502"/>
                      <a:pt x="-1369" y="65581"/>
                      <a:pt x="311" y="87419"/>
                    </a:cubicBezTo>
                    <a:cubicBezTo>
                      <a:pt x="1991" y="109257"/>
                      <a:pt x="10391" y="141735"/>
                      <a:pt x="27189" y="157974"/>
                    </a:cubicBezTo>
                    <a:cubicBezTo>
                      <a:pt x="43987" y="174213"/>
                      <a:pt x="79824" y="194931"/>
                      <a:pt x="101102" y="184852"/>
                    </a:cubicBezTo>
                    <a:cubicBezTo>
                      <a:pt x="122380" y="174773"/>
                      <a:pt x="146459" y="122696"/>
                      <a:pt x="154858" y="97498"/>
                    </a:cubicBezTo>
                    <a:cubicBezTo>
                      <a:pt x="163257" y="72300"/>
                      <a:pt x="163817" y="49902"/>
                      <a:pt x="151498" y="33663"/>
                    </a:cubicBezTo>
                    <a:cubicBezTo>
                      <a:pt x="139179" y="17424"/>
                      <a:pt x="103342" y="1185"/>
                      <a:pt x="80944" y="6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60000"/>
                      <a:lumOff val="40000"/>
                    </a:schemeClr>
                  </a:gs>
                  <a:gs pos="100000">
                    <a:schemeClr val="accent6">
                      <a:lumMod val="50000"/>
                    </a:schemeClr>
                  </a:gs>
                  <a:gs pos="50000">
                    <a:schemeClr val="accent6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xmlns="" id="{2960651D-0F95-6E43-B1DF-766821785DC9}"/>
                </a:ext>
              </a:extLst>
            </p:cNvPr>
            <p:cNvGrpSpPr/>
            <p:nvPr/>
          </p:nvGrpSpPr>
          <p:grpSpPr>
            <a:xfrm rot="3488557">
              <a:off x="2558790" y="4041342"/>
              <a:ext cx="196906" cy="192938"/>
              <a:chOff x="4323722" y="2394303"/>
              <a:chExt cx="373872" cy="366339"/>
            </a:xfrm>
          </p:grpSpPr>
          <p:sp>
            <p:nvSpPr>
              <p:cNvPr id="124" name="Freeform 123">
                <a:extLst>
                  <a:ext uri="{FF2B5EF4-FFF2-40B4-BE49-F238E27FC236}">
                    <a16:creationId xmlns:a16="http://schemas.microsoft.com/office/drawing/2014/main" xmlns="" id="{4C746A5F-8EDA-044A-BDAB-586515CD7C23}"/>
                  </a:ext>
                </a:extLst>
              </p:cNvPr>
              <p:cNvSpPr/>
              <p:nvPr/>
            </p:nvSpPr>
            <p:spPr>
              <a:xfrm>
                <a:off x="4323722" y="2394303"/>
                <a:ext cx="373872" cy="366339"/>
              </a:xfrm>
              <a:custGeom>
                <a:avLst/>
                <a:gdLst>
                  <a:gd name="connsiteX0" fmla="*/ 225320 w 373872"/>
                  <a:gd name="connsiteY0" fmla="*/ 16904 h 366339"/>
                  <a:gd name="connsiteX1" fmla="*/ 178284 w 373872"/>
                  <a:gd name="connsiteY1" fmla="*/ 43782 h 366339"/>
                  <a:gd name="connsiteX2" fmla="*/ 164845 w 373872"/>
                  <a:gd name="connsiteY2" fmla="*/ 94179 h 366339"/>
                  <a:gd name="connsiteX3" fmla="*/ 141327 w 373872"/>
                  <a:gd name="connsiteY3" fmla="*/ 127776 h 366339"/>
                  <a:gd name="connsiteX4" fmla="*/ 131248 w 373872"/>
                  <a:gd name="connsiteY4" fmla="*/ 168093 h 366339"/>
                  <a:gd name="connsiteX5" fmla="*/ 114450 w 373872"/>
                  <a:gd name="connsiteY5" fmla="*/ 181532 h 366339"/>
                  <a:gd name="connsiteX6" fmla="*/ 43896 w 373872"/>
                  <a:gd name="connsiteY6" fmla="*/ 131136 h 366339"/>
                  <a:gd name="connsiteX7" fmla="*/ 220 w 373872"/>
                  <a:gd name="connsiteY7" fmla="*/ 110977 h 366339"/>
                  <a:gd name="connsiteX8" fmla="*/ 27097 w 373872"/>
                  <a:gd name="connsiteY8" fmla="*/ 158014 h 366339"/>
                  <a:gd name="connsiteX9" fmla="*/ 30457 w 373872"/>
                  <a:gd name="connsiteY9" fmla="*/ 184892 h 366339"/>
                  <a:gd name="connsiteX10" fmla="*/ 6939 w 373872"/>
                  <a:gd name="connsiteY10" fmla="*/ 235288 h 366339"/>
                  <a:gd name="connsiteX11" fmla="*/ 40536 w 373872"/>
                  <a:gd name="connsiteY11" fmla="*/ 215130 h 366339"/>
                  <a:gd name="connsiteX12" fmla="*/ 74133 w 373872"/>
                  <a:gd name="connsiteY12" fmla="*/ 198331 h 366339"/>
                  <a:gd name="connsiteX13" fmla="*/ 114450 w 373872"/>
                  <a:gd name="connsiteY13" fmla="*/ 215130 h 366339"/>
                  <a:gd name="connsiteX14" fmla="*/ 67414 w 373872"/>
                  <a:gd name="connsiteY14" fmla="*/ 252087 h 366339"/>
                  <a:gd name="connsiteX15" fmla="*/ 64054 w 373872"/>
                  <a:gd name="connsiteY15" fmla="*/ 292404 h 366339"/>
                  <a:gd name="connsiteX16" fmla="*/ 30457 w 373872"/>
                  <a:gd name="connsiteY16" fmla="*/ 349520 h 366339"/>
                  <a:gd name="connsiteX17" fmla="*/ 77493 w 373872"/>
                  <a:gd name="connsiteY17" fmla="*/ 315923 h 366339"/>
                  <a:gd name="connsiteX18" fmla="*/ 87572 w 373872"/>
                  <a:gd name="connsiteY18" fmla="*/ 278965 h 366339"/>
                  <a:gd name="connsiteX19" fmla="*/ 137968 w 373872"/>
                  <a:gd name="connsiteY19" fmla="*/ 248727 h 366339"/>
                  <a:gd name="connsiteX20" fmla="*/ 168205 w 373872"/>
                  <a:gd name="connsiteY20" fmla="*/ 285685 h 366339"/>
                  <a:gd name="connsiteX21" fmla="*/ 158126 w 373872"/>
                  <a:gd name="connsiteY21" fmla="*/ 339441 h 366339"/>
                  <a:gd name="connsiteX22" fmla="*/ 154766 w 373872"/>
                  <a:gd name="connsiteY22" fmla="*/ 366319 h 366339"/>
                  <a:gd name="connsiteX23" fmla="*/ 178284 w 373872"/>
                  <a:gd name="connsiteY23" fmla="*/ 342801 h 366339"/>
                  <a:gd name="connsiteX24" fmla="*/ 205162 w 373872"/>
                  <a:gd name="connsiteY24" fmla="*/ 289045 h 366339"/>
                  <a:gd name="connsiteX25" fmla="*/ 232039 w 373872"/>
                  <a:gd name="connsiteY25" fmla="*/ 265526 h 366339"/>
                  <a:gd name="connsiteX26" fmla="*/ 302593 w 373872"/>
                  <a:gd name="connsiteY26" fmla="*/ 252087 h 366339"/>
                  <a:gd name="connsiteX27" fmla="*/ 342910 w 373872"/>
                  <a:gd name="connsiteY27" fmla="*/ 164734 h 366339"/>
                  <a:gd name="connsiteX28" fmla="*/ 316032 w 373872"/>
                  <a:gd name="connsiteY28" fmla="*/ 90819 h 366339"/>
                  <a:gd name="connsiteX29" fmla="*/ 366428 w 373872"/>
                  <a:gd name="connsiteY29" fmla="*/ 53862 h 366339"/>
                  <a:gd name="connsiteX30" fmla="*/ 369787 w 373872"/>
                  <a:gd name="connsiteY30" fmla="*/ 105 h 366339"/>
                  <a:gd name="connsiteX31" fmla="*/ 329471 w 373872"/>
                  <a:gd name="connsiteY31" fmla="*/ 40422 h 366339"/>
                  <a:gd name="connsiteX32" fmla="*/ 295874 w 373872"/>
                  <a:gd name="connsiteY32" fmla="*/ 50502 h 366339"/>
                  <a:gd name="connsiteX33" fmla="*/ 282435 w 373872"/>
                  <a:gd name="connsiteY33" fmla="*/ 20264 h 366339"/>
                  <a:gd name="connsiteX34" fmla="*/ 225320 w 373872"/>
                  <a:gd name="connsiteY34" fmla="*/ 16904 h 366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73872" h="366339">
                    <a:moveTo>
                      <a:pt x="225320" y="16904"/>
                    </a:moveTo>
                    <a:cubicBezTo>
                      <a:pt x="207962" y="20824"/>
                      <a:pt x="188363" y="30903"/>
                      <a:pt x="178284" y="43782"/>
                    </a:cubicBezTo>
                    <a:cubicBezTo>
                      <a:pt x="168205" y="56661"/>
                      <a:pt x="171004" y="80180"/>
                      <a:pt x="164845" y="94179"/>
                    </a:cubicBezTo>
                    <a:cubicBezTo>
                      <a:pt x="158686" y="108178"/>
                      <a:pt x="146926" y="115457"/>
                      <a:pt x="141327" y="127776"/>
                    </a:cubicBezTo>
                    <a:cubicBezTo>
                      <a:pt x="135728" y="140095"/>
                      <a:pt x="135727" y="159134"/>
                      <a:pt x="131248" y="168093"/>
                    </a:cubicBezTo>
                    <a:cubicBezTo>
                      <a:pt x="126769" y="177052"/>
                      <a:pt x="129009" y="187691"/>
                      <a:pt x="114450" y="181532"/>
                    </a:cubicBezTo>
                    <a:cubicBezTo>
                      <a:pt x="99891" y="175373"/>
                      <a:pt x="62934" y="142895"/>
                      <a:pt x="43896" y="131136"/>
                    </a:cubicBezTo>
                    <a:cubicBezTo>
                      <a:pt x="24858" y="119377"/>
                      <a:pt x="3020" y="106497"/>
                      <a:pt x="220" y="110977"/>
                    </a:cubicBezTo>
                    <a:cubicBezTo>
                      <a:pt x="-2580" y="115457"/>
                      <a:pt x="22058" y="145695"/>
                      <a:pt x="27097" y="158014"/>
                    </a:cubicBezTo>
                    <a:cubicBezTo>
                      <a:pt x="32136" y="170333"/>
                      <a:pt x="33817" y="172013"/>
                      <a:pt x="30457" y="184892"/>
                    </a:cubicBezTo>
                    <a:cubicBezTo>
                      <a:pt x="27097" y="197771"/>
                      <a:pt x="5259" y="230248"/>
                      <a:pt x="6939" y="235288"/>
                    </a:cubicBezTo>
                    <a:cubicBezTo>
                      <a:pt x="8619" y="240328"/>
                      <a:pt x="29337" y="221289"/>
                      <a:pt x="40536" y="215130"/>
                    </a:cubicBezTo>
                    <a:cubicBezTo>
                      <a:pt x="51735" y="208971"/>
                      <a:pt x="61814" y="198331"/>
                      <a:pt x="74133" y="198331"/>
                    </a:cubicBezTo>
                    <a:cubicBezTo>
                      <a:pt x="86452" y="198331"/>
                      <a:pt x="115570" y="206171"/>
                      <a:pt x="114450" y="215130"/>
                    </a:cubicBezTo>
                    <a:cubicBezTo>
                      <a:pt x="113330" y="224089"/>
                      <a:pt x="75813" y="239208"/>
                      <a:pt x="67414" y="252087"/>
                    </a:cubicBezTo>
                    <a:cubicBezTo>
                      <a:pt x="59015" y="264966"/>
                      <a:pt x="70213" y="276165"/>
                      <a:pt x="64054" y="292404"/>
                    </a:cubicBezTo>
                    <a:cubicBezTo>
                      <a:pt x="57895" y="308643"/>
                      <a:pt x="28217" y="345600"/>
                      <a:pt x="30457" y="349520"/>
                    </a:cubicBezTo>
                    <a:cubicBezTo>
                      <a:pt x="32697" y="353440"/>
                      <a:pt x="67974" y="327682"/>
                      <a:pt x="77493" y="315923"/>
                    </a:cubicBezTo>
                    <a:cubicBezTo>
                      <a:pt x="87012" y="304164"/>
                      <a:pt x="77493" y="290164"/>
                      <a:pt x="87572" y="278965"/>
                    </a:cubicBezTo>
                    <a:cubicBezTo>
                      <a:pt x="97651" y="267766"/>
                      <a:pt x="124529" y="247607"/>
                      <a:pt x="137968" y="248727"/>
                    </a:cubicBezTo>
                    <a:cubicBezTo>
                      <a:pt x="151407" y="249847"/>
                      <a:pt x="164845" y="270566"/>
                      <a:pt x="168205" y="285685"/>
                    </a:cubicBezTo>
                    <a:cubicBezTo>
                      <a:pt x="171565" y="300804"/>
                      <a:pt x="160366" y="326002"/>
                      <a:pt x="158126" y="339441"/>
                    </a:cubicBezTo>
                    <a:cubicBezTo>
                      <a:pt x="155886" y="352880"/>
                      <a:pt x="151406" y="365759"/>
                      <a:pt x="154766" y="366319"/>
                    </a:cubicBezTo>
                    <a:cubicBezTo>
                      <a:pt x="158126" y="366879"/>
                      <a:pt x="169885" y="355680"/>
                      <a:pt x="178284" y="342801"/>
                    </a:cubicBezTo>
                    <a:cubicBezTo>
                      <a:pt x="186683" y="329922"/>
                      <a:pt x="196203" y="301924"/>
                      <a:pt x="205162" y="289045"/>
                    </a:cubicBezTo>
                    <a:cubicBezTo>
                      <a:pt x="214121" y="276166"/>
                      <a:pt x="215801" y="271686"/>
                      <a:pt x="232039" y="265526"/>
                    </a:cubicBezTo>
                    <a:cubicBezTo>
                      <a:pt x="248277" y="259366"/>
                      <a:pt x="284115" y="268886"/>
                      <a:pt x="302593" y="252087"/>
                    </a:cubicBezTo>
                    <a:cubicBezTo>
                      <a:pt x="321072" y="235288"/>
                      <a:pt x="340670" y="191612"/>
                      <a:pt x="342910" y="164734"/>
                    </a:cubicBezTo>
                    <a:cubicBezTo>
                      <a:pt x="345150" y="137856"/>
                      <a:pt x="312112" y="109298"/>
                      <a:pt x="316032" y="90819"/>
                    </a:cubicBezTo>
                    <a:cubicBezTo>
                      <a:pt x="319952" y="72340"/>
                      <a:pt x="357469" y="68981"/>
                      <a:pt x="366428" y="53862"/>
                    </a:cubicBezTo>
                    <a:cubicBezTo>
                      <a:pt x="375387" y="38743"/>
                      <a:pt x="375946" y="2345"/>
                      <a:pt x="369787" y="105"/>
                    </a:cubicBezTo>
                    <a:cubicBezTo>
                      <a:pt x="363628" y="-2135"/>
                      <a:pt x="341790" y="32023"/>
                      <a:pt x="329471" y="40422"/>
                    </a:cubicBezTo>
                    <a:cubicBezTo>
                      <a:pt x="317152" y="48821"/>
                      <a:pt x="303713" y="53862"/>
                      <a:pt x="295874" y="50502"/>
                    </a:cubicBezTo>
                    <a:cubicBezTo>
                      <a:pt x="288035" y="47142"/>
                      <a:pt x="288595" y="30903"/>
                      <a:pt x="282435" y="20264"/>
                    </a:cubicBezTo>
                    <a:cubicBezTo>
                      <a:pt x="276276" y="9625"/>
                      <a:pt x="242678" y="12984"/>
                      <a:pt x="225320" y="16904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5" name="Freeform 124">
                <a:extLst>
                  <a:ext uri="{FF2B5EF4-FFF2-40B4-BE49-F238E27FC236}">
                    <a16:creationId xmlns:a16="http://schemas.microsoft.com/office/drawing/2014/main" xmlns="" id="{3DD50D39-1480-284B-B56C-33BD6E18F48E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494976" y="2447597"/>
                <a:ext cx="144000" cy="167727"/>
              </a:xfrm>
              <a:custGeom>
                <a:avLst/>
                <a:gdLst>
                  <a:gd name="connsiteX0" fmla="*/ 80944 w 160982"/>
                  <a:gd name="connsiteY0" fmla="*/ 65 h 187507"/>
                  <a:gd name="connsiteX1" fmla="*/ 17110 w 160982"/>
                  <a:gd name="connsiteY1" fmla="*/ 26943 h 187507"/>
                  <a:gd name="connsiteX2" fmla="*/ 311 w 160982"/>
                  <a:gd name="connsiteY2" fmla="*/ 87419 h 187507"/>
                  <a:gd name="connsiteX3" fmla="*/ 27189 w 160982"/>
                  <a:gd name="connsiteY3" fmla="*/ 157974 h 187507"/>
                  <a:gd name="connsiteX4" fmla="*/ 101102 w 160982"/>
                  <a:gd name="connsiteY4" fmla="*/ 184852 h 187507"/>
                  <a:gd name="connsiteX5" fmla="*/ 154858 w 160982"/>
                  <a:gd name="connsiteY5" fmla="*/ 97498 h 187507"/>
                  <a:gd name="connsiteX6" fmla="*/ 151498 w 160982"/>
                  <a:gd name="connsiteY6" fmla="*/ 33663 h 187507"/>
                  <a:gd name="connsiteX7" fmla="*/ 80944 w 160982"/>
                  <a:gd name="connsiteY7" fmla="*/ 65 h 187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0982" h="187507">
                    <a:moveTo>
                      <a:pt x="80944" y="65"/>
                    </a:moveTo>
                    <a:cubicBezTo>
                      <a:pt x="58546" y="-1055"/>
                      <a:pt x="30549" y="12384"/>
                      <a:pt x="17110" y="26943"/>
                    </a:cubicBezTo>
                    <a:cubicBezTo>
                      <a:pt x="3671" y="41502"/>
                      <a:pt x="-1369" y="65581"/>
                      <a:pt x="311" y="87419"/>
                    </a:cubicBezTo>
                    <a:cubicBezTo>
                      <a:pt x="1991" y="109257"/>
                      <a:pt x="10391" y="141735"/>
                      <a:pt x="27189" y="157974"/>
                    </a:cubicBezTo>
                    <a:cubicBezTo>
                      <a:pt x="43987" y="174213"/>
                      <a:pt x="79824" y="194931"/>
                      <a:pt x="101102" y="184852"/>
                    </a:cubicBezTo>
                    <a:cubicBezTo>
                      <a:pt x="122380" y="174773"/>
                      <a:pt x="146459" y="122696"/>
                      <a:pt x="154858" y="97498"/>
                    </a:cubicBezTo>
                    <a:cubicBezTo>
                      <a:pt x="163257" y="72300"/>
                      <a:pt x="163817" y="49902"/>
                      <a:pt x="151498" y="33663"/>
                    </a:cubicBezTo>
                    <a:cubicBezTo>
                      <a:pt x="139179" y="17424"/>
                      <a:pt x="103342" y="1185"/>
                      <a:pt x="80944" y="6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60000"/>
                      <a:lumOff val="40000"/>
                    </a:schemeClr>
                  </a:gs>
                  <a:gs pos="100000">
                    <a:schemeClr val="accent6">
                      <a:lumMod val="50000"/>
                    </a:schemeClr>
                  </a:gs>
                  <a:gs pos="50000">
                    <a:schemeClr val="accent6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xmlns="" id="{8107096A-0BF4-B944-B1D9-163CDEFF2DBC}"/>
                </a:ext>
              </a:extLst>
            </p:cNvPr>
            <p:cNvSpPr/>
            <p:nvPr/>
          </p:nvSpPr>
          <p:spPr>
            <a:xfrm>
              <a:off x="2281532" y="2668828"/>
              <a:ext cx="92082" cy="1904429"/>
            </a:xfrm>
            <a:prstGeom prst="rect">
              <a:avLst/>
            </a:prstGeom>
            <a:solidFill>
              <a:srgbClr val="FFFFFF"/>
            </a:solidFill>
            <a:ln w="12700"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xmlns="" id="{5A6E9BC3-8A60-324C-8DC7-3B4B116A4FAF}"/>
                </a:ext>
              </a:extLst>
            </p:cNvPr>
            <p:cNvGrpSpPr>
              <a:grpSpLocks noChangeAspect="1"/>
            </p:cNvGrpSpPr>
            <p:nvPr/>
          </p:nvGrpSpPr>
          <p:grpSpPr>
            <a:xfrm rot="635541">
              <a:off x="3278665" y="3475008"/>
              <a:ext cx="473999" cy="976633"/>
              <a:chOff x="5952077" y="3234872"/>
              <a:chExt cx="1763355" cy="3633226"/>
            </a:xfrm>
          </p:grpSpPr>
          <p:grpSp>
            <p:nvGrpSpPr>
              <p:cNvPr id="128" name="Group 127">
                <a:extLst>
                  <a:ext uri="{FF2B5EF4-FFF2-40B4-BE49-F238E27FC236}">
                    <a16:creationId xmlns:a16="http://schemas.microsoft.com/office/drawing/2014/main" xmlns="" id="{63DB6035-B2CF-9E4F-8B61-1C48112BA196}"/>
                  </a:ext>
                </a:extLst>
              </p:cNvPr>
              <p:cNvGrpSpPr/>
              <p:nvPr/>
            </p:nvGrpSpPr>
            <p:grpSpPr>
              <a:xfrm>
                <a:off x="5952077" y="3234872"/>
                <a:ext cx="1763355" cy="3633226"/>
                <a:chOff x="5952077" y="3234872"/>
                <a:chExt cx="1763355" cy="3633226"/>
              </a:xfrm>
            </p:grpSpPr>
            <p:sp>
              <p:nvSpPr>
                <p:cNvPr id="130" name="Freeform 129">
                  <a:extLst>
                    <a:ext uri="{FF2B5EF4-FFF2-40B4-BE49-F238E27FC236}">
                      <a16:creationId xmlns:a16="http://schemas.microsoft.com/office/drawing/2014/main" xmlns="" id="{E22F331A-F8F2-CF4A-9263-485A4855B4DC}"/>
                    </a:ext>
                  </a:extLst>
                </p:cNvPr>
                <p:cNvSpPr/>
                <p:nvPr/>
              </p:nvSpPr>
              <p:spPr>
                <a:xfrm>
                  <a:off x="6292695" y="3234872"/>
                  <a:ext cx="1422737" cy="3633226"/>
                </a:xfrm>
                <a:custGeom>
                  <a:avLst/>
                  <a:gdLst>
                    <a:gd name="connsiteX0" fmla="*/ 1422259 w 1422737"/>
                    <a:gd name="connsiteY0" fmla="*/ 41 h 3633226"/>
                    <a:gd name="connsiteX1" fmla="*/ 1245339 w 1422737"/>
                    <a:gd name="connsiteY1" fmla="*/ 233814 h 3633226"/>
                    <a:gd name="connsiteX2" fmla="*/ 1188472 w 1422737"/>
                    <a:gd name="connsiteY2" fmla="*/ 353860 h 3633226"/>
                    <a:gd name="connsiteX3" fmla="*/ 1207428 w 1422737"/>
                    <a:gd name="connsiteY3" fmla="*/ 442314 h 3633226"/>
                    <a:gd name="connsiteX4" fmla="*/ 1137924 w 1422737"/>
                    <a:gd name="connsiteY4" fmla="*/ 524451 h 3633226"/>
                    <a:gd name="connsiteX5" fmla="*/ 1036827 w 1422737"/>
                    <a:gd name="connsiteY5" fmla="*/ 638178 h 3633226"/>
                    <a:gd name="connsiteX6" fmla="*/ 897819 w 1422737"/>
                    <a:gd name="connsiteY6" fmla="*/ 751906 h 3633226"/>
                    <a:gd name="connsiteX7" fmla="*/ 739855 w 1422737"/>
                    <a:gd name="connsiteY7" fmla="*/ 960406 h 3633226"/>
                    <a:gd name="connsiteX8" fmla="*/ 733536 w 1422737"/>
                    <a:gd name="connsiteY8" fmla="*/ 1086770 h 3633226"/>
                    <a:gd name="connsiteX9" fmla="*/ 695625 w 1422737"/>
                    <a:gd name="connsiteY9" fmla="*/ 1130997 h 3633226"/>
                    <a:gd name="connsiteX10" fmla="*/ 626121 w 1422737"/>
                    <a:gd name="connsiteY10" fmla="*/ 1377406 h 3633226"/>
                    <a:gd name="connsiteX11" fmla="*/ 594528 w 1422737"/>
                    <a:gd name="connsiteY11" fmla="*/ 1484816 h 3633226"/>
                    <a:gd name="connsiteX12" fmla="*/ 556617 w 1422737"/>
                    <a:gd name="connsiteY12" fmla="*/ 1617498 h 3633226"/>
                    <a:gd name="connsiteX13" fmla="*/ 493431 w 1422737"/>
                    <a:gd name="connsiteY13" fmla="*/ 1737543 h 3633226"/>
                    <a:gd name="connsiteX14" fmla="*/ 531343 w 1422737"/>
                    <a:gd name="connsiteY14" fmla="*/ 1863907 h 3633226"/>
                    <a:gd name="connsiteX15" fmla="*/ 537661 w 1422737"/>
                    <a:gd name="connsiteY15" fmla="*/ 2179817 h 3633226"/>
                    <a:gd name="connsiteX16" fmla="*/ 556617 w 1422737"/>
                    <a:gd name="connsiteY16" fmla="*/ 2363044 h 3633226"/>
                    <a:gd name="connsiteX17" fmla="*/ 569254 w 1422737"/>
                    <a:gd name="connsiteY17" fmla="*/ 2565226 h 3633226"/>
                    <a:gd name="connsiteX18" fmla="*/ 461839 w 1422737"/>
                    <a:gd name="connsiteY18" fmla="*/ 2653681 h 3633226"/>
                    <a:gd name="connsiteX19" fmla="*/ 398653 w 1422737"/>
                    <a:gd name="connsiteY19" fmla="*/ 2716863 h 3633226"/>
                    <a:gd name="connsiteX20" fmla="*/ 221734 w 1422737"/>
                    <a:gd name="connsiteY20" fmla="*/ 2710544 h 3633226"/>
                    <a:gd name="connsiteX21" fmla="*/ 114318 w 1422737"/>
                    <a:gd name="connsiteY21" fmla="*/ 2666317 h 3633226"/>
                    <a:gd name="connsiteX22" fmla="*/ 139592 w 1422737"/>
                    <a:gd name="connsiteY22" fmla="*/ 2723181 h 3633226"/>
                    <a:gd name="connsiteX23" fmla="*/ 278601 w 1422737"/>
                    <a:gd name="connsiteY23" fmla="*/ 2767408 h 3633226"/>
                    <a:gd name="connsiteX24" fmla="*/ 398653 w 1422737"/>
                    <a:gd name="connsiteY24" fmla="*/ 2773726 h 3633226"/>
                    <a:gd name="connsiteX25" fmla="*/ 354423 w 1422737"/>
                    <a:gd name="connsiteY25" fmla="*/ 2830590 h 3633226"/>
                    <a:gd name="connsiteX26" fmla="*/ 316512 w 1422737"/>
                    <a:gd name="connsiteY26" fmla="*/ 2862181 h 3633226"/>
                    <a:gd name="connsiteX27" fmla="*/ 95363 w 1422737"/>
                    <a:gd name="connsiteY27" fmla="*/ 2969590 h 3633226"/>
                    <a:gd name="connsiteX28" fmla="*/ 6903 w 1422737"/>
                    <a:gd name="connsiteY28" fmla="*/ 3007499 h 3633226"/>
                    <a:gd name="connsiteX29" fmla="*/ 265964 w 1422737"/>
                    <a:gd name="connsiteY29" fmla="*/ 2931681 h 3633226"/>
                    <a:gd name="connsiteX30" fmla="*/ 373379 w 1422737"/>
                    <a:gd name="connsiteY30" fmla="*/ 2881136 h 3633226"/>
                    <a:gd name="connsiteX31" fmla="*/ 449202 w 1422737"/>
                    <a:gd name="connsiteY31" fmla="*/ 2843226 h 3633226"/>
                    <a:gd name="connsiteX32" fmla="*/ 550298 w 1422737"/>
                    <a:gd name="connsiteY32" fmla="*/ 2931681 h 3633226"/>
                    <a:gd name="connsiteX33" fmla="*/ 575573 w 1422737"/>
                    <a:gd name="connsiteY33" fmla="*/ 3013818 h 3633226"/>
                    <a:gd name="connsiteX34" fmla="*/ 543980 w 1422737"/>
                    <a:gd name="connsiteY34" fmla="*/ 3140181 h 3633226"/>
                    <a:gd name="connsiteX35" fmla="*/ 550298 w 1422737"/>
                    <a:gd name="connsiteY35" fmla="*/ 3373954 h 3633226"/>
                    <a:gd name="connsiteX36" fmla="*/ 525024 w 1422737"/>
                    <a:gd name="connsiteY36" fmla="*/ 3494000 h 3633226"/>
                    <a:gd name="connsiteX37" fmla="*/ 525024 w 1422737"/>
                    <a:gd name="connsiteY37" fmla="*/ 3582455 h 3633226"/>
                    <a:gd name="connsiteX38" fmla="*/ 525024 w 1422737"/>
                    <a:gd name="connsiteY38" fmla="*/ 3633000 h 3633226"/>
                    <a:gd name="connsiteX39" fmla="*/ 562936 w 1422737"/>
                    <a:gd name="connsiteY39" fmla="*/ 3563500 h 3633226"/>
                    <a:gd name="connsiteX40" fmla="*/ 575573 w 1422737"/>
                    <a:gd name="connsiteY40" fmla="*/ 3475045 h 3633226"/>
                    <a:gd name="connsiteX41" fmla="*/ 594528 w 1422737"/>
                    <a:gd name="connsiteY41" fmla="*/ 3399227 h 3633226"/>
                    <a:gd name="connsiteX42" fmla="*/ 594528 w 1422737"/>
                    <a:gd name="connsiteY42" fmla="*/ 3234954 h 3633226"/>
                    <a:gd name="connsiteX43" fmla="*/ 594528 w 1422737"/>
                    <a:gd name="connsiteY43" fmla="*/ 3121227 h 3633226"/>
                    <a:gd name="connsiteX44" fmla="*/ 638758 w 1422737"/>
                    <a:gd name="connsiteY44" fmla="*/ 3045409 h 3633226"/>
                    <a:gd name="connsiteX45" fmla="*/ 733536 w 1422737"/>
                    <a:gd name="connsiteY45" fmla="*/ 2994863 h 3633226"/>
                    <a:gd name="connsiteX46" fmla="*/ 784085 w 1422737"/>
                    <a:gd name="connsiteY46" fmla="*/ 2944317 h 3633226"/>
                    <a:gd name="connsiteX47" fmla="*/ 853589 w 1422737"/>
                    <a:gd name="connsiteY47" fmla="*/ 2900090 h 3633226"/>
                    <a:gd name="connsiteX48" fmla="*/ 1011553 w 1422737"/>
                    <a:gd name="connsiteY48" fmla="*/ 2994863 h 3633226"/>
                    <a:gd name="connsiteX49" fmla="*/ 1081057 w 1422737"/>
                    <a:gd name="connsiteY49" fmla="*/ 3146500 h 3633226"/>
                    <a:gd name="connsiteX50" fmla="*/ 1201109 w 1422737"/>
                    <a:gd name="connsiteY50" fmla="*/ 3392909 h 3633226"/>
                    <a:gd name="connsiteX51" fmla="*/ 1232702 w 1422737"/>
                    <a:gd name="connsiteY51" fmla="*/ 3588773 h 3633226"/>
                    <a:gd name="connsiteX52" fmla="*/ 1276932 w 1422737"/>
                    <a:gd name="connsiteY52" fmla="*/ 3519273 h 3633226"/>
                    <a:gd name="connsiteX53" fmla="*/ 1144242 w 1422737"/>
                    <a:gd name="connsiteY53" fmla="*/ 3146500 h 3633226"/>
                    <a:gd name="connsiteX54" fmla="*/ 1068420 w 1422737"/>
                    <a:gd name="connsiteY54" fmla="*/ 2982227 h 3633226"/>
                    <a:gd name="connsiteX55" fmla="*/ 1169517 w 1422737"/>
                    <a:gd name="connsiteY55" fmla="*/ 2950636 h 3633226"/>
                    <a:gd name="connsiteX56" fmla="*/ 1276932 w 1422737"/>
                    <a:gd name="connsiteY56" fmla="*/ 2925363 h 3633226"/>
                    <a:gd name="connsiteX57" fmla="*/ 1340118 w 1422737"/>
                    <a:gd name="connsiteY57" fmla="*/ 2855863 h 3633226"/>
                    <a:gd name="connsiteX58" fmla="*/ 1201109 w 1422737"/>
                    <a:gd name="connsiteY58" fmla="*/ 2900090 h 3633226"/>
                    <a:gd name="connsiteX59" fmla="*/ 1068420 w 1422737"/>
                    <a:gd name="connsiteY59" fmla="*/ 2912727 h 3633226"/>
                    <a:gd name="connsiteX60" fmla="*/ 904137 w 1422737"/>
                    <a:gd name="connsiteY60" fmla="*/ 2862181 h 3633226"/>
                    <a:gd name="connsiteX61" fmla="*/ 866226 w 1422737"/>
                    <a:gd name="connsiteY61" fmla="*/ 2824272 h 3633226"/>
                    <a:gd name="connsiteX62" fmla="*/ 1005234 w 1422737"/>
                    <a:gd name="connsiteY62" fmla="*/ 2811636 h 3633226"/>
                    <a:gd name="connsiteX63" fmla="*/ 1163198 w 1422737"/>
                    <a:gd name="connsiteY63" fmla="*/ 2773726 h 3633226"/>
                    <a:gd name="connsiteX64" fmla="*/ 1055783 w 1422737"/>
                    <a:gd name="connsiteY64" fmla="*/ 2748454 h 3633226"/>
                    <a:gd name="connsiteX65" fmla="*/ 1087375 w 1422737"/>
                    <a:gd name="connsiteY65" fmla="*/ 2647363 h 3633226"/>
                    <a:gd name="connsiteX66" fmla="*/ 1169517 w 1422737"/>
                    <a:gd name="connsiteY66" fmla="*/ 2603135 h 3633226"/>
                    <a:gd name="connsiteX67" fmla="*/ 1213747 w 1422737"/>
                    <a:gd name="connsiteY67" fmla="*/ 2590499 h 3633226"/>
                    <a:gd name="connsiteX68" fmla="*/ 1131605 w 1422737"/>
                    <a:gd name="connsiteY68" fmla="*/ 2577862 h 3633226"/>
                    <a:gd name="connsiteX69" fmla="*/ 1068420 w 1422737"/>
                    <a:gd name="connsiteY69" fmla="*/ 2596817 h 3633226"/>
                    <a:gd name="connsiteX70" fmla="*/ 1024190 w 1422737"/>
                    <a:gd name="connsiteY70" fmla="*/ 2678954 h 3633226"/>
                    <a:gd name="connsiteX71" fmla="*/ 998916 w 1422737"/>
                    <a:gd name="connsiteY71" fmla="*/ 2735817 h 3633226"/>
                    <a:gd name="connsiteX72" fmla="*/ 923093 w 1422737"/>
                    <a:gd name="connsiteY72" fmla="*/ 2748454 h 3633226"/>
                    <a:gd name="connsiteX73" fmla="*/ 834633 w 1422737"/>
                    <a:gd name="connsiteY73" fmla="*/ 2672635 h 3633226"/>
                    <a:gd name="connsiteX74" fmla="*/ 676670 w 1422737"/>
                    <a:gd name="connsiteY74" fmla="*/ 2577862 h 3633226"/>
                    <a:gd name="connsiteX75" fmla="*/ 632440 w 1422737"/>
                    <a:gd name="connsiteY75" fmla="*/ 2325135 h 3633226"/>
                    <a:gd name="connsiteX76" fmla="*/ 600847 w 1422737"/>
                    <a:gd name="connsiteY76" fmla="*/ 2097680 h 3633226"/>
                    <a:gd name="connsiteX77" fmla="*/ 588210 w 1422737"/>
                    <a:gd name="connsiteY77" fmla="*/ 1781771 h 3633226"/>
                    <a:gd name="connsiteX78" fmla="*/ 575573 w 1422737"/>
                    <a:gd name="connsiteY78" fmla="*/ 1718589 h 3633226"/>
                    <a:gd name="connsiteX79" fmla="*/ 645077 w 1422737"/>
                    <a:gd name="connsiteY79" fmla="*/ 1579589 h 3633226"/>
                    <a:gd name="connsiteX80" fmla="*/ 682988 w 1422737"/>
                    <a:gd name="connsiteY80" fmla="*/ 1377406 h 3633226"/>
                    <a:gd name="connsiteX81" fmla="*/ 739855 w 1422737"/>
                    <a:gd name="connsiteY81" fmla="*/ 1168906 h 3633226"/>
                    <a:gd name="connsiteX82" fmla="*/ 796722 w 1422737"/>
                    <a:gd name="connsiteY82" fmla="*/ 1055179 h 3633226"/>
                    <a:gd name="connsiteX83" fmla="*/ 809359 w 1422737"/>
                    <a:gd name="connsiteY83" fmla="*/ 941451 h 3633226"/>
                    <a:gd name="connsiteX84" fmla="*/ 942049 w 1422737"/>
                    <a:gd name="connsiteY84" fmla="*/ 808769 h 3633226"/>
                    <a:gd name="connsiteX85" fmla="*/ 1182154 w 1422737"/>
                    <a:gd name="connsiteY85" fmla="*/ 562360 h 3633226"/>
                    <a:gd name="connsiteX86" fmla="*/ 1239021 w 1422737"/>
                    <a:gd name="connsiteY86" fmla="*/ 511814 h 3633226"/>
                    <a:gd name="connsiteX87" fmla="*/ 1264295 w 1422737"/>
                    <a:gd name="connsiteY87" fmla="*/ 360178 h 3633226"/>
                    <a:gd name="connsiteX88" fmla="*/ 1295888 w 1422737"/>
                    <a:gd name="connsiteY88" fmla="*/ 252769 h 3633226"/>
                    <a:gd name="connsiteX89" fmla="*/ 1422259 w 1422737"/>
                    <a:gd name="connsiteY89" fmla="*/ 41 h 36332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</a:cxnLst>
                  <a:rect l="l" t="t" r="r" b="b"/>
                  <a:pathLst>
                    <a:path w="1422737" h="3633226">
                      <a:moveTo>
                        <a:pt x="1422259" y="41"/>
                      </a:moveTo>
                      <a:cubicBezTo>
                        <a:pt x="1413834" y="-3118"/>
                        <a:pt x="1284303" y="174844"/>
                        <a:pt x="1245339" y="233814"/>
                      </a:cubicBezTo>
                      <a:cubicBezTo>
                        <a:pt x="1206375" y="292784"/>
                        <a:pt x="1194790" y="319110"/>
                        <a:pt x="1188472" y="353860"/>
                      </a:cubicBezTo>
                      <a:cubicBezTo>
                        <a:pt x="1182153" y="388610"/>
                        <a:pt x="1215853" y="413882"/>
                        <a:pt x="1207428" y="442314"/>
                      </a:cubicBezTo>
                      <a:cubicBezTo>
                        <a:pt x="1199003" y="470746"/>
                        <a:pt x="1166357" y="491807"/>
                        <a:pt x="1137924" y="524451"/>
                      </a:cubicBezTo>
                      <a:cubicBezTo>
                        <a:pt x="1109491" y="557095"/>
                        <a:pt x="1076844" y="600269"/>
                        <a:pt x="1036827" y="638178"/>
                      </a:cubicBezTo>
                      <a:cubicBezTo>
                        <a:pt x="996810" y="676087"/>
                        <a:pt x="947314" y="698201"/>
                        <a:pt x="897819" y="751906"/>
                      </a:cubicBezTo>
                      <a:cubicBezTo>
                        <a:pt x="848324" y="805611"/>
                        <a:pt x="767235" y="904595"/>
                        <a:pt x="739855" y="960406"/>
                      </a:cubicBezTo>
                      <a:cubicBezTo>
                        <a:pt x="712475" y="1016217"/>
                        <a:pt x="740908" y="1058338"/>
                        <a:pt x="733536" y="1086770"/>
                      </a:cubicBezTo>
                      <a:cubicBezTo>
                        <a:pt x="726164" y="1115202"/>
                        <a:pt x="713527" y="1082558"/>
                        <a:pt x="695625" y="1130997"/>
                      </a:cubicBezTo>
                      <a:cubicBezTo>
                        <a:pt x="677723" y="1179436"/>
                        <a:pt x="642970" y="1318436"/>
                        <a:pt x="626121" y="1377406"/>
                      </a:cubicBezTo>
                      <a:cubicBezTo>
                        <a:pt x="609272" y="1436376"/>
                        <a:pt x="606112" y="1444801"/>
                        <a:pt x="594528" y="1484816"/>
                      </a:cubicBezTo>
                      <a:cubicBezTo>
                        <a:pt x="582944" y="1524831"/>
                        <a:pt x="573467" y="1575377"/>
                        <a:pt x="556617" y="1617498"/>
                      </a:cubicBezTo>
                      <a:cubicBezTo>
                        <a:pt x="539767" y="1659619"/>
                        <a:pt x="497643" y="1696475"/>
                        <a:pt x="493431" y="1737543"/>
                      </a:cubicBezTo>
                      <a:cubicBezTo>
                        <a:pt x="489219" y="1778611"/>
                        <a:pt x="523971" y="1790195"/>
                        <a:pt x="531343" y="1863907"/>
                      </a:cubicBezTo>
                      <a:cubicBezTo>
                        <a:pt x="538715" y="1937619"/>
                        <a:pt x="533449" y="2096628"/>
                        <a:pt x="537661" y="2179817"/>
                      </a:cubicBezTo>
                      <a:cubicBezTo>
                        <a:pt x="541873" y="2263006"/>
                        <a:pt x="551352" y="2298809"/>
                        <a:pt x="556617" y="2363044"/>
                      </a:cubicBezTo>
                      <a:cubicBezTo>
                        <a:pt x="561882" y="2427279"/>
                        <a:pt x="585050" y="2516787"/>
                        <a:pt x="569254" y="2565226"/>
                      </a:cubicBezTo>
                      <a:cubicBezTo>
                        <a:pt x="553458" y="2613666"/>
                        <a:pt x="490272" y="2628408"/>
                        <a:pt x="461839" y="2653681"/>
                      </a:cubicBezTo>
                      <a:cubicBezTo>
                        <a:pt x="433405" y="2678954"/>
                        <a:pt x="438670" y="2707386"/>
                        <a:pt x="398653" y="2716863"/>
                      </a:cubicBezTo>
                      <a:cubicBezTo>
                        <a:pt x="358636" y="2726340"/>
                        <a:pt x="269123" y="2718968"/>
                        <a:pt x="221734" y="2710544"/>
                      </a:cubicBezTo>
                      <a:cubicBezTo>
                        <a:pt x="174345" y="2702120"/>
                        <a:pt x="128008" y="2664211"/>
                        <a:pt x="114318" y="2666317"/>
                      </a:cubicBezTo>
                      <a:cubicBezTo>
                        <a:pt x="100628" y="2668423"/>
                        <a:pt x="112211" y="2706333"/>
                        <a:pt x="139592" y="2723181"/>
                      </a:cubicBezTo>
                      <a:cubicBezTo>
                        <a:pt x="166972" y="2740030"/>
                        <a:pt x="235424" y="2758984"/>
                        <a:pt x="278601" y="2767408"/>
                      </a:cubicBezTo>
                      <a:cubicBezTo>
                        <a:pt x="321778" y="2775832"/>
                        <a:pt x="386016" y="2763196"/>
                        <a:pt x="398653" y="2773726"/>
                      </a:cubicBezTo>
                      <a:cubicBezTo>
                        <a:pt x="411290" y="2784256"/>
                        <a:pt x="368113" y="2815848"/>
                        <a:pt x="354423" y="2830590"/>
                      </a:cubicBezTo>
                      <a:cubicBezTo>
                        <a:pt x="340733" y="2845333"/>
                        <a:pt x="359689" y="2839014"/>
                        <a:pt x="316512" y="2862181"/>
                      </a:cubicBezTo>
                      <a:cubicBezTo>
                        <a:pt x="273335" y="2885348"/>
                        <a:pt x="146964" y="2945370"/>
                        <a:pt x="95363" y="2969590"/>
                      </a:cubicBezTo>
                      <a:cubicBezTo>
                        <a:pt x="43762" y="2993810"/>
                        <a:pt x="-21530" y="3013817"/>
                        <a:pt x="6903" y="3007499"/>
                      </a:cubicBezTo>
                      <a:cubicBezTo>
                        <a:pt x="35336" y="3001181"/>
                        <a:pt x="204885" y="2952741"/>
                        <a:pt x="265964" y="2931681"/>
                      </a:cubicBezTo>
                      <a:cubicBezTo>
                        <a:pt x="327043" y="2910621"/>
                        <a:pt x="342839" y="2895879"/>
                        <a:pt x="373379" y="2881136"/>
                      </a:cubicBezTo>
                      <a:cubicBezTo>
                        <a:pt x="403919" y="2866394"/>
                        <a:pt x="419716" y="2834802"/>
                        <a:pt x="449202" y="2843226"/>
                      </a:cubicBezTo>
                      <a:cubicBezTo>
                        <a:pt x="478688" y="2851650"/>
                        <a:pt x="529236" y="2903249"/>
                        <a:pt x="550298" y="2931681"/>
                      </a:cubicBezTo>
                      <a:cubicBezTo>
                        <a:pt x="571360" y="2960113"/>
                        <a:pt x="576626" y="2979068"/>
                        <a:pt x="575573" y="3013818"/>
                      </a:cubicBezTo>
                      <a:cubicBezTo>
                        <a:pt x="574520" y="3048568"/>
                        <a:pt x="548192" y="3080159"/>
                        <a:pt x="543980" y="3140181"/>
                      </a:cubicBezTo>
                      <a:cubicBezTo>
                        <a:pt x="539768" y="3200203"/>
                        <a:pt x="553457" y="3314984"/>
                        <a:pt x="550298" y="3373954"/>
                      </a:cubicBezTo>
                      <a:cubicBezTo>
                        <a:pt x="547139" y="3432924"/>
                        <a:pt x="529236" y="3459250"/>
                        <a:pt x="525024" y="3494000"/>
                      </a:cubicBezTo>
                      <a:cubicBezTo>
                        <a:pt x="520812" y="3528750"/>
                        <a:pt x="525024" y="3582455"/>
                        <a:pt x="525024" y="3582455"/>
                      </a:cubicBezTo>
                      <a:cubicBezTo>
                        <a:pt x="525024" y="3605622"/>
                        <a:pt x="518705" y="3636159"/>
                        <a:pt x="525024" y="3633000"/>
                      </a:cubicBezTo>
                      <a:cubicBezTo>
                        <a:pt x="531343" y="3629841"/>
                        <a:pt x="554511" y="3589826"/>
                        <a:pt x="562936" y="3563500"/>
                      </a:cubicBezTo>
                      <a:cubicBezTo>
                        <a:pt x="571361" y="3537174"/>
                        <a:pt x="570308" y="3502424"/>
                        <a:pt x="575573" y="3475045"/>
                      </a:cubicBezTo>
                      <a:cubicBezTo>
                        <a:pt x="580838" y="3447666"/>
                        <a:pt x="591369" y="3439242"/>
                        <a:pt x="594528" y="3399227"/>
                      </a:cubicBezTo>
                      <a:cubicBezTo>
                        <a:pt x="597687" y="3359212"/>
                        <a:pt x="594528" y="3234954"/>
                        <a:pt x="594528" y="3234954"/>
                      </a:cubicBezTo>
                      <a:cubicBezTo>
                        <a:pt x="594528" y="3188621"/>
                        <a:pt x="587156" y="3152818"/>
                        <a:pt x="594528" y="3121227"/>
                      </a:cubicBezTo>
                      <a:cubicBezTo>
                        <a:pt x="601900" y="3089636"/>
                        <a:pt x="615590" y="3066470"/>
                        <a:pt x="638758" y="3045409"/>
                      </a:cubicBezTo>
                      <a:cubicBezTo>
                        <a:pt x="661926" y="3024348"/>
                        <a:pt x="709315" y="3011712"/>
                        <a:pt x="733536" y="2994863"/>
                      </a:cubicBezTo>
                      <a:cubicBezTo>
                        <a:pt x="757757" y="2978014"/>
                        <a:pt x="764076" y="2960112"/>
                        <a:pt x="784085" y="2944317"/>
                      </a:cubicBezTo>
                      <a:cubicBezTo>
                        <a:pt x="804094" y="2928522"/>
                        <a:pt x="815678" y="2891666"/>
                        <a:pt x="853589" y="2900090"/>
                      </a:cubicBezTo>
                      <a:cubicBezTo>
                        <a:pt x="891500" y="2908514"/>
                        <a:pt x="973642" y="2953795"/>
                        <a:pt x="1011553" y="2994863"/>
                      </a:cubicBezTo>
                      <a:cubicBezTo>
                        <a:pt x="1049464" y="3035931"/>
                        <a:pt x="1049464" y="3080159"/>
                        <a:pt x="1081057" y="3146500"/>
                      </a:cubicBezTo>
                      <a:cubicBezTo>
                        <a:pt x="1112650" y="3212841"/>
                        <a:pt x="1175835" y="3319197"/>
                        <a:pt x="1201109" y="3392909"/>
                      </a:cubicBezTo>
                      <a:cubicBezTo>
                        <a:pt x="1226383" y="3466621"/>
                        <a:pt x="1220065" y="3567712"/>
                        <a:pt x="1232702" y="3588773"/>
                      </a:cubicBezTo>
                      <a:cubicBezTo>
                        <a:pt x="1245339" y="3609834"/>
                        <a:pt x="1291675" y="3592985"/>
                        <a:pt x="1276932" y="3519273"/>
                      </a:cubicBezTo>
                      <a:cubicBezTo>
                        <a:pt x="1262189" y="3445561"/>
                        <a:pt x="1178994" y="3236008"/>
                        <a:pt x="1144242" y="3146500"/>
                      </a:cubicBezTo>
                      <a:cubicBezTo>
                        <a:pt x="1109490" y="3056992"/>
                        <a:pt x="1064208" y="3014871"/>
                        <a:pt x="1068420" y="2982227"/>
                      </a:cubicBezTo>
                      <a:cubicBezTo>
                        <a:pt x="1072632" y="2949583"/>
                        <a:pt x="1134765" y="2960113"/>
                        <a:pt x="1169517" y="2950636"/>
                      </a:cubicBezTo>
                      <a:cubicBezTo>
                        <a:pt x="1204269" y="2941159"/>
                        <a:pt x="1248499" y="2941158"/>
                        <a:pt x="1276932" y="2925363"/>
                      </a:cubicBezTo>
                      <a:cubicBezTo>
                        <a:pt x="1305365" y="2909568"/>
                        <a:pt x="1352755" y="2860075"/>
                        <a:pt x="1340118" y="2855863"/>
                      </a:cubicBezTo>
                      <a:cubicBezTo>
                        <a:pt x="1327481" y="2851651"/>
                        <a:pt x="1246392" y="2890613"/>
                        <a:pt x="1201109" y="2900090"/>
                      </a:cubicBezTo>
                      <a:cubicBezTo>
                        <a:pt x="1155826" y="2909567"/>
                        <a:pt x="1117915" y="2919045"/>
                        <a:pt x="1068420" y="2912727"/>
                      </a:cubicBezTo>
                      <a:cubicBezTo>
                        <a:pt x="1018925" y="2906409"/>
                        <a:pt x="937836" y="2876924"/>
                        <a:pt x="904137" y="2862181"/>
                      </a:cubicBezTo>
                      <a:cubicBezTo>
                        <a:pt x="870438" y="2847439"/>
                        <a:pt x="849376" y="2832696"/>
                        <a:pt x="866226" y="2824272"/>
                      </a:cubicBezTo>
                      <a:cubicBezTo>
                        <a:pt x="883075" y="2815848"/>
                        <a:pt x="955739" y="2820060"/>
                        <a:pt x="1005234" y="2811636"/>
                      </a:cubicBezTo>
                      <a:cubicBezTo>
                        <a:pt x="1054729" y="2803212"/>
                        <a:pt x="1154773" y="2784256"/>
                        <a:pt x="1163198" y="2773726"/>
                      </a:cubicBezTo>
                      <a:cubicBezTo>
                        <a:pt x="1171623" y="2763196"/>
                        <a:pt x="1068420" y="2769515"/>
                        <a:pt x="1055783" y="2748454"/>
                      </a:cubicBezTo>
                      <a:cubicBezTo>
                        <a:pt x="1043146" y="2727394"/>
                        <a:pt x="1068419" y="2671583"/>
                        <a:pt x="1087375" y="2647363"/>
                      </a:cubicBezTo>
                      <a:cubicBezTo>
                        <a:pt x="1106331" y="2623143"/>
                        <a:pt x="1148455" y="2612612"/>
                        <a:pt x="1169517" y="2603135"/>
                      </a:cubicBezTo>
                      <a:cubicBezTo>
                        <a:pt x="1190579" y="2593658"/>
                        <a:pt x="1220066" y="2594711"/>
                        <a:pt x="1213747" y="2590499"/>
                      </a:cubicBezTo>
                      <a:cubicBezTo>
                        <a:pt x="1207428" y="2586287"/>
                        <a:pt x="1155826" y="2576809"/>
                        <a:pt x="1131605" y="2577862"/>
                      </a:cubicBezTo>
                      <a:cubicBezTo>
                        <a:pt x="1107384" y="2578915"/>
                        <a:pt x="1086323" y="2579968"/>
                        <a:pt x="1068420" y="2596817"/>
                      </a:cubicBezTo>
                      <a:cubicBezTo>
                        <a:pt x="1050517" y="2613666"/>
                        <a:pt x="1035774" y="2655787"/>
                        <a:pt x="1024190" y="2678954"/>
                      </a:cubicBezTo>
                      <a:cubicBezTo>
                        <a:pt x="1012606" y="2702121"/>
                        <a:pt x="1015765" y="2724234"/>
                        <a:pt x="998916" y="2735817"/>
                      </a:cubicBezTo>
                      <a:cubicBezTo>
                        <a:pt x="982067" y="2747400"/>
                        <a:pt x="950473" y="2758984"/>
                        <a:pt x="923093" y="2748454"/>
                      </a:cubicBezTo>
                      <a:cubicBezTo>
                        <a:pt x="895713" y="2737924"/>
                        <a:pt x="875703" y="2701067"/>
                        <a:pt x="834633" y="2672635"/>
                      </a:cubicBezTo>
                      <a:cubicBezTo>
                        <a:pt x="793562" y="2644203"/>
                        <a:pt x="710369" y="2635779"/>
                        <a:pt x="676670" y="2577862"/>
                      </a:cubicBezTo>
                      <a:cubicBezTo>
                        <a:pt x="642971" y="2519945"/>
                        <a:pt x="645077" y="2405165"/>
                        <a:pt x="632440" y="2325135"/>
                      </a:cubicBezTo>
                      <a:cubicBezTo>
                        <a:pt x="619803" y="2245105"/>
                        <a:pt x="608219" y="2188241"/>
                        <a:pt x="600847" y="2097680"/>
                      </a:cubicBezTo>
                      <a:cubicBezTo>
                        <a:pt x="593475" y="2007119"/>
                        <a:pt x="592422" y="1844953"/>
                        <a:pt x="588210" y="1781771"/>
                      </a:cubicBezTo>
                      <a:cubicBezTo>
                        <a:pt x="583998" y="1718589"/>
                        <a:pt x="566095" y="1752286"/>
                        <a:pt x="575573" y="1718589"/>
                      </a:cubicBezTo>
                      <a:cubicBezTo>
                        <a:pt x="585051" y="1684892"/>
                        <a:pt x="627175" y="1636453"/>
                        <a:pt x="645077" y="1579589"/>
                      </a:cubicBezTo>
                      <a:cubicBezTo>
                        <a:pt x="662979" y="1522725"/>
                        <a:pt x="667192" y="1445853"/>
                        <a:pt x="682988" y="1377406"/>
                      </a:cubicBezTo>
                      <a:cubicBezTo>
                        <a:pt x="698784" y="1308959"/>
                        <a:pt x="720899" y="1222610"/>
                        <a:pt x="739855" y="1168906"/>
                      </a:cubicBezTo>
                      <a:cubicBezTo>
                        <a:pt x="758811" y="1115202"/>
                        <a:pt x="785138" y="1093088"/>
                        <a:pt x="796722" y="1055179"/>
                      </a:cubicBezTo>
                      <a:cubicBezTo>
                        <a:pt x="808306" y="1017270"/>
                        <a:pt x="785138" y="982519"/>
                        <a:pt x="809359" y="941451"/>
                      </a:cubicBezTo>
                      <a:cubicBezTo>
                        <a:pt x="833580" y="900383"/>
                        <a:pt x="942049" y="808769"/>
                        <a:pt x="942049" y="808769"/>
                      </a:cubicBezTo>
                      <a:lnTo>
                        <a:pt x="1182154" y="562360"/>
                      </a:lnTo>
                      <a:cubicBezTo>
                        <a:pt x="1231649" y="512868"/>
                        <a:pt x="1225331" y="545511"/>
                        <a:pt x="1239021" y="511814"/>
                      </a:cubicBezTo>
                      <a:cubicBezTo>
                        <a:pt x="1252711" y="478117"/>
                        <a:pt x="1254817" y="403352"/>
                        <a:pt x="1264295" y="360178"/>
                      </a:cubicBezTo>
                      <a:cubicBezTo>
                        <a:pt x="1273773" y="317004"/>
                        <a:pt x="1266401" y="308580"/>
                        <a:pt x="1295888" y="252769"/>
                      </a:cubicBezTo>
                      <a:cubicBezTo>
                        <a:pt x="1325374" y="196958"/>
                        <a:pt x="1430684" y="3200"/>
                        <a:pt x="1422259" y="41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  <a:alpha val="60000"/>
                  </a:schemeClr>
                </a:solidFill>
                <a:ln w="3175">
                  <a:solidFill>
                    <a:srgbClr val="7F7F7F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1" name="Freeform 130">
                  <a:extLst>
                    <a:ext uri="{FF2B5EF4-FFF2-40B4-BE49-F238E27FC236}">
                      <a16:creationId xmlns:a16="http://schemas.microsoft.com/office/drawing/2014/main" xmlns="" id="{C647BB0F-EEFA-3140-AD96-A8A965BBAA8F}"/>
                    </a:ext>
                  </a:extLst>
                </p:cNvPr>
                <p:cNvSpPr/>
                <p:nvPr/>
              </p:nvSpPr>
              <p:spPr>
                <a:xfrm>
                  <a:off x="5952077" y="3702047"/>
                  <a:ext cx="902382" cy="1605232"/>
                </a:xfrm>
                <a:custGeom>
                  <a:avLst/>
                  <a:gdLst>
                    <a:gd name="connsiteX0" fmla="*/ 897235 w 902383"/>
                    <a:gd name="connsiteY0" fmla="*/ 2186093 h 2186093"/>
                    <a:gd name="connsiteX1" fmla="*/ 897235 w 902383"/>
                    <a:gd name="connsiteY1" fmla="*/ 1914411 h 2186093"/>
                    <a:gd name="connsiteX2" fmla="*/ 897235 w 902383"/>
                    <a:gd name="connsiteY2" fmla="*/ 1756456 h 2186093"/>
                    <a:gd name="connsiteX3" fmla="*/ 827731 w 902383"/>
                    <a:gd name="connsiteY3" fmla="*/ 1554274 h 2186093"/>
                    <a:gd name="connsiteX4" fmla="*/ 739271 w 902383"/>
                    <a:gd name="connsiteY4" fmla="*/ 1408956 h 2186093"/>
                    <a:gd name="connsiteX5" fmla="*/ 631856 w 902383"/>
                    <a:gd name="connsiteY5" fmla="*/ 1137274 h 2186093"/>
                    <a:gd name="connsiteX6" fmla="*/ 543396 w 902383"/>
                    <a:gd name="connsiteY6" fmla="*/ 770819 h 2186093"/>
                    <a:gd name="connsiteX7" fmla="*/ 372795 w 902383"/>
                    <a:gd name="connsiteY7" fmla="*/ 676046 h 2186093"/>
                    <a:gd name="connsiteX8" fmla="*/ 278017 w 902383"/>
                    <a:gd name="connsiteY8" fmla="*/ 259045 h 2186093"/>
                    <a:gd name="connsiteX9" fmla="*/ 0 w 902383"/>
                    <a:gd name="connsiteY9" fmla="*/ 0 h 2186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02383" h="2186093">
                      <a:moveTo>
                        <a:pt x="897235" y="2186093"/>
                      </a:moveTo>
                      <a:lnTo>
                        <a:pt x="897235" y="1914411"/>
                      </a:lnTo>
                      <a:cubicBezTo>
                        <a:pt x="897235" y="1842805"/>
                        <a:pt x="908819" y="1816479"/>
                        <a:pt x="897235" y="1756456"/>
                      </a:cubicBezTo>
                      <a:cubicBezTo>
                        <a:pt x="885651" y="1696433"/>
                        <a:pt x="854058" y="1612191"/>
                        <a:pt x="827731" y="1554274"/>
                      </a:cubicBezTo>
                      <a:cubicBezTo>
                        <a:pt x="801404" y="1496357"/>
                        <a:pt x="771917" y="1478456"/>
                        <a:pt x="739271" y="1408956"/>
                      </a:cubicBezTo>
                      <a:cubicBezTo>
                        <a:pt x="706625" y="1339456"/>
                        <a:pt x="664502" y="1243630"/>
                        <a:pt x="631856" y="1137274"/>
                      </a:cubicBezTo>
                      <a:cubicBezTo>
                        <a:pt x="599210" y="1030918"/>
                        <a:pt x="586573" y="847690"/>
                        <a:pt x="543396" y="770819"/>
                      </a:cubicBezTo>
                      <a:cubicBezTo>
                        <a:pt x="500219" y="693948"/>
                        <a:pt x="417025" y="761342"/>
                        <a:pt x="372795" y="676046"/>
                      </a:cubicBezTo>
                      <a:cubicBezTo>
                        <a:pt x="328565" y="590750"/>
                        <a:pt x="340149" y="371719"/>
                        <a:pt x="278017" y="259045"/>
                      </a:cubicBezTo>
                      <a:cubicBezTo>
                        <a:pt x="215884" y="146371"/>
                        <a:pt x="47389" y="45280"/>
                        <a:pt x="0" y="0"/>
                      </a:cubicBezTo>
                    </a:path>
                  </a:pathLst>
                </a:custGeom>
                <a:ln w="25400">
                  <a:solidFill>
                    <a:schemeClr val="bg1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2" name="Freeform 131">
                  <a:extLst>
                    <a:ext uri="{FF2B5EF4-FFF2-40B4-BE49-F238E27FC236}">
                      <a16:creationId xmlns:a16="http://schemas.microsoft.com/office/drawing/2014/main" xmlns="" id="{7A04CA9B-47A9-DA42-A163-A4CE10366A00}"/>
                    </a:ext>
                  </a:extLst>
                </p:cNvPr>
                <p:cNvSpPr/>
                <p:nvPr/>
              </p:nvSpPr>
              <p:spPr>
                <a:xfrm>
                  <a:off x="6727412" y="4243789"/>
                  <a:ext cx="82890" cy="631818"/>
                </a:xfrm>
                <a:custGeom>
                  <a:avLst/>
                  <a:gdLst>
                    <a:gd name="connsiteX0" fmla="*/ 82889 w 82889"/>
                    <a:gd name="connsiteY0" fmla="*/ 631819 h 631819"/>
                    <a:gd name="connsiteX1" fmla="*/ 38659 w 82889"/>
                    <a:gd name="connsiteY1" fmla="*/ 556000 h 631819"/>
                    <a:gd name="connsiteX2" fmla="*/ 44978 w 82889"/>
                    <a:gd name="connsiteY2" fmla="*/ 461228 h 631819"/>
                    <a:gd name="connsiteX3" fmla="*/ 51296 w 82889"/>
                    <a:gd name="connsiteY3" fmla="*/ 208500 h 631819"/>
                    <a:gd name="connsiteX4" fmla="*/ 748 w 82889"/>
                    <a:gd name="connsiteY4" fmla="*/ 113727 h 631819"/>
                    <a:gd name="connsiteX5" fmla="*/ 19704 w 82889"/>
                    <a:gd name="connsiteY5" fmla="*/ 0 h 631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2889" h="631819">
                      <a:moveTo>
                        <a:pt x="82889" y="631819"/>
                      </a:moveTo>
                      <a:cubicBezTo>
                        <a:pt x="63933" y="608125"/>
                        <a:pt x="44977" y="584432"/>
                        <a:pt x="38659" y="556000"/>
                      </a:cubicBezTo>
                      <a:cubicBezTo>
                        <a:pt x="32341" y="527568"/>
                        <a:pt x="42872" y="519145"/>
                        <a:pt x="44978" y="461228"/>
                      </a:cubicBezTo>
                      <a:cubicBezTo>
                        <a:pt x="47084" y="403311"/>
                        <a:pt x="58668" y="266417"/>
                        <a:pt x="51296" y="208500"/>
                      </a:cubicBezTo>
                      <a:cubicBezTo>
                        <a:pt x="43924" y="150583"/>
                        <a:pt x="6013" y="148477"/>
                        <a:pt x="748" y="113727"/>
                      </a:cubicBezTo>
                      <a:cubicBezTo>
                        <a:pt x="-4517" y="78977"/>
                        <a:pt x="19704" y="0"/>
                        <a:pt x="19704" y="0"/>
                      </a:cubicBezTo>
                    </a:path>
                  </a:pathLst>
                </a:custGeom>
                <a:ln>
                  <a:solidFill>
                    <a:schemeClr val="bg1">
                      <a:lumMod val="65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29" name="Freeform 128">
                <a:extLst>
                  <a:ext uri="{FF2B5EF4-FFF2-40B4-BE49-F238E27FC236}">
                    <a16:creationId xmlns:a16="http://schemas.microsoft.com/office/drawing/2014/main" xmlns="" id="{CE1DB60B-F39C-C441-8554-CF5B8C11D639}"/>
                  </a:ext>
                </a:extLst>
              </p:cNvPr>
              <p:cNvSpPr/>
              <p:nvPr/>
            </p:nvSpPr>
            <p:spPr>
              <a:xfrm>
                <a:off x="6798589" y="5862651"/>
                <a:ext cx="274907" cy="306120"/>
              </a:xfrm>
              <a:custGeom>
                <a:avLst/>
                <a:gdLst>
                  <a:gd name="connsiteX0" fmla="*/ 94953 w 274907"/>
                  <a:gd name="connsiteY0" fmla="*/ 13265 h 306120"/>
                  <a:gd name="connsiteX1" fmla="*/ 175 w 274907"/>
                  <a:gd name="connsiteY1" fmla="*/ 145947 h 306120"/>
                  <a:gd name="connsiteX2" fmla="*/ 120227 w 274907"/>
                  <a:gd name="connsiteY2" fmla="*/ 303902 h 306120"/>
                  <a:gd name="connsiteX3" fmla="*/ 252917 w 274907"/>
                  <a:gd name="connsiteY3" fmla="*/ 228084 h 306120"/>
                  <a:gd name="connsiteX4" fmla="*/ 265554 w 274907"/>
                  <a:gd name="connsiteY4" fmla="*/ 82765 h 306120"/>
                  <a:gd name="connsiteX5" fmla="*/ 158138 w 274907"/>
                  <a:gd name="connsiteY5" fmla="*/ 13265 h 306120"/>
                  <a:gd name="connsiteX6" fmla="*/ 94953 w 274907"/>
                  <a:gd name="connsiteY6" fmla="*/ 13265 h 306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4907" h="306120">
                    <a:moveTo>
                      <a:pt x="94953" y="13265"/>
                    </a:moveTo>
                    <a:cubicBezTo>
                      <a:pt x="68626" y="35379"/>
                      <a:pt x="-4037" y="97508"/>
                      <a:pt x="175" y="145947"/>
                    </a:cubicBezTo>
                    <a:cubicBezTo>
                      <a:pt x="4387" y="194386"/>
                      <a:pt x="78103" y="290213"/>
                      <a:pt x="120227" y="303902"/>
                    </a:cubicBezTo>
                    <a:cubicBezTo>
                      <a:pt x="162351" y="317591"/>
                      <a:pt x="228696" y="264940"/>
                      <a:pt x="252917" y="228084"/>
                    </a:cubicBezTo>
                    <a:cubicBezTo>
                      <a:pt x="277138" y="191228"/>
                      <a:pt x="281351" y="118568"/>
                      <a:pt x="265554" y="82765"/>
                    </a:cubicBezTo>
                    <a:cubicBezTo>
                      <a:pt x="249758" y="46962"/>
                      <a:pt x="187624" y="25901"/>
                      <a:pt x="158138" y="13265"/>
                    </a:cubicBezTo>
                    <a:cubicBezTo>
                      <a:pt x="128652" y="629"/>
                      <a:pt x="121280" y="-8849"/>
                      <a:pt x="94953" y="1326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175"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3" name="Group 132">
              <a:extLst>
                <a:ext uri="{FF2B5EF4-FFF2-40B4-BE49-F238E27FC236}">
                  <a16:creationId xmlns:a16="http://schemas.microsoft.com/office/drawing/2014/main" xmlns="" id="{E2F21C1E-3414-CF49-99B5-16E7D56FC1F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563586" y="2292286"/>
              <a:ext cx="473999" cy="976633"/>
              <a:chOff x="5952077" y="3234872"/>
              <a:chExt cx="1763355" cy="3633226"/>
            </a:xfrm>
          </p:grpSpPr>
          <p:grpSp>
            <p:nvGrpSpPr>
              <p:cNvPr id="134" name="Group 133">
                <a:extLst>
                  <a:ext uri="{FF2B5EF4-FFF2-40B4-BE49-F238E27FC236}">
                    <a16:creationId xmlns:a16="http://schemas.microsoft.com/office/drawing/2014/main" xmlns="" id="{708EDE10-61FE-8245-9B19-0DC5B8C423EA}"/>
                  </a:ext>
                </a:extLst>
              </p:cNvPr>
              <p:cNvGrpSpPr/>
              <p:nvPr/>
            </p:nvGrpSpPr>
            <p:grpSpPr>
              <a:xfrm>
                <a:off x="5952077" y="3234872"/>
                <a:ext cx="1763355" cy="3633226"/>
                <a:chOff x="5952077" y="3234872"/>
                <a:chExt cx="1763355" cy="3633226"/>
              </a:xfrm>
            </p:grpSpPr>
            <p:sp>
              <p:nvSpPr>
                <p:cNvPr id="136" name="Freeform 135">
                  <a:extLst>
                    <a:ext uri="{FF2B5EF4-FFF2-40B4-BE49-F238E27FC236}">
                      <a16:creationId xmlns:a16="http://schemas.microsoft.com/office/drawing/2014/main" xmlns="" id="{030C75F3-6F09-2F46-BCFA-5AAA7DFFBA5F}"/>
                    </a:ext>
                  </a:extLst>
                </p:cNvPr>
                <p:cNvSpPr/>
                <p:nvPr/>
              </p:nvSpPr>
              <p:spPr>
                <a:xfrm>
                  <a:off x="6292695" y="3234872"/>
                  <a:ext cx="1422737" cy="3633226"/>
                </a:xfrm>
                <a:custGeom>
                  <a:avLst/>
                  <a:gdLst>
                    <a:gd name="connsiteX0" fmla="*/ 1422259 w 1422737"/>
                    <a:gd name="connsiteY0" fmla="*/ 41 h 3633226"/>
                    <a:gd name="connsiteX1" fmla="*/ 1245339 w 1422737"/>
                    <a:gd name="connsiteY1" fmla="*/ 233814 h 3633226"/>
                    <a:gd name="connsiteX2" fmla="*/ 1188472 w 1422737"/>
                    <a:gd name="connsiteY2" fmla="*/ 353860 h 3633226"/>
                    <a:gd name="connsiteX3" fmla="*/ 1207428 w 1422737"/>
                    <a:gd name="connsiteY3" fmla="*/ 442314 h 3633226"/>
                    <a:gd name="connsiteX4" fmla="*/ 1137924 w 1422737"/>
                    <a:gd name="connsiteY4" fmla="*/ 524451 h 3633226"/>
                    <a:gd name="connsiteX5" fmla="*/ 1036827 w 1422737"/>
                    <a:gd name="connsiteY5" fmla="*/ 638178 h 3633226"/>
                    <a:gd name="connsiteX6" fmla="*/ 897819 w 1422737"/>
                    <a:gd name="connsiteY6" fmla="*/ 751906 h 3633226"/>
                    <a:gd name="connsiteX7" fmla="*/ 739855 w 1422737"/>
                    <a:gd name="connsiteY7" fmla="*/ 960406 h 3633226"/>
                    <a:gd name="connsiteX8" fmla="*/ 733536 w 1422737"/>
                    <a:gd name="connsiteY8" fmla="*/ 1086770 h 3633226"/>
                    <a:gd name="connsiteX9" fmla="*/ 695625 w 1422737"/>
                    <a:gd name="connsiteY9" fmla="*/ 1130997 h 3633226"/>
                    <a:gd name="connsiteX10" fmla="*/ 626121 w 1422737"/>
                    <a:gd name="connsiteY10" fmla="*/ 1377406 h 3633226"/>
                    <a:gd name="connsiteX11" fmla="*/ 594528 w 1422737"/>
                    <a:gd name="connsiteY11" fmla="*/ 1484816 h 3633226"/>
                    <a:gd name="connsiteX12" fmla="*/ 556617 w 1422737"/>
                    <a:gd name="connsiteY12" fmla="*/ 1617498 h 3633226"/>
                    <a:gd name="connsiteX13" fmla="*/ 493431 w 1422737"/>
                    <a:gd name="connsiteY13" fmla="*/ 1737543 h 3633226"/>
                    <a:gd name="connsiteX14" fmla="*/ 531343 w 1422737"/>
                    <a:gd name="connsiteY14" fmla="*/ 1863907 h 3633226"/>
                    <a:gd name="connsiteX15" fmla="*/ 537661 w 1422737"/>
                    <a:gd name="connsiteY15" fmla="*/ 2179817 h 3633226"/>
                    <a:gd name="connsiteX16" fmla="*/ 556617 w 1422737"/>
                    <a:gd name="connsiteY16" fmla="*/ 2363044 h 3633226"/>
                    <a:gd name="connsiteX17" fmla="*/ 569254 w 1422737"/>
                    <a:gd name="connsiteY17" fmla="*/ 2565226 h 3633226"/>
                    <a:gd name="connsiteX18" fmla="*/ 461839 w 1422737"/>
                    <a:gd name="connsiteY18" fmla="*/ 2653681 h 3633226"/>
                    <a:gd name="connsiteX19" fmla="*/ 398653 w 1422737"/>
                    <a:gd name="connsiteY19" fmla="*/ 2716863 h 3633226"/>
                    <a:gd name="connsiteX20" fmla="*/ 221734 w 1422737"/>
                    <a:gd name="connsiteY20" fmla="*/ 2710544 h 3633226"/>
                    <a:gd name="connsiteX21" fmla="*/ 114318 w 1422737"/>
                    <a:gd name="connsiteY21" fmla="*/ 2666317 h 3633226"/>
                    <a:gd name="connsiteX22" fmla="*/ 139592 w 1422737"/>
                    <a:gd name="connsiteY22" fmla="*/ 2723181 h 3633226"/>
                    <a:gd name="connsiteX23" fmla="*/ 278601 w 1422737"/>
                    <a:gd name="connsiteY23" fmla="*/ 2767408 h 3633226"/>
                    <a:gd name="connsiteX24" fmla="*/ 398653 w 1422737"/>
                    <a:gd name="connsiteY24" fmla="*/ 2773726 h 3633226"/>
                    <a:gd name="connsiteX25" fmla="*/ 354423 w 1422737"/>
                    <a:gd name="connsiteY25" fmla="*/ 2830590 h 3633226"/>
                    <a:gd name="connsiteX26" fmla="*/ 316512 w 1422737"/>
                    <a:gd name="connsiteY26" fmla="*/ 2862181 h 3633226"/>
                    <a:gd name="connsiteX27" fmla="*/ 95363 w 1422737"/>
                    <a:gd name="connsiteY27" fmla="*/ 2969590 h 3633226"/>
                    <a:gd name="connsiteX28" fmla="*/ 6903 w 1422737"/>
                    <a:gd name="connsiteY28" fmla="*/ 3007499 h 3633226"/>
                    <a:gd name="connsiteX29" fmla="*/ 265964 w 1422737"/>
                    <a:gd name="connsiteY29" fmla="*/ 2931681 h 3633226"/>
                    <a:gd name="connsiteX30" fmla="*/ 373379 w 1422737"/>
                    <a:gd name="connsiteY30" fmla="*/ 2881136 h 3633226"/>
                    <a:gd name="connsiteX31" fmla="*/ 449202 w 1422737"/>
                    <a:gd name="connsiteY31" fmla="*/ 2843226 h 3633226"/>
                    <a:gd name="connsiteX32" fmla="*/ 550298 w 1422737"/>
                    <a:gd name="connsiteY32" fmla="*/ 2931681 h 3633226"/>
                    <a:gd name="connsiteX33" fmla="*/ 575573 w 1422737"/>
                    <a:gd name="connsiteY33" fmla="*/ 3013818 h 3633226"/>
                    <a:gd name="connsiteX34" fmla="*/ 543980 w 1422737"/>
                    <a:gd name="connsiteY34" fmla="*/ 3140181 h 3633226"/>
                    <a:gd name="connsiteX35" fmla="*/ 550298 w 1422737"/>
                    <a:gd name="connsiteY35" fmla="*/ 3373954 h 3633226"/>
                    <a:gd name="connsiteX36" fmla="*/ 525024 w 1422737"/>
                    <a:gd name="connsiteY36" fmla="*/ 3494000 h 3633226"/>
                    <a:gd name="connsiteX37" fmla="*/ 525024 w 1422737"/>
                    <a:gd name="connsiteY37" fmla="*/ 3582455 h 3633226"/>
                    <a:gd name="connsiteX38" fmla="*/ 525024 w 1422737"/>
                    <a:gd name="connsiteY38" fmla="*/ 3633000 h 3633226"/>
                    <a:gd name="connsiteX39" fmla="*/ 562936 w 1422737"/>
                    <a:gd name="connsiteY39" fmla="*/ 3563500 h 3633226"/>
                    <a:gd name="connsiteX40" fmla="*/ 575573 w 1422737"/>
                    <a:gd name="connsiteY40" fmla="*/ 3475045 h 3633226"/>
                    <a:gd name="connsiteX41" fmla="*/ 594528 w 1422737"/>
                    <a:gd name="connsiteY41" fmla="*/ 3399227 h 3633226"/>
                    <a:gd name="connsiteX42" fmla="*/ 594528 w 1422737"/>
                    <a:gd name="connsiteY42" fmla="*/ 3234954 h 3633226"/>
                    <a:gd name="connsiteX43" fmla="*/ 594528 w 1422737"/>
                    <a:gd name="connsiteY43" fmla="*/ 3121227 h 3633226"/>
                    <a:gd name="connsiteX44" fmla="*/ 638758 w 1422737"/>
                    <a:gd name="connsiteY44" fmla="*/ 3045409 h 3633226"/>
                    <a:gd name="connsiteX45" fmla="*/ 733536 w 1422737"/>
                    <a:gd name="connsiteY45" fmla="*/ 2994863 h 3633226"/>
                    <a:gd name="connsiteX46" fmla="*/ 784085 w 1422737"/>
                    <a:gd name="connsiteY46" fmla="*/ 2944317 h 3633226"/>
                    <a:gd name="connsiteX47" fmla="*/ 853589 w 1422737"/>
                    <a:gd name="connsiteY47" fmla="*/ 2900090 h 3633226"/>
                    <a:gd name="connsiteX48" fmla="*/ 1011553 w 1422737"/>
                    <a:gd name="connsiteY48" fmla="*/ 2994863 h 3633226"/>
                    <a:gd name="connsiteX49" fmla="*/ 1081057 w 1422737"/>
                    <a:gd name="connsiteY49" fmla="*/ 3146500 h 3633226"/>
                    <a:gd name="connsiteX50" fmla="*/ 1201109 w 1422737"/>
                    <a:gd name="connsiteY50" fmla="*/ 3392909 h 3633226"/>
                    <a:gd name="connsiteX51" fmla="*/ 1232702 w 1422737"/>
                    <a:gd name="connsiteY51" fmla="*/ 3588773 h 3633226"/>
                    <a:gd name="connsiteX52" fmla="*/ 1276932 w 1422737"/>
                    <a:gd name="connsiteY52" fmla="*/ 3519273 h 3633226"/>
                    <a:gd name="connsiteX53" fmla="*/ 1144242 w 1422737"/>
                    <a:gd name="connsiteY53" fmla="*/ 3146500 h 3633226"/>
                    <a:gd name="connsiteX54" fmla="*/ 1068420 w 1422737"/>
                    <a:gd name="connsiteY54" fmla="*/ 2982227 h 3633226"/>
                    <a:gd name="connsiteX55" fmla="*/ 1169517 w 1422737"/>
                    <a:gd name="connsiteY55" fmla="*/ 2950636 h 3633226"/>
                    <a:gd name="connsiteX56" fmla="*/ 1276932 w 1422737"/>
                    <a:gd name="connsiteY56" fmla="*/ 2925363 h 3633226"/>
                    <a:gd name="connsiteX57" fmla="*/ 1340118 w 1422737"/>
                    <a:gd name="connsiteY57" fmla="*/ 2855863 h 3633226"/>
                    <a:gd name="connsiteX58" fmla="*/ 1201109 w 1422737"/>
                    <a:gd name="connsiteY58" fmla="*/ 2900090 h 3633226"/>
                    <a:gd name="connsiteX59" fmla="*/ 1068420 w 1422737"/>
                    <a:gd name="connsiteY59" fmla="*/ 2912727 h 3633226"/>
                    <a:gd name="connsiteX60" fmla="*/ 904137 w 1422737"/>
                    <a:gd name="connsiteY60" fmla="*/ 2862181 h 3633226"/>
                    <a:gd name="connsiteX61" fmla="*/ 866226 w 1422737"/>
                    <a:gd name="connsiteY61" fmla="*/ 2824272 h 3633226"/>
                    <a:gd name="connsiteX62" fmla="*/ 1005234 w 1422737"/>
                    <a:gd name="connsiteY62" fmla="*/ 2811636 h 3633226"/>
                    <a:gd name="connsiteX63" fmla="*/ 1163198 w 1422737"/>
                    <a:gd name="connsiteY63" fmla="*/ 2773726 h 3633226"/>
                    <a:gd name="connsiteX64" fmla="*/ 1055783 w 1422737"/>
                    <a:gd name="connsiteY64" fmla="*/ 2748454 h 3633226"/>
                    <a:gd name="connsiteX65" fmla="*/ 1087375 w 1422737"/>
                    <a:gd name="connsiteY65" fmla="*/ 2647363 h 3633226"/>
                    <a:gd name="connsiteX66" fmla="*/ 1169517 w 1422737"/>
                    <a:gd name="connsiteY66" fmla="*/ 2603135 h 3633226"/>
                    <a:gd name="connsiteX67" fmla="*/ 1213747 w 1422737"/>
                    <a:gd name="connsiteY67" fmla="*/ 2590499 h 3633226"/>
                    <a:gd name="connsiteX68" fmla="*/ 1131605 w 1422737"/>
                    <a:gd name="connsiteY68" fmla="*/ 2577862 h 3633226"/>
                    <a:gd name="connsiteX69" fmla="*/ 1068420 w 1422737"/>
                    <a:gd name="connsiteY69" fmla="*/ 2596817 h 3633226"/>
                    <a:gd name="connsiteX70" fmla="*/ 1024190 w 1422737"/>
                    <a:gd name="connsiteY70" fmla="*/ 2678954 h 3633226"/>
                    <a:gd name="connsiteX71" fmla="*/ 998916 w 1422737"/>
                    <a:gd name="connsiteY71" fmla="*/ 2735817 h 3633226"/>
                    <a:gd name="connsiteX72" fmla="*/ 923093 w 1422737"/>
                    <a:gd name="connsiteY72" fmla="*/ 2748454 h 3633226"/>
                    <a:gd name="connsiteX73" fmla="*/ 834633 w 1422737"/>
                    <a:gd name="connsiteY73" fmla="*/ 2672635 h 3633226"/>
                    <a:gd name="connsiteX74" fmla="*/ 676670 w 1422737"/>
                    <a:gd name="connsiteY74" fmla="*/ 2577862 h 3633226"/>
                    <a:gd name="connsiteX75" fmla="*/ 632440 w 1422737"/>
                    <a:gd name="connsiteY75" fmla="*/ 2325135 h 3633226"/>
                    <a:gd name="connsiteX76" fmla="*/ 600847 w 1422737"/>
                    <a:gd name="connsiteY76" fmla="*/ 2097680 h 3633226"/>
                    <a:gd name="connsiteX77" fmla="*/ 588210 w 1422737"/>
                    <a:gd name="connsiteY77" fmla="*/ 1781771 h 3633226"/>
                    <a:gd name="connsiteX78" fmla="*/ 575573 w 1422737"/>
                    <a:gd name="connsiteY78" fmla="*/ 1718589 h 3633226"/>
                    <a:gd name="connsiteX79" fmla="*/ 645077 w 1422737"/>
                    <a:gd name="connsiteY79" fmla="*/ 1579589 h 3633226"/>
                    <a:gd name="connsiteX80" fmla="*/ 682988 w 1422737"/>
                    <a:gd name="connsiteY80" fmla="*/ 1377406 h 3633226"/>
                    <a:gd name="connsiteX81" fmla="*/ 739855 w 1422737"/>
                    <a:gd name="connsiteY81" fmla="*/ 1168906 h 3633226"/>
                    <a:gd name="connsiteX82" fmla="*/ 796722 w 1422737"/>
                    <a:gd name="connsiteY82" fmla="*/ 1055179 h 3633226"/>
                    <a:gd name="connsiteX83" fmla="*/ 809359 w 1422737"/>
                    <a:gd name="connsiteY83" fmla="*/ 941451 h 3633226"/>
                    <a:gd name="connsiteX84" fmla="*/ 942049 w 1422737"/>
                    <a:gd name="connsiteY84" fmla="*/ 808769 h 3633226"/>
                    <a:gd name="connsiteX85" fmla="*/ 1182154 w 1422737"/>
                    <a:gd name="connsiteY85" fmla="*/ 562360 h 3633226"/>
                    <a:gd name="connsiteX86" fmla="*/ 1239021 w 1422737"/>
                    <a:gd name="connsiteY86" fmla="*/ 511814 h 3633226"/>
                    <a:gd name="connsiteX87" fmla="*/ 1264295 w 1422737"/>
                    <a:gd name="connsiteY87" fmla="*/ 360178 h 3633226"/>
                    <a:gd name="connsiteX88" fmla="*/ 1295888 w 1422737"/>
                    <a:gd name="connsiteY88" fmla="*/ 252769 h 3633226"/>
                    <a:gd name="connsiteX89" fmla="*/ 1422259 w 1422737"/>
                    <a:gd name="connsiteY89" fmla="*/ 41 h 36332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</a:cxnLst>
                  <a:rect l="l" t="t" r="r" b="b"/>
                  <a:pathLst>
                    <a:path w="1422737" h="3633226">
                      <a:moveTo>
                        <a:pt x="1422259" y="41"/>
                      </a:moveTo>
                      <a:cubicBezTo>
                        <a:pt x="1413834" y="-3118"/>
                        <a:pt x="1284303" y="174844"/>
                        <a:pt x="1245339" y="233814"/>
                      </a:cubicBezTo>
                      <a:cubicBezTo>
                        <a:pt x="1206375" y="292784"/>
                        <a:pt x="1194790" y="319110"/>
                        <a:pt x="1188472" y="353860"/>
                      </a:cubicBezTo>
                      <a:cubicBezTo>
                        <a:pt x="1182153" y="388610"/>
                        <a:pt x="1215853" y="413882"/>
                        <a:pt x="1207428" y="442314"/>
                      </a:cubicBezTo>
                      <a:cubicBezTo>
                        <a:pt x="1199003" y="470746"/>
                        <a:pt x="1166357" y="491807"/>
                        <a:pt x="1137924" y="524451"/>
                      </a:cubicBezTo>
                      <a:cubicBezTo>
                        <a:pt x="1109491" y="557095"/>
                        <a:pt x="1076844" y="600269"/>
                        <a:pt x="1036827" y="638178"/>
                      </a:cubicBezTo>
                      <a:cubicBezTo>
                        <a:pt x="996810" y="676087"/>
                        <a:pt x="947314" y="698201"/>
                        <a:pt x="897819" y="751906"/>
                      </a:cubicBezTo>
                      <a:cubicBezTo>
                        <a:pt x="848324" y="805611"/>
                        <a:pt x="767235" y="904595"/>
                        <a:pt x="739855" y="960406"/>
                      </a:cubicBezTo>
                      <a:cubicBezTo>
                        <a:pt x="712475" y="1016217"/>
                        <a:pt x="740908" y="1058338"/>
                        <a:pt x="733536" y="1086770"/>
                      </a:cubicBezTo>
                      <a:cubicBezTo>
                        <a:pt x="726164" y="1115202"/>
                        <a:pt x="713527" y="1082558"/>
                        <a:pt x="695625" y="1130997"/>
                      </a:cubicBezTo>
                      <a:cubicBezTo>
                        <a:pt x="677723" y="1179436"/>
                        <a:pt x="642970" y="1318436"/>
                        <a:pt x="626121" y="1377406"/>
                      </a:cubicBezTo>
                      <a:cubicBezTo>
                        <a:pt x="609272" y="1436376"/>
                        <a:pt x="606112" y="1444801"/>
                        <a:pt x="594528" y="1484816"/>
                      </a:cubicBezTo>
                      <a:cubicBezTo>
                        <a:pt x="582944" y="1524831"/>
                        <a:pt x="573467" y="1575377"/>
                        <a:pt x="556617" y="1617498"/>
                      </a:cubicBezTo>
                      <a:cubicBezTo>
                        <a:pt x="539767" y="1659619"/>
                        <a:pt x="497643" y="1696475"/>
                        <a:pt x="493431" y="1737543"/>
                      </a:cubicBezTo>
                      <a:cubicBezTo>
                        <a:pt x="489219" y="1778611"/>
                        <a:pt x="523971" y="1790195"/>
                        <a:pt x="531343" y="1863907"/>
                      </a:cubicBezTo>
                      <a:cubicBezTo>
                        <a:pt x="538715" y="1937619"/>
                        <a:pt x="533449" y="2096628"/>
                        <a:pt x="537661" y="2179817"/>
                      </a:cubicBezTo>
                      <a:cubicBezTo>
                        <a:pt x="541873" y="2263006"/>
                        <a:pt x="551352" y="2298809"/>
                        <a:pt x="556617" y="2363044"/>
                      </a:cubicBezTo>
                      <a:cubicBezTo>
                        <a:pt x="561882" y="2427279"/>
                        <a:pt x="585050" y="2516787"/>
                        <a:pt x="569254" y="2565226"/>
                      </a:cubicBezTo>
                      <a:cubicBezTo>
                        <a:pt x="553458" y="2613666"/>
                        <a:pt x="490272" y="2628408"/>
                        <a:pt x="461839" y="2653681"/>
                      </a:cubicBezTo>
                      <a:cubicBezTo>
                        <a:pt x="433405" y="2678954"/>
                        <a:pt x="438670" y="2707386"/>
                        <a:pt x="398653" y="2716863"/>
                      </a:cubicBezTo>
                      <a:cubicBezTo>
                        <a:pt x="358636" y="2726340"/>
                        <a:pt x="269123" y="2718968"/>
                        <a:pt x="221734" y="2710544"/>
                      </a:cubicBezTo>
                      <a:cubicBezTo>
                        <a:pt x="174345" y="2702120"/>
                        <a:pt x="128008" y="2664211"/>
                        <a:pt x="114318" y="2666317"/>
                      </a:cubicBezTo>
                      <a:cubicBezTo>
                        <a:pt x="100628" y="2668423"/>
                        <a:pt x="112211" y="2706333"/>
                        <a:pt x="139592" y="2723181"/>
                      </a:cubicBezTo>
                      <a:cubicBezTo>
                        <a:pt x="166972" y="2740030"/>
                        <a:pt x="235424" y="2758984"/>
                        <a:pt x="278601" y="2767408"/>
                      </a:cubicBezTo>
                      <a:cubicBezTo>
                        <a:pt x="321778" y="2775832"/>
                        <a:pt x="386016" y="2763196"/>
                        <a:pt x="398653" y="2773726"/>
                      </a:cubicBezTo>
                      <a:cubicBezTo>
                        <a:pt x="411290" y="2784256"/>
                        <a:pt x="368113" y="2815848"/>
                        <a:pt x="354423" y="2830590"/>
                      </a:cubicBezTo>
                      <a:cubicBezTo>
                        <a:pt x="340733" y="2845333"/>
                        <a:pt x="359689" y="2839014"/>
                        <a:pt x="316512" y="2862181"/>
                      </a:cubicBezTo>
                      <a:cubicBezTo>
                        <a:pt x="273335" y="2885348"/>
                        <a:pt x="146964" y="2945370"/>
                        <a:pt x="95363" y="2969590"/>
                      </a:cubicBezTo>
                      <a:cubicBezTo>
                        <a:pt x="43762" y="2993810"/>
                        <a:pt x="-21530" y="3013817"/>
                        <a:pt x="6903" y="3007499"/>
                      </a:cubicBezTo>
                      <a:cubicBezTo>
                        <a:pt x="35336" y="3001181"/>
                        <a:pt x="204885" y="2952741"/>
                        <a:pt x="265964" y="2931681"/>
                      </a:cubicBezTo>
                      <a:cubicBezTo>
                        <a:pt x="327043" y="2910621"/>
                        <a:pt x="342839" y="2895879"/>
                        <a:pt x="373379" y="2881136"/>
                      </a:cubicBezTo>
                      <a:cubicBezTo>
                        <a:pt x="403919" y="2866394"/>
                        <a:pt x="419716" y="2834802"/>
                        <a:pt x="449202" y="2843226"/>
                      </a:cubicBezTo>
                      <a:cubicBezTo>
                        <a:pt x="478688" y="2851650"/>
                        <a:pt x="529236" y="2903249"/>
                        <a:pt x="550298" y="2931681"/>
                      </a:cubicBezTo>
                      <a:cubicBezTo>
                        <a:pt x="571360" y="2960113"/>
                        <a:pt x="576626" y="2979068"/>
                        <a:pt x="575573" y="3013818"/>
                      </a:cubicBezTo>
                      <a:cubicBezTo>
                        <a:pt x="574520" y="3048568"/>
                        <a:pt x="548192" y="3080159"/>
                        <a:pt x="543980" y="3140181"/>
                      </a:cubicBezTo>
                      <a:cubicBezTo>
                        <a:pt x="539768" y="3200203"/>
                        <a:pt x="553457" y="3314984"/>
                        <a:pt x="550298" y="3373954"/>
                      </a:cubicBezTo>
                      <a:cubicBezTo>
                        <a:pt x="547139" y="3432924"/>
                        <a:pt x="529236" y="3459250"/>
                        <a:pt x="525024" y="3494000"/>
                      </a:cubicBezTo>
                      <a:cubicBezTo>
                        <a:pt x="520812" y="3528750"/>
                        <a:pt x="525024" y="3582455"/>
                        <a:pt x="525024" y="3582455"/>
                      </a:cubicBezTo>
                      <a:cubicBezTo>
                        <a:pt x="525024" y="3605622"/>
                        <a:pt x="518705" y="3636159"/>
                        <a:pt x="525024" y="3633000"/>
                      </a:cubicBezTo>
                      <a:cubicBezTo>
                        <a:pt x="531343" y="3629841"/>
                        <a:pt x="554511" y="3589826"/>
                        <a:pt x="562936" y="3563500"/>
                      </a:cubicBezTo>
                      <a:cubicBezTo>
                        <a:pt x="571361" y="3537174"/>
                        <a:pt x="570308" y="3502424"/>
                        <a:pt x="575573" y="3475045"/>
                      </a:cubicBezTo>
                      <a:cubicBezTo>
                        <a:pt x="580838" y="3447666"/>
                        <a:pt x="591369" y="3439242"/>
                        <a:pt x="594528" y="3399227"/>
                      </a:cubicBezTo>
                      <a:cubicBezTo>
                        <a:pt x="597687" y="3359212"/>
                        <a:pt x="594528" y="3234954"/>
                        <a:pt x="594528" y="3234954"/>
                      </a:cubicBezTo>
                      <a:cubicBezTo>
                        <a:pt x="594528" y="3188621"/>
                        <a:pt x="587156" y="3152818"/>
                        <a:pt x="594528" y="3121227"/>
                      </a:cubicBezTo>
                      <a:cubicBezTo>
                        <a:pt x="601900" y="3089636"/>
                        <a:pt x="615590" y="3066470"/>
                        <a:pt x="638758" y="3045409"/>
                      </a:cubicBezTo>
                      <a:cubicBezTo>
                        <a:pt x="661926" y="3024348"/>
                        <a:pt x="709315" y="3011712"/>
                        <a:pt x="733536" y="2994863"/>
                      </a:cubicBezTo>
                      <a:cubicBezTo>
                        <a:pt x="757757" y="2978014"/>
                        <a:pt x="764076" y="2960112"/>
                        <a:pt x="784085" y="2944317"/>
                      </a:cubicBezTo>
                      <a:cubicBezTo>
                        <a:pt x="804094" y="2928522"/>
                        <a:pt x="815678" y="2891666"/>
                        <a:pt x="853589" y="2900090"/>
                      </a:cubicBezTo>
                      <a:cubicBezTo>
                        <a:pt x="891500" y="2908514"/>
                        <a:pt x="973642" y="2953795"/>
                        <a:pt x="1011553" y="2994863"/>
                      </a:cubicBezTo>
                      <a:cubicBezTo>
                        <a:pt x="1049464" y="3035931"/>
                        <a:pt x="1049464" y="3080159"/>
                        <a:pt x="1081057" y="3146500"/>
                      </a:cubicBezTo>
                      <a:cubicBezTo>
                        <a:pt x="1112650" y="3212841"/>
                        <a:pt x="1175835" y="3319197"/>
                        <a:pt x="1201109" y="3392909"/>
                      </a:cubicBezTo>
                      <a:cubicBezTo>
                        <a:pt x="1226383" y="3466621"/>
                        <a:pt x="1220065" y="3567712"/>
                        <a:pt x="1232702" y="3588773"/>
                      </a:cubicBezTo>
                      <a:cubicBezTo>
                        <a:pt x="1245339" y="3609834"/>
                        <a:pt x="1291675" y="3592985"/>
                        <a:pt x="1276932" y="3519273"/>
                      </a:cubicBezTo>
                      <a:cubicBezTo>
                        <a:pt x="1262189" y="3445561"/>
                        <a:pt x="1178994" y="3236008"/>
                        <a:pt x="1144242" y="3146500"/>
                      </a:cubicBezTo>
                      <a:cubicBezTo>
                        <a:pt x="1109490" y="3056992"/>
                        <a:pt x="1064208" y="3014871"/>
                        <a:pt x="1068420" y="2982227"/>
                      </a:cubicBezTo>
                      <a:cubicBezTo>
                        <a:pt x="1072632" y="2949583"/>
                        <a:pt x="1134765" y="2960113"/>
                        <a:pt x="1169517" y="2950636"/>
                      </a:cubicBezTo>
                      <a:cubicBezTo>
                        <a:pt x="1204269" y="2941159"/>
                        <a:pt x="1248499" y="2941158"/>
                        <a:pt x="1276932" y="2925363"/>
                      </a:cubicBezTo>
                      <a:cubicBezTo>
                        <a:pt x="1305365" y="2909568"/>
                        <a:pt x="1352755" y="2860075"/>
                        <a:pt x="1340118" y="2855863"/>
                      </a:cubicBezTo>
                      <a:cubicBezTo>
                        <a:pt x="1327481" y="2851651"/>
                        <a:pt x="1246392" y="2890613"/>
                        <a:pt x="1201109" y="2900090"/>
                      </a:cubicBezTo>
                      <a:cubicBezTo>
                        <a:pt x="1155826" y="2909567"/>
                        <a:pt x="1117915" y="2919045"/>
                        <a:pt x="1068420" y="2912727"/>
                      </a:cubicBezTo>
                      <a:cubicBezTo>
                        <a:pt x="1018925" y="2906409"/>
                        <a:pt x="937836" y="2876924"/>
                        <a:pt x="904137" y="2862181"/>
                      </a:cubicBezTo>
                      <a:cubicBezTo>
                        <a:pt x="870438" y="2847439"/>
                        <a:pt x="849376" y="2832696"/>
                        <a:pt x="866226" y="2824272"/>
                      </a:cubicBezTo>
                      <a:cubicBezTo>
                        <a:pt x="883075" y="2815848"/>
                        <a:pt x="955739" y="2820060"/>
                        <a:pt x="1005234" y="2811636"/>
                      </a:cubicBezTo>
                      <a:cubicBezTo>
                        <a:pt x="1054729" y="2803212"/>
                        <a:pt x="1154773" y="2784256"/>
                        <a:pt x="1163198" y="2773726"/>
                      </a:cubicBezTo>
                      <a:cubicBezTo>
                        <a:pt x="1171623" y="2763196"/>
                        <a:pt x="1068420" y="2769515"/>
                        <a:pt x="1055783" y="2748454"/>
                      </a:cubicBezTo>
                      <a:cubicBezTo>
                        <a:pt x="1043146" y="2727394"/>
                        <a:pt x="1068419" y="2671583"/>
                        <a:pt x="1087375" y="2647363"/>
                      </a:cubicBezTo>
                      <a:cubicBezTo>
                        <a:pt x="1106331" y="2623143"/>
                        <a:pt x="1148455" y="2612612"/>
                        <a:pt x="1169517" y="2603135"/>
                      </a:cubicBezTo>
                      <a:cubicBezTo>
                        <a:pt x="1190579" y="2593658"/>
                        <a:pt x="1220066" y="2594711"/>
                        <a:pt x="1213747" y="2590499"/>
                      </a:cubicBezTo>
                      <a:cubicBezTo>
                        <a:pt x="1207428" y="2586287"/>
                        <a:pt x="1155826" y="2576809"/>
                        <a:pt x="1131605" y="2577862"/>
                      </a:cubicBezTo>
                      <a:cubicBezTo>
                        <a:pt x="1107384" y="2578915"/>
                        <a:pt x="1086323" y="2579968"/>
                        <a:pt x="1068420" y="2596817"/>
                      </a:cubicBezTo>
                      <a:cubicBezTo>
                        <a:pt x="1050517" y="2613666"/>
                        <a:pt x="1035774" y="2655787"/>
                        <a:pt x="1024190" y="2678954"/>
                      </a:cubicBezTo>
                      <a:cubicBezTo>
                        <a:pt x="1012606" y="2702121"/>
                        <a:pt x="1015765" y="2724234"/>
                        <a:pt x="998916" y="2735817"/>
                      </a:cubicBezTo>
                      <a:cubicBezTo>
                        <a:pt x="982067" y="2747400"/>
                        <a:pt x="950473" y="2758984"/>
                        <a:pt x="923093" y="2748454"/>
                      </a:cubicBezTo>
                      <a:cubicBezTo>
                        <a:pt x="895713" y="2737924"/>
                        <a:pt x="875703" y="2701067"/>
                        <a:pt x="834633" y="2672635"/>
                      </a:cubicBezTo>
                      <a:cubicBezTo>
                        <a:pt x="793562" y="2644203"/>
                        <a:pt x="710369" y="2635779"/>
                        <a:pt x="676670" y="2577862"/>
                      </a:cubicBezTo>
                      <a:cubicBezTo>
                        <a:pt x="642971" y="2519945"/>
                        <a:pt x="645077" y="2405165"/>
                        <a:pt x="632440" y="2325135"/>
                      </a:cubicBezTo>
                      <a:cubicBezTo>
                        <a:pt x="619803" y="2245105"/>
                        <a:pt x="608219" y="2188241"/>
                        <a:pt x="600847" y="2097680"/>
                      </a:cubicBezTo>
                      <a:cubicBezTo>
                        <a:pt x="593475" y="2007119"/>
                        <a:pt x="592422" y="1844953"/>
                        <a:pt x="588210" y="1781771"/>
                      </a:cubicBezTo>
                      <a:cubicBezTo>
                        <a:pt x="583998" y="1718589"/>
                        <a:pt x="566095" y="1752286"/>
                        <a:pt x="575573" y="1718589"/>
                      </a:cubicBezTo>
                      <a:cubicBezTo>
                        <a:pt x="585051" y="1684892"/>
                        <a:pt x="627175" y="1636453"/>
                        <a:pt x="645077" y="1579589"/>
                      </a:cubicBezTo>
                      <a:cubicBezTo>
                        <a:pt x="662979" y="1522725"/>
                        <a:pt x="667192" y="1445853"/>
                        <a:pt x="682988" y="1377406"/>
                      </a:cubicBezTo>
                      <a:cubicBezTo>
                        <a:pt x="698784" y="1308959"/>
                        <a:pt x="720899" y="1222610"/>
                        <a:pt x="739855" y="1168906"/>
                      </a:cubicBezTo>
                      <a:cubicBezTo>
                        <a:pt x="758811" y="1115202"/>
                        <a:pt x="785138" y="1093088"/>
                        <a:pt x="796722" y="1055179"/>
                      </a:cubicBezTo>
                      <a:cubicBezTo>
                        <a:pt x="808306" y="1017270"/>
                        <a:pt x="785138" y="982519"/>
                        <a:pt x="809359" y="941451"/>
                      </a:cubicBezTo>
                      <a:cubicBezTo>
                        <a:pt x="833580" y="900383"/>
                        <a:pt x="942049" y="808769"/>
                        <a:pt x="942049" y="808769"/>
                      </a:cubicBezTo>
                      <a:lnTo>
                        <a:pt x="1182154" y="562360"/>
                      </a:lnTo>
                      <a:cubicBezTo>
                        <a:pt x="1231649" y="512868"/>
                        <a:pt x="1225331" y="545511"/>
                        <a:pt x="1239021" y="511814"/>
                      </a:cubicBezTo>
                      <a:cubicBezTo>
                        <a:pt x="1252711" y="478117"/>
                        <a:pt x="1254817" y="403352"/>
                        <a:pt x="1264295" y="360178"/>
                      </a:cubicBezTo>
                      <a:cubicBezTo>
                        <a:pt x="1273773" y="317004"/>
                        <a:pt x="1266401" y="308580"/>
                        <a:pt x="1295888" y="252769"/>
                      </a:cubicBezTo>
                      <a:cubicBezTo>
                        <a:pt x="1325374" y="196958"/>
                        <a:pt x="1430684" y="3200"/>
                        <a:pt x="1422259" y="41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  <a:alpha val="78000"/>
                  </a:schemeClr>
                </a:solidFill>
                <a:ln w="3175">
                  <a:solidFill>
                    <a:schemeClr val="bg1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7" name="Freeform 136">
                  <a:extLst>
                    <a:ext uri="{FF2B5EF4-FFF2-40B4-BE49-F238E27FC236}">
                      <a16:creationId xmlns:a16="http://schemas.microsoft.com/office/drawing/2014/main" xmlns="" id="{D59B7D37-3CA0-074E-9241-4D7E9B731A1F}"/>
                    </a:ext>
                  </a:extLst>
                </p:cNvPr>
                <p:cNvSpPr/>
                <p:nvPr/>
              </p:nvSpPr>
              <p:spPr>
                <a:xfrm>
                  <a:off x="5952077" y="3702047"/>
                  <a:ext cx="902382" cy="1605232"/>
                </a:xfrm>
                <a:custGeom>
                  <a:avLst/>
                  <a:gdLst>
                    <a:gd name="connsiteX0" fmla="*/ 897235 w 902383"/>
                    <a:gd name="connsiteY0" fmla="*/ 2186093 h 2186093"/>
                    <a:gd name="connsiteX1" fmla="*/ 897235 w 902383"/>
                    <a:gd name="connsiteY1" fmla="*/ 1914411 h 2186093"/>
                    <a:gd name="connsiteX2" fmla="*/ 897235 w 902383"/>
                    <a:gd name="connsiteY2" fmla="*/ 1756456 h 2186093"/>
                    <a:gd name="connsiteX3" fmla="*/ 827731 w 902383"/>
                    <a:gd name="connsiteY3" fmla="*/ 1554274 h 2186093"/>
                    <a:gd name="connsiteX4" fmla="*/ 739271 w 902383"/>
                    <a:gd name="connsiteY4" fmla="*/ 1408956 h 2186093"/>
                    <a:gd name="connsiteX5" fmla="*/ 631856 w 902383"/>
                    <a:gd name="connsiteY5" fmla="*/ 1137274 h 2186093"/>
                    <a:gd name="connsiteX6" fmla="*/ 543396 w 902383"/>
                    <a:gd name="connsiteY6" fmla="*/ 770819 h 2186093"/>
                    <a:gd name="connsiteX7" fmla="*/ 372795 w 902383"/>
                    <a:gd name="connsiteY7" fmla="*/ 676046 h 2186093"/>
                    <a:gd name="connsiteX8" fmla="*/ 278017 w 902383"/>
                    <a:gd name="connsiteY8" fmla="*/ 259045 h 2186093"/>
                    <a:gd name="connsiteX9" fmla="*/ 0 w 902383"/>
                    <a:gd name="connsiteY9" fmla="*/ 0 h 2186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02383" h="2186093">
                      <a:moveTo>
                        <a:pt x="897235" y="2186093"/>
                      </a:moveTo>
                      <a:lnTo>
                        <a:pt x="897235" y="1914411"/>
                      </a:lnTo>
                      <a:cubicBezTo>
                        <a:pt x="897235" y="1842805"/>
                        <a:pt x="908819" y="1816479"/>
                        <a:pt x="897235" y="1756456"/>
                      </a:cubicBezTo>
                      <a:cubicBezTo>
                        <a:pt x="885651" y="1696433"/>
                        <a:pt x="854058" y="1612191"/>
                        <a:pt x="827731" y="1554274"/>
                      </a:cubicBezTo>
                      <a:cubicBezTo>
                        <a:pt x="801404" y="1496357"/>
                        <a:pt x="771917" y="1478456"/>
                        <a:pt x="739271" y="1408956"/>
                      </a:cubicBezTo>
                      <a:cubicBezTo>
                        <a:pt x="706625" y="1339456"/>
                        <a:pt x="664502" y="1243630"/>
                        <a:pt x="631856" y="1137274"/>
                      </a:cubicBezTo>
                      <a:cubicBezTo>
                        <a:pt x="599210" y="1030918"/>
                        <a:pt x="586573" y="847690"/>
                        <a:pt x="543396" y="770819"/>
                      </a:cubicBezTo>
                      <a:cubicBezTo>
                        <a:pt x="500219" y="693948"/>
                        <a:pt x="417025" y="761342"/>
                        <a:pt x="372795" y="676046"/>
                      </a:cubicBezTo>
                      <a:cubicBezTo>
                        <a:pt x="328565" y="590750"/>
                        <a:pt x="340149" y="371719"/>
                        <a:pt x="278017" y="259045"/>
                      </a:cubicBezTo>
                      <a:cubicBezTo>
                        <a:pt x="215884" y="146371"/>
                        <a:pt x="47389" y="45280"/>
                        <a:pt x="0" y="0"/>
                      </a:cubicBezTo>
                    </a:path>
                  </a:pathLst>
                </a:custGeom>
                <a:ln w="25400">
                  <a:solidFill>
                    <a:schemeClr val="bg1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35" name="Freeform 134">
                <a:extLst>
                  <a:ext uri="{FF2B5EF4-FFF2-40B4-BE49-F238E27FC236}">
                    <a16:creationId xmlns:a16="http://schemas.microsoft.com/office/drawing/2014/main" xmlns="" id="{C6935B6C-170B-2A41-A54F-55CF74352582}"/>
                  </a:ext>
                </a:extLst>
              </p:cNvPr>
              <p:cNvSpPr/>
              <p:nvPr/>
            </p:nvSpPr>
            <p:spPr>
              <a:xfrm>
                <a:off x="6798589" y="5862651"/>
                <a:ext cx="274907" cy="306120"/>
              </a:xfrm>
              <a:custGeom>
                <a:avLst/>
                <a:gdLst>
                  <a:gd name="connsiteX0" fmla="*/ 94953 w 274907"/>
                  <a:gd name="connsiteY0" fmla="*/ 13265 h 306120"/>
                  <a:gd name="connsiteX1" fmla="*/ 175 w 274907"/>
                  <a:gd name="connsiteY1" fmla="*/ 145947 h 306120"/>
                  <a:gd name="connsiteX2" fmla="*/ 120227 w 274907"/>
                  <a:gd name="connsiteY2" fmla="*/ 303902 h 306120"/>
                  <a:gd name="connsiteX3" fmla="*/ 252917 w 274907"/>
                  <a:gd name="connsiteY3" fmla="*/ 228084 h 306120"/>
                  <a:gd name="connsiteX4" fmla="*/ 265554 w 274907"/>
                  <a:gd name="connsiteY4" fmla="*/ 82765 h 306120"/>
                  <a:gd name="connsiteX5" fmla="*/ 158138 w 274907"/>
                  <a:gd name="connsiteY5" fmla="*/ 13265 h 306120"/>
                  <a:gd name="connsiteX6" fmla="*/ 94953 w 274907"/>
                  <a:gd name="connsiteY6" fmla="*/ 13265 h 306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4907" h="306120">
                    <a:moveTo>
                      <a:pt x="94953" y="13265"/>
                    </a:moveTo>
                    <a:cubicBezTo>
                      <a:pt x="68626" y="35379"/>
                      <a:pt x="-4037" y="97508"/>
                      <a:pt x="175" y="145947"/>
                    </a:cubicBezTo>
                    <a:cubicBezTo>
                      <a:pt x="4387" y="194386"/>
                      <a:pt x="78103" y="290213"/>
                      <a:pt x="120227" y="303902"/>
                    </a:cubicBezTo>
                    <a:cubicBezTo>
                      <a:pt x="162351" y="317591"/>
                      <a:pt x="228696" y="264940"/>
                      <a:pt x="252917" y="228084"/>
                    </a:cubicBezTo>
                    <a:cubicBezTo>
                      <a:pt x="277138" y="191228"/>
                      <a:pt x="281351" y="118568"/>
                      <a:pt x="265554" y="82765"/>
                    </a:cubicBezTo>
                    <a:cubicBezTo>
                      <a:pt x="249758" y="46962"/>
                      <a:pt x="187624" y="25901"/>
                      <a:pt x="158138" y="13265"/>
                    </a:cubicBezTo>
                    <a:cubicBezTo>
                      <a:pt x="128652" y="629"/>
                      <a:pt x="121280" y="-8849"/>
                      <a:pt x="94953" y="1326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1" name="Freeform 140">
              <a:extLst>
                <a:ext uri="{FF2B5EF4-FFF2-40B4-BE49-F238E27FC236}">
                  <a16:creationId xmlns:a16="http://schemas.microsoft.com/office/drawing/2014/main" xmlns="" id="{B46F9A52-AB32-2E44-932A-1E817F6E8DA3}"/>
                </a:ext>
              </a:extLst>
            </p:cNvPr>
            <p:cNvSpPr>
              <a:spLocks noChangeAspect="1"/>
            </p:cNvSpPr>
            <p:nvPr/>
          </p:nvSpPr>
          <p:spPr>
            <a:xfrm rot="15696535" flipH="1">
              <a:off x="2619344" y="2538211"/>
              <a:ext cx="340849" cy="512086"/>
            </a:xfrm>
            <a:custGeom>
              <a:avLst/>
              <a:gdLst>
                <a:gd name="connsiteX0" fmla="*/ 746404 w 2015889"/>
                <a:gd name="connsiteY0" fmla="*/ 74511 h 3307417"/>
                <a:gd name="connsiteX1" fmla="*/ 790199 w 2015889"/>
                <a:gd name="connsiteY1" fmla="*/ 1524 h 3307417"/>
                <a:gd name="connsiteX2" fmla="*/ 782900 w 2015889"/>
                <a:gd name="connsiteY2" fmla="*/ 118303 h 3307417"/>
                <a:gd name="connsiteX3" fmla="*/ 797498 w 2015889"/>
                <a:gd name="connsiteY3" fmla="*/ 315366 h 3307417"/>
                <a:gd name="connsiteX4" fmla="*/ 833994 w 2015889"/>
                <a:gd name="connsiteY4" fmla="*/ 534326 h 3307417"/>
                <a:gd name="connsiteX5" fmla="*/ 899686 w 2015889"/>
                <a:gd name="connsiteY5" fmla="*/ 607313 h 3307417"/>
                <a:gd name="connsiteX6" fmla="*/ 943481 w 2015889"/>
                <a:gd name="connsiteY6" fmla="*/ 636507 h 3307417"/>
                <a:gd name="connsiteX7" fmla="*/ 1096763 w 2015889"/>
                <a:gd name="connsiteY7" fmla="*/ 570819 h 3307417"/>
                <a:gd name="connsiteX8" fmla="*/ 1206250 w 2015889"/>
                <a:gd name="connsiteY8" fmla="*/ 490534 h 3307417"/>
                <a:gd name="connsiteX9" fmla="*/ 1308438 w 2015889"/>
                <a:gd name="connsiteY9" fmla="*/ 439444 h 3307417"/>
                <a:gd name="connsiteX10" fmla="*/ 1169755 w 2015889"/>
                <a:gd name="connsiteY10" fmla="*/ 563521 h 3307417"/>
                <a:gd name="connsiteX11" fmla="*/ 1052968 w 2015889"/>
                <a:gd name="connsiteY11" fmla="*/ 643806 h 3307417"/>
                <a:gd name="connsiteX12" fmla="*/ 950780 w 2015889"/>
                <a:gd name="connsiteY12" fmla="*/ 694897 h 3307417"/>
                <a:gd name="connsiteX13" fmla="*/ 870490 w 2015889"/>
                <a:gd name="connsiteY13" fmla="*/ 775182 h 3307417"/>
                <a:gd name="connsiteX14" fmla="*/ 804798 w 2015889"/>
                <a:gd name="connsiteY14" fmla="*/ 833571 h 3307417"/>
                <a:gd name="connsiteX15" fmla="*/ 797498 w 2015889"/>
                <a:gd name="connsiteY15" fmla="*/ 935752 h 3307417"/>
                <a:gd name="connsiteX16" fmla="*/ 746404 w 2015889"/>
                <a:gd name="connsiteY16" fmla="*/ 1045232 h 3307417"/>
                <a:gd name="connsiteX17" fmla="*/ 804798 w 2015889"/>
                <a:gd name="connsiteY17" fmla="*/ 1176608 h 3307417"/>
                <a:gd name="connsiteX18" fmla="*/ 826695 w 2015889"/>
                <a:gd name="connsiteY18" fmla="*/ 1256893 h 3307417"/>
                <a:gd name="connsiteX19" fmla="*/ 885088 w 2015889"/>
                <a:gd name="connsiteY19" fmla="*/ 1271490 h 3307417"/>
                <a:gd name="connsiteX20" fmla="*/ 972678 w 2015889"/>
                <a:gd name="connsiteY20" fmla="*/ 1249595 h 3307417"/>
                <a:gd name="connsiteX21" fmla="*/ 1001874 w 2015889"/>
                <a:gd name="connsiteY21" fmla="*/ 1169309 h 3307417"/>
                <a:gd name="connsiteX22" fmla="*/ 1001874 w 2015889"/>
                <a:gd name="connsiteY22" fmla="*/ 1045232 h 3307417"/>
                <a:gd name="connsiteX23" fmla="*/ 1009173 w 2015889"/>
                <a:gd name="connsiteY23" fmla="*/ 928454 h 3307417"/>
                <a:gd name="connsiteX24" fmla="*/ 994575 w 2015889"/>
                <a:gd name="connsiteY24" fmla="*/ 818974 h 3307417"/>
                <a:gd name="connsiteX25" fmla="*/ 1001874 w 2015889"/>
                <a:gd name="connsiteY25" fmla="*/ 753286 h 3307417"/>
                <a:gd name="connsiteX26" fmla="*/ 1038370 w 2015889"/>
                <a:gd name="connsiteY26" fmla="*/ 658403 h 3307417"/>
                <a:gd name="connsiteX27" fmla="*/ 1052968 w 2015889"/>
                <a:gd name="connsiteY27" fmla="*/ 789779 h 3307417"/>
                <a:gd name="connsiteX28" fmla="*/ 1082165 w 2015889"/>
                <a:gd name="connsiteY28" fmla="*/ 950350 h 3307417"/>
                <a:gd name="connsiteX29" fmla="*/ 1082165 w 2015889"/>
                <a:gd name="connsiteY29" fmla="*/ 1067128 h 3307417"/>
                <a:gd name="connsiteX30" fmla="*/ 1125960 w 2015889"/>
                <a:gd name="connsiteY30" fmla="*/ 1147413 h 3307417"/>
                <a:gd name="connsiteX31" fmla="*/ 1213549 w 2015889"/>
                <a:gd name="connsiteY31" fmla="*/ 1162011 h 3307417"/>
                <a:gd name="connsiteX32" fmla="*/ 1315737 w 2015889"/>
                <a:gd name="connsiteY32" fmla="*/ 1118219 h 3307417"/>
                <a:gd name="connsiteX33" fmla="*/ 1417925 w 2015889"/>
                <a:gd name="connsiteY33" fmla="*/ 979544 h 3307417"/>
                <a:gd name="connsiteX34" fmla="*/ 1461720 w 2015889"/>
                <a:gd name="connsiteY34" fmla="*/ 833571 h 3307417"/>
                <a:gd name="connsiteX35" fmla="*/ 1483618 w 2015889"/>
                <a:gd name="connsiteY35" fmla="*/ 782480 h 3307417"/>
                <a:gd name="connsiteX36" fmla="*/ 1578507 w 2015889"/>
                <a:gd name="connsiteY36" fmla="*/ 724091 h 3307417"/>
                <a:gd name="connsiteX37" fmla="*/ 1629601 w 2015889"/>
                <a:gd name="connsiteY37" fmla="*/ 673001 h 3307417"/>
                <a:gd name="connsiteX38" fmla="*/ 1695293 w 2015889"/>
                <a:gd name="connsiteY38" fmla="*/ 607313 h 3307417"/>
                <a:gd name="connsiteX39" fmla="*/ 1760985 w 2015889"/>
                <a:gd name="connsiteY39" fmla="*/ 534326 h 3307417"/>
                <a:gd name="connsiteX40" fmla="*/ 1863173 w 2015889"/>
                <a:gd name="connsiteY40" fmla="*/ 497833 h 3307417"/>
                <a:gd name="connsiteX41" fmla="*/ 1812079 w 2015889"/>
                <a:gd name="connsiteY41" fmla="*/ 570819 h 3307417"/>
                <a:gd name="connsiteX42" fmla="*/ 1746387 w 2015889"/>
                <a:gd name="connsiteY42" fmla="*/ 629209 h 3307417"/>
                <a:gd name="connsiteX43" fmla="*/ 1549310 w 2015889"/>
                <a:gd name="connsiteY43" fmla="*/ 789779 h 3307417"/>
                <a:gd name="connsiteX44" fmla="*/ 1490917 w 2015889"/>
                <a:gd name="connsiteY44" fmla="*/ 913856 h 3307417"/>
                <a:gd name="connsiteX45" fmla="*/ 1388729 w 2015889"/>
                <a:gd name="connsiteY45" fmla="*/ 1096323 h 3307417"/>
                <a:gd name="connsiteX46" fmla="*/ 1352233 w 2015889"/>
                <a:gd name="connsiteY46" fmla="*/ 1154712 h 3307417"/>
                <a:gd name="connsiteX47" fmla="*/ 1483618 w 2015889"/>
                <a:gd name="connsiteY47" fmla="*/ 1110920 h 3307417"/>
                <a:gd name="connsiteX48" fmla="*/ 1585806 w 2015889"/>
                <a:gd name="connsiteY48" fmla="*/ 1140115 h 3307417"/>
                <a:gd name="connsiteX49" fmla="*/ 1702592 w 2015889"/>
                <a:gd name="connsiteY49" fmla="*/ 1169309 h 3307417"/>
                <a:gd name="connsiteX50" fmla="*/ 1819378 w 2015889"/>
                <a:gd name="connsiteY50" fmla="*/ 1198504 h 3307417"/>
                <a:gd name="connsiteX51" fmla="*/ 1804780 w 2015889"/>
                <a:gd name="connsiteY51" fmla="*/ 1256893 h 3307417"/>
                <a:gd name="connsiteX52" fmla="*/ 1775583 w 2015889"/>
                <a:gd name="connsiteY52" fmla="*/ 1264192 h 3307417"/>
                <a:gd name="connsiteX53" fmla="*/ 1636900 w 2015889"/>
                <a:gd name="connsiteY53" fmla="*/ 1198504 h 3307417"/>
                <a:gd name="connsiteX54" fmla="*/ 1498216 w 2015889"/>
                <a:gd name="connsiteY54" fmla="*/ 1162011 h 3307417"/>
                <a:gd name="connsiteX55" fmla="*/ 1293840 w 2015889"/>
                <a:gd name="connsiteY55" fmla="*/ 1191205 h 3307417"/>
                <a:gd name="connsiteX56" fmla="*/ 1191652 w 2015889"/>
                <a:gd name="connsiteY56" fmla="*/ 1300685 h 3307417"/>
                <a:gd name="connsiteX57" fmla="*/ 1104062 w 2015889"/>
                <a:gd name="connsiteY57" fmla="*/ 1395568 h 3307417"/>
                <a:gd name="connsiteX58" fmla="*/ 1104062 w 2015889"/>
                <a:gd name="connsiteY58" fmla="*/ 1490450 h 3307417"/>
                <a:gd name="connsiteX59" fmla="*/ 1118661 w 2015889"/>
                <a:gd name="connsiteY59" fmla="*/ 1621826 h 3307417"/>
                <a:gd name="connsiteX60" fmla="*/ 1177054 w 2015889"/>
                <a:gd name="connsiteY60" fmla="*/ 1665618 h 3307417"/>
                <a:gd name="connsiteX61" fmla="*/ 1264643 w 2015889"/>
                <a:gd name="connsiteY61" fmla="*/ 1738604 h 3307417"/>
                <a:gd name="connsiteX62" fmla="*/ 1359532 w 2015889"/>
                <a:gd name="connsiteY62" fmla="*/ 1745903 h 3307417"/>
                <a:gd name="connsiteX63" fmla="*/ 1425225 w 2015889"/>
                <a:gd name="connsiteY63" fmla="*/ 1775098 h 3307417"/>
                <a:gd name="connsiteX64" fmla="*/ 1563908 w 2015889"/>
                <a:gd name="connsiteY64" fmla="*/ 1767799 h 3307417"/>
                <a:gd name="connsiteX65" fmla="*/ 1636900 w 2015889"/>
                <a:gd name="connsiteY65" fmla="*/ 1818890 h 3307417"/>
                <a:gd name="connsiteX66" fmla="*/ 1680695 w 2015889"/>
                <a:gd name="connsiteY66" fmla="*/ 1826188 h 3307417"/>
                <a:gd name="connsiteX67" fmla="*/ 1724489 w 2015889"/>
                <a:gd name="connsiteY67" fmla="*/ 1753202 h 3307417"/>
                <a:gd name="connsiteX68" fmla="*/ 1775583 w 2015889"/>
                <a:gd name="connsiteY68" fmla="*/ 1767799 h 3307417"/>
                <a:gd name="connsiteX69" fmla="*/ 1819378 w 2015889"/>
                <a:gd name="connsiteY69" fmla="*/ 1775098 h 3307417"/>
                <a:gd name="connsiteX70" fmla="*/ 1855874 w 2015889"/>
                <a:gd name="connsiteY70" fmla="*/ 1753202 h 3307417"/>
                <a:gd name="connsiteX71" fmla="*/ 1877771 w 2015889"/>
                <a:gd name="connsiteY71" fmla="*/ 1848084 h 3307417"/>
                <a:gd name="connsiteX72" fmla="*/ 1979959 w 2015889"/>
                <a:gd name="connsiteY72" fmla="*/ 1877279 h 3307417"/>
                <a:gd name="connsiteX73" fmla="*/ 2009156 w 2015889"/>
                <a:gd name="connsiteY73" fmla="*/ 1906474 h 3307417"/>
                <a:gd name="connsiteX74" fmla="*/ 1863173 w 2015889"/>
                <a:gd name="connsiteY74" fmla="*/ 1891876 h 3307417"/>
                <a:gd name="connsiteX75" fmla="*/ 1870472 w 2015889"/>
                <a:gd name="connsiteY75" fmla="*/ 1979460 h 3307417"/>
                <a:gd name="connsiteX76" fmla="*/ 1833977 w 2015889"/>
                <a:gd name="connsiteY76" fmla="*/ 1957564 h 3307417"/>
                <a:gd name="connsiteX77" fmla="*/ 1739088 w 2015889"/>
                <a:gd name="connsiteY77" fmla="*/ 1855383 h 3307417"/>
                <a:gd name="connsiteX78" fmla="*/ 1651498 w 2015889"/>
                <a:gd name="connsiteY78" fmla="*/ 1877279 h 3307417"/>
                <a:gd name="connsiteX79" fmla="*/ 1571207 w 2015889"/>
                <a:gd name="connsiteY79" fmla="*/ 1818890 h 3307417"/>
                <a:gd name="connsiteX80" fmla="*/ 1447122 w 2015889"/>
                <a:gd name="connsiteY80" fmla="*/ 1826188 h 3307417"/>
                <a:gd name="connsiteX81" fmla="*/ 1286541 w 2015889"/>
                <a:gd name="connsiteY81" fmla="*/ 1869980 h 3307417"/>
                <a:gd name="connsiteX82" fmla="*/ 1250045 w 2015889"/>
                <a:gd name="connsiteY82" fmla="*/ 1899175 h 3307417"/>
                <a:gd name="connsiteX83" fmla="*/ 1264643 w 2015889"/>
                <a:gd name="connsiteY83" fmla="*/ 1964863 h 3307417"/>
                <a:gd name="connsiteX84" fmla="*/ 1293840 w 2015889"/>
                <a:gd name="connsiteY84" fmla="*/ 2110836 h 3307417"/>
                <a:gd name="connsiteX85" fmla="*/ 1352233 w 2015889"/>
                <a:gd name="connsiteY85" fmla="*/ 2191121 h 3307417"/>
                <a:gd name="connsiteX86" fmla="*/ 1396028 w 2015889"/>
                <a:gd name="connsiteY86" fmla="*/ 2264108 h 3307417"/>
                <a:gd name="connsiteX87" fmla="*/ 1403327 w 2015889"/>
                <a:gd name="connsiteY87" fmla="*/ 2198420 h 3307417"/>
                <a:gd name="connsiteX88" fmla="*/ 1483618 w 2015889"/>
                <a:gd name="connsiteY88" fmla="*/ 2213017 h 3307417"/>
                <a:gd name="connsiteX89" fmla="*/ 1461720 w 2015889"/>
                <a:gd name="connsiteY89" fmla="*/ 2322497 h 3307417"/>
                <a:gd name="connsiteX90" fmla="*/ 1490917 w 2015889"/>
                <a:gd name="connsiteY90" fmla="*/ 2358990 h 3307417"/>
                <a:gd name="connsiteX91" fmla="*/ 1512814 w 2015889"/>
                <a:gd name="connsiteY91" fmla="*/ 2410081 h 3307417"/>
                <a:gd name="connsiteX92" fmla="*/ 1702592 w 2015889"/>
                <a:gd name="connsiteY92" fmla="*/ 2519561 h 3307417"/>
                <a:gd name="connsiteX93" fmla="*/ 1760985 w 2015889"/>
                <a:gd name="connsiteY93" fmla="*/ 2585249 h 3307417"/>
                <a:gd name="connsiteX94" fmla="*/ 1936164 w 2015889"/>
                <a:gd name="connsiteY94" fmla="*/ 2716624 h 3307417"/>
                <a:gd name="connsiteX95" fmla="*/ 1790182 w 2015889"/>
                <a:gd name="connsiteY95" fmla="*/ 2665534 h 3307417"/>
                <a:gd name="connsiteX96" fmla="*/ 1797481 w 2015889"/>
                <a:gd name="connsiteY96" fmla="*/ 2782312 h 3307417"/>
                <a:gd name="connsiteX97" fmla="*/ 1739088 w 2015889"/>
                <a:gd name="connsiteY97" fmla="*/ 2972077 h 3307417"/>
                <a:gd name="connsiteX98" fmla="*/ 1731789 w 2015889"/>
                <a:gd name="connsiteY98" fmla="*/ 2964779 h 3307417"/>
                <a:gd name="connsiteX99" fmla="*/ 1739088 w 2015889"/>
                <a:gd name="connsiteY99" fmla="*/ 2840702 h 3307417"/>
                <a:gd name="connsiteX100" fmla="*/ 1717190 w 2015889"/>
                <a:gd name="connsiteY100" fmla="*/ 2629041 h 3307417"/>
                <a:gd name="connsiteX101" fmla="*/ 1549310 w 2015889"/>
                <a:gd name="connsiteY101" fmla="*/ 2483067 h 3307417"/>
                <a:gd name="connsiteX102" fmla="*/ 1520113 w 2015889"/>
                <a:gd name="connsiteY102" fmla="*/ 2723923 h 3307417"/>
                <a:gd name="connsiteX103" fmla="*/ 1490917 w 2015889"/>
                <a:gd name="connsiteY103" fmla="*/ 2738520 h 3307417"/>
                <a:gd name="connsiteX104" fmla="*/ 1512814 w 2015889"/>
                <a:gd name="connsiteY104" fmla="*/ 2526859 h 3307417"/>
                <a:gd name="connsiteX105" fmla="*/ 1483618 w 2015889"/>
                <a:gd name="connsiteY105" fmla="*/ 2424678 h 3307417"/>
                <a:gd name="connsiteX106" fmla="*/ 1403327 w 2015889"/>
                <a:gd name="connsiteY106" fmla="*/ 2402782 h 3307417"/>
                <a:gd name="connsiteX107" fmla="*/ 1337635 w 2015889"/>
                <a:gd name="connsiteY107" fmla="*/ 2278705 h 3307417"/>
                <a:gd name="connsiteX108" fmla="*/ 1264643 w 2015889"/>
                <a:gd name="connsiteY108" fmla="*/ 2205718 h 3307417"/>
                <a:gd name="connsiteX109" fmla="*/ 1045669 w 2015889"/>
                <a:gd name="connsiteY109" fmla="*/ 2556054 h 3307417"/>
                <a:gd name="connsiteX110" fmla="*/ 1096763 w 2015889"/>
                <a:gd name="connsiteY110" fmla="*/ 2665534 h 3307417"/>
                <a:gd name="connsiteX111" fmla="*/ 1133259 w 2015889"/>
                <a:gd name="connsiteY111" fmla="*/ 2855299 h 3307417"/>
                <a:gd name="connsiteX112" fmla="*/ 1089464 w 2015889"/>
                <a:gd name="connsiteY112" fmla="*/ 2899091 h 3307417"/>
                <a:gd name="connsiteX113" fmla="*/ 1045669 w 2015889"/>
                <a:gd name="connsiteY113" fmla="*/ 2731222 h 3307417"/>
                <a:gd name="connsiteX114" fmla="*/ 987276 w 2015889"/>
                <a:gd name="connsiteY114" fmla="*/ 2614443 h 3307417"/>
                <a:gd name="connsiteX115" fmla="*/ 1031071 w 2015889"/>
                <a:gd name="connsiteY115" fmla="*/ 2497665 h 3307417"/>
                <a:gd name="connsiteX116" fmla="*/ 1191652 w 2015889"/>
                <a:gd name="connsiteY116" fmla="*/ 2242212 h 3307417"/>
                <a:gd name="connsiteX117" fmla="*/ 1220849 w 2015889"/>
                <a:gd name="connsiteY117" fmla="*/ 2154628 h 3307417"/>
                <a:gd name="connsiteX118" fmla="*/ 1067567 w 2015889"/>
                <a:gd name="connsiteY118" fmla="*/ 1913772 h 3307417"/>
                <a:gd name="connsiteX119" fmla="*/ 1009173 w 2015889"/>
                <a:gd name="connsiteY119" fmla="*/ 2001356 h 3307417"/>
                <a:gd name="connsiteX120" fmla="*/ 950780 w 2015889"/>
                <a:gd name="connsiteY120" fmla="*/ 2118135 h 3307417"/>
                <a:gd name="connsiteX121" fmla="*/ 950780 w 2015889"/>
                <a:gd name="connsiteY121" fmla="*/ 2227614 h 3307417"/>
                <a:gd name="connsiteX122" fmla="*/ 892387 w 2015889"/>
                <a:gd name="connsiteY122" fmla="*/ 2402782 h 3307417"/>
                <a:gd name="connsiteX123" fmla="*/ 863191 w 2015889"/>
                <a:gd name="connsiteY123" fmla="*/ 2534158 h 3307417"/>
                <a:gd name="connsiteX124" fmla="*/ 921584 w 2015889"/>
                <a:gd name="connsiteY124" fmla="*/ 2760416 h 3307417"/>
                <a:gd name="connsiteX125" fmla="*/ 1009173 w 2015889"/>
                <a:gd name="connsiteY125" fmla="*/ 2913688 h 3307417"/>
                <a:gd name="connsiteX126" fmla="*/ 1125960 w 2015889"/>
                <a:gd name="connsiteY126" fmla="*/ 3023168 h 3307417"/>
                <a:gd name="connsiteX127" fmla="*/ 1250045 w 2015889"/>
                <a:gd name="connsiteY127" fmla="*/ 3183738 h 3307417"/>
                <a:gd name="connsiteX128" fmla="*/ 1476319 w 2015889"/>
                <a:gd name="connsiteY128" fmla="*/ 3256725 h 3307417"/>
                <a:gd name="connsiteX129" fmla="*/ 1301139 w 2015889"/>
                <a:gd name="connsiteY129" fmla="*/ 3242128 h 3307417"/>
                <a:gd name="connsiteX130" fmla="*/ 1235447 w 2015889"/>
                <a:gd name="connsiteY130" fmla="*/ 3278621 h 3307417"/>
                <a:gd name="connsiteX131" fmla="*/ 1191652 w 2015889"/>
                <a:gd name="connsiteY131" fmla="*/ 3183738 h 3307417"/>
                <a:gd name="connsiteX132" fmla="*/ 1052968 w 2015889"/>
                <a:gd name="connsiteY132" fmla="*/ 2979376 h 3307417"/>
                <a:gd name="connsiteX133" fmla="*/ 943481 w 2015889"/>
                <a:gd name="connsiteY133" fmla="*/ 2899091 h 3307417"/>
                <a:gd name="connsiteX134" fmla="*/ 943481 w 2015889"/>
                <a:gd name="connsiteY134" fmla="*/ 3118051 h 3307417"/>
                <a:gd name="connsiteX135" fmla="*/ 1009173 w 2015889"/>
                <a:gd name="connsiteY135" fmla="*/ 3293218 h 3307417"/>
                <a:gd name="connsiteX136" fmla="*/ 958079 w 2015889"/>
                <a:gd name="connsiteY136" fmla="*/ 3278621 h 3307417"/>
                <a:gd name="connsiteX137" fmla="*/ 936182 w 2015889"/>
                <a:gd name="connsiteY137" fmla="*/ 3132648 h 3307417"/>
                <a:gd name="connsiteX138" fmla="*/ 906985 w 2015889"/>
                <a:gd name="connsiteY138" fmla="*/ 2869896 h 3307417"/>
                <a:gd name="connsiteX139" fmla="*/ 848592 w 2015889"/>
                <a:gd name="connsiteY139" fmla="*/ 2658235 h 3307417"/>
                <a:gd name="connsiteX140" fmla="*/ 804798 w 2015889"/>
                <a:gd name="connsiteY140" fmla="*/ 2556054 h 3307417"/>
                <a:gd name="connsiteX141" fmla="*/ 812097 w 2015889"/>
                <a:gd name="connsiteY141" fmla="*/ 2410081 h 3307417"/>
                <a:gd name="connsiteX142" fmla="*/ 899686 w 2015889"/>
                <a:gd name="connsiteY142" fmla="*/ 2161927 h 3307417"/>
                <a:gd name="connsiteX143" fmla="*/ 914285 w 2015889"/>
                <a:gd name="connsiteY143" fmla="*/ 2030551 h 3307417"/>
                <a:gd name="connsiteX144" fmla="*/ 885088 w 2015889"/>
                <a:gd name="connsiteY144" fmla="*/ 1972161 h 3307417"/>
                <a:gd name="connsiteX145" fmla="*/ 848592 w 2015889"/>
                <a:gd name="connsiteY145" fmla="*/ 1964863 h 3307417"/>
                <a:gd name="connsiteX146" fmla="*/ 819396 w 2015889"/>
                <a:gd name="connsiteY146" fmla="*/ 2052447 h 3307417"/>
                <a:gd name="connsiteX147" fmla="*/ 797498 w 2015889"/>
                <a:gd name="connsiteY147" fmla="*/ 2227614 h 3307417"/>
                <a:gd name="connsiteX148" fmla="*/ 804798 w 2015889"/>
                <a:gd name="connsiteY148" fmla="*/ 2307900 h 3307417"/>
                <a:gd name="connsiteX149" fmla="*/ 775601 w 2015889"/>
                <a:gd name="connsiteY149" fmla="*/ 2322497 h 3307417"/>
                <a:gd name="connsiteX150" fmla="*/ 775601 w 2015889"/>
                <a:gd name="connsiteY150" fmla="*/ 2410081 h 3307417"/>
                <a:gd name="connsiteX151" fmla="*/ 731806 w 2015889"/>
                <a:gd name="connsiteY151" fmla="*/ 2461171 h 3307417"/>
                <a:gd name="connsiteX152" fmla="*/ 731806 w 2015889"/>
                <a:gd name="connsiteY152" fmla="*/ 2556054 h 3307417"/>
                <a:gd name="connsiteX153" fmla="*/ 739105 w 2015889"/>
                <a:gd name="connsiteY153" fmla="*/ 2607145 h 3307417"/>
                <a:gd name="connsiteX154" fmla="*/ 702610 w 2015889"/>
                <a:gd name="connsiteY154" fmla="*/ 2446574 h 3307417"/>
                <a:gd name="connsiteX155" fmla="*/ 753704 w 2015889"/>
                <a:gd name="connsiteY155" fmla="*/ 2329796 h 3307417"/>
                <a:gd name="connsiteX156" fmla="*/ 709909 w 2015889"/>
                <a:gd name="connsiteY156" fmla="*/ 2213017 h 3307417"/>
                <a:gd name="connsiteX157" fmla="*/ 644216 w 2015889"/>
                <a:gd name="connsiteY157" fmla="*/ 2191121 h 3307417"/>
                <a:gd name="connsiteX158" fmla="*/ 702610 w 2015889"/>
                <a:gd name="connsiteY158" fmla="*/ 2154628 h 3307417"/>
                <a:gd name="connsiteX159" fmla="*/ 688011 w 2015889"/>
                <a:gd name="connsiteY159" fmla="*/ 2081641 h 3307417"/>
                <a:gd name="connsiteX160" fmla="*/ 498234 w 2015889"/>
                <a:gd name="connsiteY160" fmla="*/ 2198420 h 3307417"/>
                <a:gd name="connsiteX161" fmla="*/ 469037 w 2015889"/>
                <a:gd name="connsiteY161" fmla="*/ 2154628 h 3307417"/>
                <a:gd name="connsiteX162" fmla="*/ 629618 w 2015889"/>
                <a:gd name="connsiteY162" fmla="*/ 2081641 h 3307417"/>
                <a:gd name="connsiteX163" fmla="*/ 476336 w 2015889"/>
                <a:gd name="connsiteY163" fmla="*/ 1884578 h 3307417"/>
                <a:gd name="connsiteX164" fmla="*/ 658815 w 2015889"/>
                <a:gd name="connsiteY164" fmla="*/ 2023252 h 3307417"/>
                <a:gd name="connsiteX165" fmla="*/ 731806 w 2015889"/>
                <a:gd name="connsiteY165" fmla="*/ 1986759 h 3307417"/>
                <a:gd name="connsiteX166" fmla="*/ 782900 w 2015889"/>
                <a:gd name="connsiteY166" fmla="*/ 1811591 h 3307417"/>
                <a:gd name="connsiteX167" fmla="*/ 724507 w 2015889"/>
                <a:gd name="connsiteY167" fmla="*/ 1687514 h 3307417"/>
                <a:gd name="connsiteX168" fmla="*/ 600422 w 2015889"/>
                <a:gd name="connsiteY168" fmla="*/ 1658319 h 3307417"/>
                <a:gd name="connsiteX169" fmla="*/ 622319 w 2015889"/>
                <a:gd name="connsiteY169" fmla="*/ 1563437 h 3307417"/>
                <a:gd name="connsiteX170" fmla="*/ 607721 w 2015889"/>
                <a:gd name="connsiteY170" fmla="*/ 1461256 h 3307417"/>
                <a:gd name="connsiteX171" fmla="*/ 534729 w 2015889"/>
                <a:gd name="connsiteY171" fmla="*/ 1453957 h 3307417"/>
                <a:gd name="connsiteX172" fmla="*/ 461738 w 2015889"/>
                <a:gd name="connsiteY172" fmla="*/ 1497749 h 3307417"/>
                <a:gd name="connsiteX173" fmla="*/ 359550 w 2015889"/>
                <a:gd name="connsiteY173" fmla="*/ 1497749 h 3307417"/>
                <a:gd name="connsiteX174" fmla="*/ 264661 w 2015889"/>
                <a:gd name="connsiteY174" fmla="*/ 1534242 h 3307417"/>
                <a:gd name="connsiteX175" fmla="*/ 155174 w 2015889"/>
                <a:gd name="connsiteY175" fmla="*/ 1512346 h 3307417"/>
                <a:gd name="connsiteX176" fmla="*/ 96781 w 2015889"/>
                <a:gd name="connsiteY176" fmla="*/ 1483152 h 3307417"/>
                <a:gd name="connsiteX177" fmla="*/ 1892 w 2015889"/>
                <a:gd name="connsiteY177" fmla="*/ 1519645 h 3307417"/>
                <a:gd name="connsiteX178" fmla="*/ 31088 w 2015889"/>
                <a:gd name="connsiteY178" fmla="*/ 1410165 h 3307417"/>
                <a:gd name="connsiteX179" fmla="*/ 1892 w 2015889"/>
                <a:gd name="connsiteY179" fmla="*/ 1359074 h 3307417"/>
                <a:gd name="connsiteX180" fmla="*/ 74883 w 2015889"/>
                <a:gd name="connsiteY180" fmla="*/ 1366373 h 3307417"/>
                <a:gd name="connsiteX181" fmla="*/ 177071 w 2015889"/>
                <a:gd name="connsiteY181" fmla="*/ 1256893 h 3307417"/>
                <a:gd name="connsiteX182" fmla="*/ 169772 w 2015889"/>
                <a:gd name="connsiteY182" fmla="*/ 1359074 h 3307417"/>
                <a:gd name="connsiteX183" fmla="*/ 125977 w 2015889"/>
                <a:gd name="connsiteY183" fmla="*/ 1432061 h 3307417"/>
                <a:gd name="connsiteX184" fmla="*/ 184370 w 2015889"/>
                <a:gd name="connsiteY184" fmla="*/ 1468554 h 3307417"/>
                <a:gd name="connsiteX185" fmla="*/ 279259 w 2015889"/>
                <a:gd name="connsiteY185" fmla="*/ 1468554 h 3307417"/>
                <a:gd name="connsiteX186" fmla="*/ 359550 w 2015889"/>
                <a:gd name="connsiteY186" fmla="*/ 1446658 h 3307417"/>
                <a:gd name="connsiteX187" fmla="*/ 512832 w 2015889"/>
                <a:gd name="connsiteY187" fmla="*/ 1402866 h 3307417"/>
                <a:gd name="connsiteX188" fmla="*/ 585823 w 2015889"/>
                <a:gd name="connsiteY188" fmla="*/ 1359074 h 3307417"/>
                <a:gd name="connsiteX189" fmla="*/ 527430 w 2015889"/>
                <a:gd name="connsiteY189" fmla="*/ 1293386 h 3307417"/>
                <a:gd name="connsiteX190" fmla="*/ 432541 w 2015889"/>
                <a:gd name="connsiteY190" fmla="*/ 1213101 h 3307417"/>
                <a:gd name="connsiteX191" fmla="*/ 301157 w 2015889"/>
                <a:gd name="connsiteY191" fmla="*/ 1154712 h 3307417"/>
                <a:gd name="connsiteX192" fmla="*/ 308456 w 2015889"/>
                <a:gd name="connsiteY192" fmla="*/ 1089024 h 3307417"/>
                <a:gd name="connsiteX193" fmla="*/ 220866 w 2015889"/>
                <a:gd name="connsiteY193" fmla="*/ 972246 h 3307417"/>
                <a:gd name="connsiteX194" fmla="*/ 169772 w 2015889"/>
                <a:gd name="connsiteY194" fmla="*/ 833571 h 3307417"/>
                <a:gd name="connsiteX195" fmla="*/ 162473 w 2015889"/>
                <a:gd name="connsiteY195" fmla="*/ 745987 h 3307417"/>
                <a:gd name="connsiteX196" fmla="*/ 235464 w 2015889"/>
                <a:gd name="connsiteY196" fmla="*/ 614611 h 3307417"/>
                <a:gd name="connsiteX197" fmla="*/ 330353 w 2015889"/>
                <a:gd name="connsiteY197" fmla="*/ 417548 h 3307417"/>
                <a:gd name="connsiteX198" fmla="*/ 264661 w 2015889"/>
                <a:gd name="connsiteY198" fmla="*/ 629209 h 3307417"/>
                <a:gd name="connsiteX199" fmla="*/ 213567 w 2015889"/>
                <a:gd name="connsiteY199" fmla="*/ 804376 h 3307417"/>
                <a:gd name="connsiteX200" fmla="*/ 264661 w 2015889"/>
                <a:gd name="connsiteY200" fmla="*/ 950350 h 3307417"/>
                <a:gd name="connsiteX201" fmla="*/ 483635 w 2015889"/>
                <a:gd name="connsiteY201" fmla="*/ 1176608 h 3307417"/>
                <a:gd name="connsiteX202" fmla="*/ 607721 w 2015889"/>
                <a:gd name="connsiteY202" fmla="*/ 1256893 h 3307417"/>
                <a:gd name="connsiteX203" fmla="*/ 636917 w 2015889"/>
                <a:gd name="connsiteY203" fmla="*/ 1278789 h 3307417"/>
                <a:gd name="connsiteX204" fmla="*/ 615020 w 2015889"/>
                <a:gd name="connsiteY204" fmla="*/ 1110920 h 3307417"/>
                <a:gd name="connsiteX205" fmla="*/ 585823 w 2015889"/>
                <a:gd name="connsiteY205" fmla="*/ 1052531 h 3307417"/>
                <a:gd name="connsiteX206" fmla="*/ 469037 w 2015889"/>
                <a:gd name="connsiteY206" fmla="*/ 1016038 h 3307417"/>
                <a:gd name="connsiteX207" fmla="*/ 512832 w 2015889"/>
                <a:gd name="connsiteY207" fmla="*/ 950350 h 3307417"/>
                <a:gd name="connsiteX208" fmla="*/ 483635 w 2015889"/>
                <a:gd name="connsiteY208" fmla="*/ 906558 h 3307417"/>
                <a:gd name="connsiteX209" fmla="*/ 301157 w 2015889"/>
                <a:gd name="connsiteY209" fmla="*/ 818974 h 3307417"/>
                <a:gd name="connsiteX210" fmla="*/ 366849 w 2015889"/>
                <a:gd name="connsiteY210" fmla="*/ 818974 h 3307417"/>
                <a:gd name="connsiteX211" fmla="*/ 425242 w 2015889"/>
                <a:gd name="connsiteY211" fmla="*/ 636507 h 3307417"/>
                <a:gd name="connsiteX212" fmla="*/ 469037 w 2015889"/>
                <a:gd name="connsiteY212" fmla="*/ 833571 h 3307417"/>
                <a:gd name="connsiteX213" fmla="*/ 483635 w 2015889"/>
                <a:gd name="connsiteY213" fmla="*/ 556222 h 3307417"/>
                <a:gd name="connsiteX214" fmla="*/ 388746 w 2015889"/>
                <a:gd name="connsiteY214" fmla="*/ 322665 h 3307417"/>
                <a:gd name="connsiteX215" fmla="*/ 483635 w 2015889"/>
                <a:gd name="connsiteY215" fmla="*/ 468638 h 3307417"/>
                <a:gd name="connsiteX216" fmla="*/ 542028 w 2015889"/>
                <a:gd name="connsiteY216" fmla="*/ 709494 h 3307417"/>
                <a:gd name="connsiteX217" fmla="*/ 520131 w 2015889"/>
                <a:gd name="connsiteY217" fmla="*/ 804376 h 3307417"/>
                <a:gd name="connsiteX218" fmla="*/ 578524 w 2015889"/>
                <a:gd name="connsiteY218" fmla="*/ 928454 h 3307417"/>
                <a:gd name="connsiteX219" fmla="*/ 688011 w 2015889"/>
                <a:gd name="connsiteY219" fmla="*/ 1001440 h 3307417"/>
                <a:gd name="connsiteX220" fmla="*/ 731806 w 2015889"/>
                <a:gd name="connsiteY220" fmla="*/ 877363 h 3307417"/>
                <a:gd name="connsiteX221" fmla="*/ 797498 w 2015889"/>
                <a:gd name="connsiteY221" fmla="*/ 775182 h 3307417"/>
                <a:gd name="connsiteX222" fmla="*/ 848592 w 2015889"/>
                <a:gd name="connsiteY222" fmla="*/ 658403 h 3307417"/>
                <a:gd name="connsiteX223" fmla="*/ 775601 w 2015889"/>
                <a:gd name="connsiteY223" fmla="*/ 468638 h 3307417"/>
                <a:gd name="connsiteX224" fmla="*/ 739105 w 2015889"/>
                <a:gd name="connsiteY224" fmla="*/ 183991 h 3307417"/>
                <a:gd name="connsiteX225" fmla="*/ 782900 w 2015889"/>
                <a:gd name="connsiteY225" fmla="*/ 30719 h 3307417"/>
                <a:gd name="connsiteX226" fmla="*/ 782900 w 2015889"/>
                <a:gd name="connsiteY226" fmla="*/ 16122 h 3307417"/>
                <a:gd name="connsiteX227" fmla="*/ 790199 w 2015889"/>
                <a:gd name="connsiteY227" fmla="*/ 213185 h 3307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</a:cxnLst>
              <a:rect l="l" t="t" r="r" b="b"/>
              <a:pathLst>
                <a:path w="2015889" h="3307417">
                  <a:moveTo>
                    <a:pt x="746404" y="74511"/>
                  </a:moveTo>
                  <a:cubicBezTo>
                    <a:pt x="765260" y="34368"/>
                    <a:pt x="784116" y="-5775"/>
                    <a:pt x="790199" y="1524"/>
                  </a:cubicBezTo>
                  <a:cubicBezTo>
                    <a:pt x="796282" y="8823"/>
                    <a:pt x="781684" y="65996"/>
                    <a:pt x="782900" y="118303"/>
                  </a:cubicBezTo>
                  <a:cubicBezTo>
                    <a:pt x="784116" y="170610"/>
                    <a:pt x="788982" y="246029"/>
                    <a:pt x="797498" y="315366"/>
                  </a:cubicBezTo>
                  <a:cubicBezTo>
                    <a:pt x="806014" y="384703"/>
                    <a:pt x="816963" y="485668"/>
                    <a:pt x="833994" y="534326"/>
                  </a:cubicBezTo>
                  <a:cubicBezTo>
                    <a:pt x="851025" y="582984"/>
                    <a:pt x="881438" y="590283"/>
                    <a:pt x="899686" y="607313"/>
                  </a:cubicBezTo>
                  <a:cubicBezTo>
                    <a:pt x="917934" y="624343"/>
                    <a:pt x="910635" y="642589"/>
                    <a:pt x="943481" y="636507"/>
                  </a:cubicBezTo>
                  <a:cubicBezTo>
                    <a:pt x="976327" y="630425"/>
                    <a:pt x="1052968" y="595148"/>
                    <a:pt x="1096763" y="570819"/>
                  </a:cubicBezTo>
                  <a:cubicBezTo>
                    <a:pt x="1140558" y="546490"/>
                    <a:pt x="1170971" y="512430"/>
                    <a:pt x="1206250" y="490534"/>
                  </a:cubicBezTo>
                  <a:cubicBezTo>
                    <a:pt x="1241529" y="468638"/>
                    <a:pt x="1314521" y="427280"/>
                    <a:pt x="1308438" y="439444"/>
                  </a:cubicBezTo>
                  <a:cubicBezTo>
                    <a:pt x="1302356" y="451609"/>
                    <a:pt x="1212333" y="529461"/>
                    <a:pt x="1169755" y="563521"/>
                  </a:cubicBezTo>
                  <a:cubicBezTo>
                    <a:pt x="1127177" y="597581"/>
                    <a:pt x="1089464" y="621910"/>
                    <a:pt x="1052968" y="643806"/>
                  </a:cubicBezTo>
                  <a:cubicBezTo>
                    <a:pt x="1016472" y="665702"/>
                    <a:pt x="981193" y="673001"/>
                    <a:pt x="950780" y="694897"/>
                  </a:cubicBezTo>
                  <a:cubicBezTo>
                    <a:pt x="920367" y="716793"/>
                    <a:pt x="894820" y="752070"/>
                    <a:pt x="870490" y="775182"/>
                  </a:cubicBezTo>
                  <a:cubicBezTo>
                    <a:pt x="846160" y="798294"/>
                    <a:pt x="816963" y="806809"/>
                    <a:pt x="804798" y="833571"/>
                  </a:cubicBezTo>
                  <a:cubicBezTo>
                    <a:pt x="792633" y="860333"/>
                    <a:pt x="807230" y="900475"/>
                    <a:pt x="797498" y="935752"/>
                  </a:cubicBezTo>
                  <a:cubicBezTo>
                    <a:pt x="787766" y="971029"/>
                    <a:pt x="745187" y="1005089"/>
                    <a:pt x="746404" y="1045232"/>
                  </a:cubicBezTo>
                  <a:cubicBezTo>
                    <a:pt x="747621" y="1085375"/>
                    <a:pt x="791416" y="1141331"/>
                    <a:pt x="804798" y="1176608"/>
                  </a:cubicBezTo>
                  <a:cubicBezTo>
                    <a:pt x="818180" y="1211885"/>
                    <a:pt x="813313" y="1241079"/>
                    <a:pt x="826695" y="1256893"/>
                  </a:cubicBezTo>
                  <a:cubicBezTo>
                    <a:pt x="840077" y="1272707"/>
                    <a:pt x="860758" y="1272706"/>
                    <a:pt x="885088" y="1271490"/>
                  </a:cubicBezTo>
                  <a:cubicBezTo>
                    <a:pt x="909418" y="1270274"/>
                    <a:pt x="953214" y="1266625"/>
                    <a:pt x="972678" y="1249595"/>
                  </a:cubicBezTo>
                  <a:cubicBezTo>
                    <a:pt x="992142" y="1232565"/>
                    <a:pt x="997008" y="1203369"/>
                    <a:pt x="1001874" y="1169309"/>
                  </a:cubicBezTo>
                  <a:cubicBezTo>
                    <a:pt x="1006740" y="1135249"/>
                    <a:pt x="1000658" y="1085374"/>
                    <a:pt x="1001874" y="1045232"/>
                  </a:cubicBezTo>
                  <a:cubicBezTo>
                    <a:pt x="1003090" y="1005090"/>
                    <a:pt x="1010389" y="966164"/>
                    <a:pt x="1009173" y="928454"/>
                  </a:cubicBezTo>
                  <a:cubicBezTo>
                    <a:pt x="1007957" y="890744"/>
                    <a:pt x="995792" y="848169"/>
                    <a:pt x="994575" y="818974"/>
                  </a:cubicBezTo>
                  <a:cubicBezTo>
                    <a:pt x="993359" y="789779"/>
                    <a:pt x="994575" y="780048"/>
                    <a:pt x="1001874" y="753286"/>
                  </a:cubicBezTo>
                  <a:cubicBezTo>
                    <a:pt x="1009173" y="726524"/>
                    <a:pt x="1029854" y="652321"/>
                    <a:pt x="1038370" y="658403"/>
                  </a:cubicBezTo>
                  <a:cubicBezTo>
                    <a:pt x="1046886" y="664485"/>
                    <a:pt x="1045669" y="741121"/>
                    <a:pt x="1052968" y="789779"/>
                  </a:cubicBezTo>
                  <a:cubicBezTo>
                    <a:pt x="1060267" y="838437"/>
                    <a:pt x="1077299" y="904125"/>
                    <a:pt x="1082165" y="950350"/>
                  </a:cubicBezTo>
                  <a:cubicBezTo>
                    <a:pt x="1087031" y="996575"/>
                    <a:pt x="1074866" y="1034284"/>
                    <a:pt x="1082165" y="1067128"/>
                  </a:cubicBezTo>
                  <a:cubicBezTo>
                    <a:pt x="1089464" y="1099972"/>
                    <a:pt x="1104063" y="1131599"/>
                    <a:pt x="1125960" y="1147413"/>
                  </a:cubicBezTo>
                  <a:cubicBezTo>
                    <a:pt x="1147857" y="1163227"/>
                    <a:pt x="1181920" y="1166877"/>
                    <a:pt x="1213549" y="1162011"/>
                  </a:cubicBezTo>
                  <a:cubicBezTo>
                    <a:pt x="1245178" y="1157145"/>
                    <a:pt x="1281674" y="1148630"/>
                    <a:pt x="1315737" y="1118219"/>
                  </a:cubicBezTo>
                  <a:cubicBezTo>
                    <a:pt x="1349800" y="1087808"/>
                    <a:pt x="1393595" y="1026985"/>
                    <a:pt x="1417925" y="979544"/>
                  </a:cubicBezTo>
                  <a:cubicBezTo>
                    <a:pt x="1442255" y="932103"/>
                    <a:pt x="1450771" y="866415"/>
                    <a:pt x="1461720" y="833571"/>
                  </a:cubicBezTo>
                  <a:cubicBezTo>
                    <a:pt x="1472669" y="800727"/>
                    <a:pt x="1464154" y="800727"/>
                    <a:pt x="1483618" y="782480"/>
                  </a:cubicBezTo>
                  <a:cubicBezTo>
                    <a:pt x="1503082" y="764233"/>
                    <a:pt x="1554177" y="742337"/>
                    <a:pt x="1578507" y="724091"/>
                  </a:cubicBezTo>
                  <a:cubicBezTo>
                    <a:pt x="1602837" y="705845"/>
                    <a:pt x="1629601" y="673001"/>
                    <a:pt x="1629601" y="673001"/>
                  </a:cubicBezTo>
                  <a:cubicBezTo>
                    <a:pt x="1649065" y="653538"/>
                    <a:pt x="1673396" y="630425"/>
                    <a:pt x="1695293" y="607313"/>
                  </a:cubicBezTo>
                  <a:cubicBezTo>
                    <a:pt x="1717190" y="584201"/>
                    <a:pt x="1733005" y="552573"/>
                    <a:pt x="1760985" y="534326"/>
                  </a:cubicBezTo>
                  <a:cubicBezTo>
                    <a:pt x="1788965" y="516079"/>
                    <a:pt x="1854657" y="491751"/>
                    <a:pt x="1863173" y="497833"/>
                  </a:cubicBezTo>
                  <a:cubicBezTo>
                    <a:pt x="1871689" y="503915"/>
                    <a:pt x="1831543" y="548923"/>
                    <a:pt x="1812079" y="570819"/>
                  </a:cubicBezTo>
                  <a:cubicBezTo>
                    <a:pt x="1792615" y="592715"/>
                    <a:pt x="1790182" y="592716"/>
                    <a:pt x="1746387" y="629209"/>
                  </a:cubicBezTo>
                  <a:cubicBezTo>
                    <a:pt x="1702592" y="665702"/>
                    <a:pt x="1591888" y="742338"/>
                    <a:pt x="1549310" y="789779"/>
                  </a:cubicBezTo>
                  <a:cubicBezTo>
                    <a:pt x="1506732" y="837220"/>
                    <a:pt x="1517680" y="862765"/>
                    <a:pt x="1490917" y="913856"/>
                  </a:cubicBezTo>
                  <a:cubicBezTo>
                    <a:pt x="1464154" y="964947"/>
                    <a:pt x="1411843" y="1056180"/>
                    <a:pt x="1388729" y="1096323"/>
                  </a:cubicBezTo>
                  <a:cubicBezTo>
                    <a:pt x="1365615" y="1136466"/>
                    <a:pt x="1336418" y="1152279"/>
                    <a:pt x="1352233" y="1154712"/>
                  </a:cubicBezTo>
                  <a:cubicBezTo>
                    <a:pt x="1368048" y="1157145"/>
                    <a:pt x="1444689" y="1113353"/>
                    <a:pt x="1483618" y="1110920"/>
                  </a:cubicBezTo>
                  <a:cubicBezTo>
                    <a:pt x="1522547" y="1108487"/>
                    <a:pt x="1549310" y="1130384"/>
                    <a:pt x="1585806" y="1140115"/>
                  </a:cubicBezTo>
                  <a:cubicBezTo>
                    <a:pt x="1622302" y="1149846"/>
                    <a:pt x="1702592" y="1169309"/>
                    <a:pt x="1702592" y="1169309"/>
                  </a:cubicBezTo>
                  <a:cubicBezTo>
                    <a:pt x="1741521" y="1179040"/>
                    <a:pt x="1802347" y="1183907"/>
                    <a:pt x="1819378" y="1198504"/>
                  </a:cubicBezTo>
                  <a:cubicBezTo>
                    <a:pt x="1836409" y="1213101"/>
                    <a:pt x="1812079" y="1245945"/>
                    <a:pt x="1804780" y="1256893"/>
                  </a:cubicBezTo>
                  <a:cubicBezTo>
                    <a:pt x="1797481" y="1267841"/>
                    <a:pt x="1803563" y="1273924"/>
                    <a:pt x="1775583" y="1264192"/>
                  </a:cubicBezTo>
                  <a:cubicBezTo>
                    <a:pt x="1747603" y="1254461"/>
                    <a:pt x="1683128" y="1215534"/>
                    <a:pt x="1636900" y="1198504"/>
                  </a:cubicBezTo>
                  <a:cubicBezTo>
                    <a:pt x="1590672" y="1181474"/>
                    <a:pt x="1555393" y="1163227"/>
                    <a:pt x="1498216" y="1162011"/>
                  </a:cubicBezTo>
                  <a:cubicBezTo>
                    <a:pt x="1441039" y="1160795"/>
                    <a:pt x="1344934" y="1168093"/>
                    <a:pt x="1293840" y="1191205"/>
                  </a:cubicBezTo>
                  <a:cubicBezTo>
                    <a:pt x="1242746" y="1214317"/>
                    <a:pt x="1191652" y="1300685"/>
                    <a:pt x="1191652" y="1300685"/>
                  </a:cubicBezTo>
                  <a:cubicBezTo>
                    <a:pt x="1160022" y="1334745"/>
                    <a:pt x="1118660" y="1363941"/>
                    <a:pt x="1104062" y="1395568"/>
                  </a:cubicBezTo>
                  <a:cubicBezTo>
                    <a:pt x="1089464" y="1427196"/>
                    <a:pt x="1101629" y="1452740"/>
                    <a:pt x="1104062" y="1490450"/>
                  </a:cubicBezTo>
                  <a:cubicBezTo>
                    <a:pt x="1106495" y="1528160"/>
                    <a:pt x="1106496" y="1592631"/>
                    <a:pt x="1118661" y="1621826"/>
                  </a:cubicBezTo>
                  <a:cubicBezTo>
                    <a:pt x="1130826" y="1651021"/>
                    <a:pt x="1152724" y="1646155"/>
                    <a:pt x="1177054" y="1665618"/>
                  </a:cubicBezTo>
                  <a:cubicBezTo>
                    <a:pt x="1201384" y="1685081"/>
                    <a:pt x="1234230" y="1725223"/>
                    <a:pt x="1264643" y="1738604"/>
                  </a:cubicBezTo>
                  <a:cubicBezTo>
                    <a:pt x="1295056" y="1751985"/>
                    <a:pt x="1332769" y="1739821"/>
                    <a:pt x="1359532" y="1745903"/>
                  </a:cubicBezTo>
                  <a:cubicBezTo>
                    <a:pt x="1386295" y="1751985"/>
                    <a:pt x="1391162" y="1771449"/>
                    <a:pt x="1425225" y="1775098"/>
                  </a:cubicBezTo>
                  <a:cubicBezTo>
                    <a:pt x="1459288" y="1778747"/>
                    <a:pt x="1528629" y="1760500"/>
                    <a:pt x="1563908" y="1767799"/>
                  </a:cubicBezTo>
                  <a:cubicBezTo>
                    <a:pt x="1599187" y="1775098"/>
                    <a:pt x="1617436" y="1809159"/>
                    <a:pt x="1636900" y="1818890"/>
                  </a:cubicBezTo>
                  <a:cubicBezTo>
                    <a:pt x="1656364" y="1828621"/>
                    <a:pt x="1666097" y="1837136"/>
                    <a:pt x="1680695" y="1826188"/>
                  </a:cubicBezTo>
                  <a:cubicBezTo>
                    <a:pt x="1695293" y="1815240"/>
                    <a:pt x="1708674" y="1762934"/>
                    <a:pt x="1724489" y="1753202"/>
                  </a:cubicBezTo>
                  <a:cubicBezTo>
                    <a:pt x="1740304" y="1743470"/>
                    <a:pt x="1759768" y="1764150"/>
                    <a:pt x="1775583" y="1767799"/>
                  </a:cubicBezTo>
                  <a:cubicBezTo>
                    <a:pt x="1791398" y="1771448"/>
                    <a:pt x="1805996" y="1777531"/>
                    <a:pt x="1819378" y="1775098"/>
                  </a:cubicBezTo>
                  <a:cubicBezTo>
                    <a:pt x="1832760" y="1772665"/>
                    <a:pt x="1846142" y="1741038"/>
                    <a:pt x="1855874" y="1753202"/>
                  </a:cubicBezTo>
                  <a:cubicBezTo>
                    <a:pt x="1865606" y="1765366"/>
                    <a:pt x="1857090" y="1827405"/>
                    <a:pt x="1877771" y="1848084"/>
                  </a:cubicBezTo>
                  <a:cubicBezTo>
                    <a:pt x="1898452" y="1868764"/>
                    <a:pt x="1958062" y="1867547"/>
                    <a:pt x="1979959" y="1877279"/>
                  </a:cubicBezTo>
                  <a:cubicBezTo>
                    <a:pt x="2001856" y="1887011"/>
                    <a:pt x="2028620" y="1904041"/>
                    <a:pt x="2009156" y="1906474"/>
                  </a:cubicBezTo>
                  <a:cubicBezTo>
                    <a:pt x="1989692" y="1908907"/>
                    <a:pt x="1886287" y="1879712"/>
                    <a:pt x="1863173" y="1891876"/>
                  </a:cubicBezTo>
                  <a:cubicBezTo>
                    <a:pt x="1840059" y="1904040"/>
                    <a:pt x="1875338" y="1968512"/>
                    <a:pt x="1870472" y="1979460"/>
                  </a:cubicBezTo>
                  <a:cubicBezTo>
                    <a:pt x="1865606" y="1990408"/>
                    <a:pt x="1855874" y="1978243"/>
                    <a:pt x="1833977" y="1957564"/>
                  </a:cubicBezTo>
                  <a:cubicBezTo>
                    <a:pt x="1812080" y="1936885"/>
                    <a:pt x="1769501" y="1868764"/>
                    <a:pt x="1739088" y="1855383"/>
                  </a:cubicBezTo>
                  <a:cubicBezTo>
                    <a:pt x="1708675" y="1842002"/>
                    <a:pt x="1679478" y="1883361"/>
                    <a:pt x="1651498" y="1877279"/>
                  </a:cubicBezTo>
                  <a:cubicBezTo>
                    <a:pt x="1623518" y="1871197"/>
                    <a:pt x="1605270" y="1827405"/>
                    <a:pt x="1571207" y="1818890"/>
                  </a:cubicBezTo>
                  <a:cubicBezTo>
                    <a:pt x="1537144" y="1810375"/>
                    <a:pt x="1494566" y="1817673"/>
                    <a:pt x="1447122" y="1826188"/>
                  </a:cubicBezTo>
                  <a:cubicBezTo>
                    <a:pt x="1399678" y="1834703"/>
                    <a:pt x="1319387" y="1857816"/>
                    <a:pt x="1286541" y="1869980"/>
                  </a:cubicBezTo>
                  <a:cubicBezTo>
                    <a:pt x="1253695" y="1882144"/>
                    <a:pt x="1253695" y="1883361"/>
                    <a:pt x="1250045" y="1899175"/>
                  </a:cubicBezTo>
                  <a:cubicBezTo>
                    <a:pt x="1246395" y="1914989"/>
                    <a:pt x="1257344" y="1929586"/>
                    <a:pt x="1264643" y="1964863"/>
                  </a:cubicBezTo>
                  <a:cubicBezTo>
                    <a:pt x="1271942" y="2000140"/>
                    <a:pt x="1279242" y="2073126"/>
                    <a:pt x="1293840" y="2110836"/>
                  </a:cubicBezTo>
                  <a:cubicBezTo>
                    <a:pt x="1308438" y="2148546"/>
                    <a:pt x="1335202" y="2165576"/>
                    <a:pt x="1352233" y="2191121"/>
                  </a:cubicBezTo>
                  <a:cubicBezTo>
                    <a:pt x="1369264" y="2216666"/>
                    <a:pt x="1387512" y="2262892"/>
                    <a:pt x="1396028" y="2264108"/>
                  </a:cubicBezTo>
                  <a:cubicBezTo>
                    <a:pt x="1404544" y="2265324"/>
                    <a:pt x="1388729" y="2206935"/>
                    <a:pt x="1403327" y="2198420"/>
                  </a:cubicBezTo>
                  <a:cubicBezTo>
                    <a:pt x="1417925" y="2189905"/>
                    <a:pt x="1473886" y="2192338"/>
                    <a:pt x="1483618" y="2213017"/>
                  </a:cubicBezTo>
                  <a:cubicBezTo>
                    <a:pt x="1493350" y="2233697"/>
                    <a:pt x="1460504" y="2298168"/>
                    <a:pt x="1461720" y="2322497"/>
                  </a:cubicBezTo>
                  <a:cubicBezTo>
                    <a:pt x="1462936" y="2346826"/>
                    <a:pt x="1482401" y="2344393"/>
                    <a:pt x="1490917" y="2358990"/>
                  </a:cubicBezTo>
                  <a:cubicBezTo>
                    <a:pt x="1499433" y="2373587"/>
                    <a:pt x="1477535" y="2383319"/>
                    <a:pt x="1512814" y="2410081"/>
                  </a:cubicBezTo>
                  <a:cubicBezTo>
                    <a:pt x="1548093" y="2436843"/>
                    <a:pt x="1661230" y="2490366"/>
                    <a:pt x="1702592" y="2519561"/>
                  </a:cubicBezTo>
                  <a:cubicBezTo>
                    <a:pt x="1743954" y="2548756"/>
                    <a:pt x="1722056" y="2552405"/>
                    <a:pt x="1760985" y="2585249"/>
                  </a:cubicBezTo>
                  <a:cubicBezTo>
                    <a:pt x="1799914" y="2618093"/>
                    <a:pt x="1931298" y="2703243"/>
                    <a:pt x="1936164" y="2716624"/>
                  </a:cubicBezTo>
                  <a:cubicBezTo>
                    <a:pt x="1941030" y="2730005"/>
                    <a:pt x="1813296" y="2654586"/>
                    <a:pt x="1790182" y="2665534"/>
                  </a:cubicBezTo>
                  <a:cubicBezTo>
                    <a:pt x="1767068" y="2676482"/>
                    <a:pt x="1805997" y="2731221"/>
                    <a:pt x="1797481" y="2782312"/>
                  </a:cubicBezTo>
                  <a:cubicBezTo>
                    <a:pt x="1788965" y="2833403"/>
                    <a:pt x="1750037" y="2941666"/>
                    <a:pt x="1739088" y="2972077"/>
                  </a:cubicBezTo>
                  <a:cubicBezTo>
                    <a:pt x="1728139" y="3002488"/>
                    <a:pt x="1731789" y="2986675"/>
                    <a:pt x="1731789" y="2964779"/>
                  </a:cubicBezTo>
                  <a:cubicBezTo>
                    <a:pt x="1731789" y="2942883"/>
                    <a:pt x="1741521" y="2896658"/>
                    <a:pt x="1739088" y="2840702"/>
                  </a:cubicBezTo>
                  <a:cubicBezTo>
                    <a:pt x="1736655" y="2784746"/>
                    <a:pt x="1748820" y="2688647"/>
                    <a:pt x="1717190" y="2629041"/>
                  </a:cubicBezTo>
                  <a:cubicBezTo>
                    <a:pt x="1685560" y="2569435"/>
                    <a:pt x="1582156" y="2467253"/>
                    <a:pt x="1549310" y="2483067"/>
                  </a:cubicBezTo>
                  <a:cubicBezTo>
                    <a:pt x="1516464" y="2498881"/>
                    <a:pt x="1529845" y="2681348"/>
                    <a:pt x="1520113" y="2723923"/>
                  </a:cubicBezTo>
                  <a:cubicBezTo>
                    <a:pt x="1510381" y="2766499"/>
                    <a:pt x="1492133" y="2771364"/>
                    <a:pt x="1490917" y="2738520"/>
                  </a:cubicBezTo>
                  <a:cubicBezTo>
                    <a:pt x="1489701" y="2705676"/>
                    <a:pt x="1514030" y="2579166"/>
                    <a:pt x="1512814" y="2526859"/>
                  </a:cubicBezTo>
                  <a:cubicBezTo>
                    <a:pt x="1511598" y="2474552"/>
                    <a:pt x="1501866" y="2445358"/>
                    <a:pt x="1483618" y="2424678"/>
                  </a:cubicBezTo>
                  <a:cubicBezTo>
                    <a:pt x="1465370" y="2403998"/>
                    <a:pt x="1427657" y="2427111"/>
                    <a:pt x="1403327" y="2402782"/>
                  </a:cubicBezTo>
                  <a:cubicBezTo>
                    <a:pt x="1378997" y="2378453"/>
                    <a:pt x="1360749" y="2311549"/>
                    <a:pt x="1337635" y="2278705"/>
                  </a:cubicBezTo>
                  <a:cubicBezTo>
                    <a:pt x="1314521" y="2245861"/>
                    <a:pt x="1313304" y="2159493"/>
                    <a:pt x="1264643" y="2205718"/>
                  </a:cubicBezTo>
                  <a:cubicBezTo>
                    <a:pt x="1215982" y="2251943"/>
                    <a:pt x="1073649" y="2479418"/>
                    <a:pt x="1045669" y="2556054"/>
                  </a:cubicBezTo>
                  <a:cubicBezTo>
                    <a:pt x="1017689" y="2632690"/>
                    <a:pt x="1082165" y="2615660"/>
                    <a:pt x="1096763" y="2665534"/>
                  </a:cubicBezTo>
                  <a:cubicBezTo>
                    <a:pt x="1111361" y="2715408"/>
                    <a:pt x="1134475" y="2816373"/>
                    <a:pt x="1133259" y="2855299"/>
                  </a:cubicBezTo>
                  <a:cubicBezTo>
                    <a:pt x="1132043" y="2894225"/>
                    <a:pt x="1104062" y="2919770"/>
                    <a:pt x="1089464" y="2899091"/>
                  </a:cubicBezTo>
                  <a:cubicBezTo>
                    <a:pt x="1074866" y="2878412"/>
                    <a:pt x="1062700" y="2778663"/>
                    <a:pt x="1045669" y="2731222"/>
                  </a:cubicBezTo>
                  <a:cubicBezTo>
                    <a:pt x="1028638" y="2683781"/>
                    <a:pt x="989709" y="2653369"/>
                    <a:pt x="987276" y="2614443"/>
                  </a:cubicBezTo>
                  <a:cubicBezTo>
                    <a:pt x="984843" y="2575517"/>
                    <a:pt x="997008" y="2559704"/>
                    <a:pt x="1031071" y="2497665"/>
                  </a:cubicBezTo>
                  <a:cubicBezTo>
                    <a:pt x="1065134" y="2435627"/>
                    <a:pt x="1160022" y="2299385"/>
                    <a:pt x="1191652" y="2242212"/>
                  </a:cubicBezTo>
                  <a:cubicBezTo>
                    <a:pt x="1223282" y="2185039"/>
                    <a:pt x="1241530" y="2209368"/>
                    <a:pt x="1220849" y="2154628"/>
                  </a:cubicBezTo>
                  <a:cubicBezTo>
                    <a:pt x="1200168" y="2099888"/>
                    <a:pt x="1102846" y="1939317"/>
                    <a:pt x="1067567" y="1913772"/>
                  </a:cubicBezTo>
                  <a:cubicBezTo>
                    <a:pt x="1032288" y="1888227"/>
                    <a:pt x="1028638" y="1967296"/>
                    <a:pt x="1009173" y="2001356"/>
                  </a:cubicBezTo>
                  <a:cubicBezTo>
                    <a:pt x="989709" y="2035417"/>
                    <a:pt x="960512" y="2080425"/>
                    <a:pt x="950780" y="2118135"/>
                  </a:cubicBezTo>
                  <a:cubicBezTo>
                    <a:pt x="941048" y="2155845"/>
                    <a:pt x="960512" y="2180173"/>
                    <a:pt x="950780" y="2227614"/>
                  </a:cubicBezTo>
                  <a:cubicBezTo>
                    <a:pt x="941048" y="2275055"/>
                    <a:pt x="906985" y="2351691"/>
                    <a:pt x="892387" y="2402782"/>
                  </a:cubicBezTo>
                  <a:cubicBezTo>
                    <a:pt x="877789" y="2453873"/>
                    <a:pt x="858325" y="2474552"/>
                    <a:pt x="863191" y="2534158"/>
                  </a:cubicBezTo>
                  <a:cubicBezTo>
                    <a:pt x="868057" y="2593764"/>
                    <a:pt x="897254" y="2697161"/>
                    <a:pt x="921584" y="2760416"/>
                  </a:cubicBezTo>
                  <a:cubicBezTo>
                    <a:pt x="945914" y="2823671"/>
                    <a:pt x="975110" y="2869896"/>
                    <a:pt x="1009173" y="2913688"/>
                  </a:cubicBezTo>
                  <a:cubicBezTo>
                    <a:pt x="1043236" y="2957480"/>
                    <a:pt x="1085815" y="2978160"/>
                    <a:pt x="1125960" y="3023168"/>
                  </a:cubicBezTo>
                  <a:cubicBezTo>
                    <a:pt x="1166105" y="3068176"/>
                    <a:pt x="1191652" y="3144812"/>
                    <a:pt x="1250045" y="3183738"/>
                  </a:cubicBezTo>
                  <a:cubicBezTo>
                    <a:pt x="1308438" y="3222664"/>
                    <a:pt x="1467803" y="3246993"/>
                    <a:pt x="1476319" y="3256725"/>
                  </a:cubicBezTo>
                  <a:cubicBezTo>
                    <a:pt x="1484835" y="3266457"/>
                    <a:pt x="1341284" y="3238479"/>
                    <a:pt x="1301139" y="3242128"/>
                  </a:cubicBezTo>
                  <a:cubicBezTo>
                    <a:pt x="1260994" y="3245777"/>
                    <a:pt x="1253695" y="3288353"/>
                    <a:pt x="1235447" y="3278621"/>
                  </a:cubicBezTo>
                  <a:cubicBezTo>
                    <a:pt x="1217199" y="3268889"/>
                    <a:pt x="1222065" y="3233612"/>
                    <a:pt x="1191652" y="3183738"/>
                  </a:cubicBezTo>
                  <a:cubicBezTo>
                    <a:pt x="1161239" y="3133864"/>
                    <a:pt x="1094330" y="3026817"/>
                    <a:pt x="1052968" y="2979376"/>
                  </a:cubicBezTo>
                  <a:cubicBezTo>
                    <a:pt x="1011606" y="2931935"/>
                    <a:pt x="961729" y="2875979"/>
                    <a:pt x="943481" y="2899091"/>
                  </a:cubicBezTo>
                  <a:cubicBezTo>
                    <a:pt x="925233" y="2922203"/>
                    <a:pt x="932532" y="3052363"/>
                    <a:pt x="943481" y="3118051"/>
                  </a:cubicBezTo>
                  <a:cubicBezTo>
                    <a:pt x="954430" y="3183739"/>
                    <a:pt x="1006740" y="3266456"/>
                    <a:pt x="1009173" y="3293218"/>
                  </a:cubicBezTo>
                  <a:cubicBezTo>
                    <a:pt x="1011606" y="3319980"/>
                    <a:pt x="970244" y="3305383"/>
                    <a:pt x="958079" y="3278621"/>
                  </a:cubicBezTo>
                  <a:cubicBezTo>
                    <a:pt x="945914" y="3251859"/>
                    <a:pt x="944698" y="3200769"/>
                    <a:pt x="936182" y="3132648"/>
                  </a:cubicBezTo>
                  <a:cubicBezTo>
                    <a:pt x="927666" y="3064527"/>
                    <a:pt x="921583" y="2948965"/>
                    <a:pt x="906985" y="2869896"/>
                  </a:cubicBezTo>
                  <a:cubicBezTo>
                    <a:pt x="892387" y="2790827"/>
                    <a:pt x="865623" y="2710542"/>
                    <a:pt x="848592" y="2658235"/>
                  </a:cubicBezTo>
                  <a:cubicBezTo>
                    <a:pt x="831561" y="2605928"/>
                    <a:pt x="810881" y="2597413"/>
                    <a:pt x="804798" y="2556054"/>
                  </a:cubicBezTo>
                  <a:cubicBezTo>
                    <a:pt x="798716" y="2514695"/>
                    <a:pt x="796282" y="2475769"/>
                    <a:pt x="812097" y="2410081"/>
                  </a:cubicBezTo>
                  <a:cubicBezTo>
                    <a:pt x="827912" y="2344393"/>
                    <a:pt x="882655" y="2225182"/>
                    <a:pt x="899686" y="2161927"/>
                  </a:cubicBezTo>
                  <a:cubicBezTo>
                    <a:pt x="916717" y="2098672"/>
                    <a:pt x="916718" y="2062179"/>
                    <a:pt x="914285" y="2030551"/>
                  </a:cubicBezTo>
                  <a:cubicBezTo>
                    <a:pt x="911852" y="1998923"/>
                    <a:pt x="896037" y="1983109"/>
                    <a:pt x="885088" y="1972161"/>
                  </a:cubicBezTo>
                  <a:cubicBezTo>
                    <a:pt x="874139" y="1961213"/>
                    <a:pt x="859541" y="1951482"/>
                    <a:pt x="848592" y="1964863"/>
                  </a:cubicBezTo>
                  <a:cubicBezTo>
                    <a:pt x="837643" y="1978244"/>
                    <a:pt x="827912" y="2008655"/>
                    <a:pt x="819396" y="2052447"/>
                  </a:cubicBezTo>
                  <a:cubicBezTo>
                    <a:pt x="810880" y="2096239"/>
                    <a:pt x="799931" y="2185039"/>
                    <a:pt x="797498" y="2227614"/>
                  </a:cubicBezTo>
                  <a:cubicBezTo>
                    <a:pt x="795065" y="2270189"/>
                    <a:pt x="808447" y="2292086"/>
                    <a:pt x="804798" y="2307900"/>
                  </a:cubicBezTo>
                  <a:cubicBezTo>
                    <a:pt x="801149" y="2323714"/>
                    <a:pt x="780467" y="2305467"/>
                    <a:pt x="775601" y="2322497"/>
                  </a:cubicBezTo>
                  <a:cubicBezTo>
                    <a:pt x="770735" y="2339527"/>
                    <a:pt x="782900" y="2386969"/>
                    <a:pt x="775601" y="2410081"/>
                  </a:cubicBezTo>
                  <a:cubicBezTo>
                    <a:pt x="768302" y="2433193"/>
                    <a:pt x="739105" y="2436842"/>
                    <a:pt x="731806" y="2461171"/>
                  </a:cubicBezTo>
                  <a:cubicBezTo>
                    <a:pt x="724507" y="2485500"/>
                    <a:pt x="730589" y="2531725"/>
                    <a:pt x="731806" y="2556054"/>
                  </a:cubicBezTo>
                  <a:cubicBezTo>
                    <a:pt x="733023" y="2580383"/>
                    <a:pt x="743971" y="2625392"/>
                    <a:pt x="739105" y="2607145"/>
                  </a:cubicBezTo>
                  <a:cubicBezTo>
                    <a:pt x="734239" y="2588898"/>
                    <a:pt x="700177" y="2492799"/>
                    <a:pt x="702610" y="2446574"/>
                  </a:cubicBezTo>
                  <a:cubicBezTo>
                    <a:pt x="705043" y="2400349"/>
                    <a:pt x="752488" y="2368722"/>
                    <a:pt x="753704" y="2329796"/>
                  </a:cubicBezTo>
                  <a:cubicBezTo>
                    <a:pt x="754920" y="2290870"/>
                    <a:pt x="728157" y="2236130"/>
                    <a:pt x="709909" y="2213017"/>
                  </a:cubicBezTo>
                  <a:cubicBezTo>
                    <a:pt x="691661" y="2189904"/>
                    <a:pt x="645432" y="2200853"/>
                    <a:pt x="644216" y="2191121"/>
                  </a:cubicBezTo>
                  <a:cubicBezTo>
                    <a:pt x="642999" y="2181390"/>
                    <a:pt x="695311" y="2172875"/>
                    <a:pt x="702610" y="2154628"/>
                  </a:cubicBezTo>
                  <a:cubicBezTo>
                    <a:pt x="709909" y="2136381"/>
                    <a:pt x="722074" y="2074342"/>
                    <a:pt x="688011" y="2081641"/>
                  </a:cubicBezTo>
                  <a:cubicBezTo>
                    <a:pt x="653948" y="2088940"/>
                    <a:pt x="534730" y="2186256"/>
                    <a:pt x="498234" y="2198420"/>
                  </a:cubicBezTo>
                  <a:cubicBezTo>
                    <a:pt x="461738" y="2210585"/>
                    <a:pt x="447140" y="2174091"/>
                    <a:pt x="469037" y="2154628"/>
                  </a:cubicBezTo>
                  <a:cubicBezTo>
                    <a:pt x="490934" y="2135165"/>
                    <a:pt x="628401" y="2126649"/>
                    <a:pt x="629618" y="2081641"/>
                  </a:cubicBezTo>
                  <a:cubicBezTo>
                    <a:pt x="630834" y="2036633"/>
                    <a:pt x="471470" y="1894309"/>
                    <a:pt x="476336" y="1884578"/>
                  </a:cubicBezTo>
                  <a:cubicBezTo>
                    <a:pt x="481202" y="1874847"/>
                    <a:pt x="616237" y="2006222"/>
                    <a:pt x="658815" y="2023252"/>
                  </a:cubicBezTo>
                  <a:cubicBezTo>
                    <a:pt x="701393" y="2040282"/>
                    <a:pt x="711125" y="2022036"/>
                    <a:pt x="731806" y="1986759"/>
                  </a:cubicBezTo>
                  <a:cubicBezTo>
                    <a:pt x="752487" y="1951482"/>
                    <a:pt x="784116" y="1861465"/>
                    <a:pt x="782900" y="1811591"/>
                  </a:cubicBezTo>
                  <a:cubicBezTo>
                    <a:pt x="781684" y="1761717"/>
                    <a:pt x="754920" y="1713059"/>
                    <a:pt x="724507" y="1687514"/>
                  </a:cubicBezTo>
                  <a:cubicBezTo>
                    <a:pt x="694094" y="1661969"/>
                    <a:pt x="617453" y="1678998"/>
                    <a:pt x="600422" y="1658319"/>
                  </a:cubicBezTo>
                  <a:cubicBezTo>
                    <a:pt x="583391" y="1637640"/>
                    <a:pt x="621103" y="1596281"/>
                    <a:pt x="622319" y="1563437"/>
                  </a:cubicBezTo>
                  <a:cubicBezTo>
                    <a:pt x="623535" y="1530593"/>
                    <a:pt x="622319" y="1479503"/>
                    <a:pt x="607721" y="1461256"/>
                  </a:cubicBezTo>
                  <a:cubicBezTo>
                    <a:pt x="593123" y="1443009"/>
                    <a:pt x="559059" y="1447875"/>
                    <a:pt x="534729" y="1453957"/>
                  </a:cubicBezTo>
                  <a:cubicBezTo>
                    <a:pt x="510399" y="1460039"/>
                    <a:pt x="490934" y="1490450"/>
                    <a:pt x="461738" y="1497749"/>
                  </a:cubicBezTo>
                  <a:cubicBezTo>
                    <a:pt x="432541" y="1505048"/>
                    <a:pt x="392396" y="1491667"/>
                    <a:pt x="359550" y="1497749"/>
                  </a:cubicBezTo>
                  <a:cubicBezTo>
                    <a:pt x="326704" y="1503831"/>
                    <a:pt x="298724" y="1531809"/>
                    <a:pt x="264661" y="1534242"/>
                  </a:cubicBezTo>
                  <a:cubicBezTo>
                    <a:pt x="230598" y="1536675"/>
                    <a:pt x="183154" y="1520861"/>
                    <a:pt x="155174" y="1512346"/>
                  </a:cubicBezTo>
                  <a:cubicBezTo>
                    <a:pt x="127194" y="1503831"/>
                    <a:pt x="122328" y="1481936"/>
                    <a:pt x="96781" y="1483152"/>
                  </a:cubicBezTo>
                  <a:cubicBezTo>
                    <a:pt x="71234" y="1484369"/>
                    <a:pt x="12841" y="1531809"/>
                    <a:pt x="1892" y="1519645"/>
                  </a:cubicBezTo>
                  <a:cubicBezTo>
                    <a:pt x="-9057" y="1507481"/>
                    <a:pt x="31088" y="1436927"/>
                    <a:pt x="31088" y="1410165"/>
                  </a:cubicBezTo>
                  <a:cubicBezTo>
                    <a:pt x="31088" y="1383403"/>
                    <a:pt x="-5407" y="1366373"/>
                    <a:pt x="1892" y="1359074"/>
                  </a:cubicBezTo>
                  <a:cubicBezTo>
                    <a:pt x="9191" y="1351775"/>
                    <a:pt x="45687" y="1383403"/>
                    <a:pt x="74883" y="1366373"/>
                  </a:cubicBezTo>
                  <a:cubicBezTo>
                    <a:pt x="104079" y="1349343"/>
                    <a:pt x="161256" y="1258110"/>
                    <a:pt x="177071" y="1256893"/>
                  </a:cubicBezTo>
                  <a:cubicBezTo>
                    <a:pt x="192886" y="1255677"/>
                    <a:pt x="178288" y="1329879"/>
                    <a:pt x="169772" y="1359074"/>
                  </a:cubicBezTo>
                  <a:cubicBezTo>
                    <a:pt x="161256" y="1388269"/>
                    <a:pt x="123544" y="1413814"/>
                    <a:pt x="125977" y="1432061"/>
                  </a:cubicBezTo>
                  <a:cubicBezTo>
                    <a:pt x="128410" y="1450308"/>
                    <a:pt x="158823" y="1462472"/>
                    <a:pt x="184370" y="1468554"/>
                  </a:cubicBezTo>
                  <a:cubicBezTo>
                    <a:pt x="209917" y="1474636"/>
                    <a:pt x="250062" y="1472203"/>
                    <a:pt x="279259" y="1468554"/>
                  </a:cubicBezTo>
                  <a:cubicBezTo>
                    <a:pt x="308456" y="1464905"/>
                    <a:pt x="359550" y="1446658"/>
                    <a:pt x="359550" y="1446658"/>
                  </a:cubicBezTo>
                  <a:cubicBezTo>
                    <a:pt x="398479" y="1435710"/>
                    <a:pt x="475120" y="1417463"/>
                    <a:pt x="512832" y="1402866"/>
                  </a:cubicBezTo>
                  <a:cubicBezTo>
                    <a:pt x="550544" y="1388269"/>
                    <a:pt x="583390" y="1377321"/>
                    <a:pt x="585823" y="1359074"/>
                  </a:cubicBezTo>
                  <a:cubicBezTo>
                    <a:pt x="588256" y="1340827"/>
                    <a:pt x="552977" y="1317715"/>
                    <a:pt x="527430" y="1293386"/>
                  </a:cubicBezTo>
                  <a:cubicBezTo>
                    <a:pt x="501883" y="1269057"/>
                    <a:pt x="470253" y="1236213"/>
                    <a:pt x="432541" y="1213101"/>
                  </a:cubicBezTo>
                  <a:cubicBezTo>
                    <a:pt x="394829" y="1189989"/>
                    <a:pt x="321838" y="1175392"/>
                    <a:pt x="301157" y="1154712"/>
                  </a:cubicBezTo>
                  <a:cubicBezTo>
                    <a:pt x="280476" y="1134033"/>
                    <a:pt x="321838" y="1119435"/>
                    <a:pt x="308456" y="1089024"/>
                  </a:cubicBezTo>
                  <a:cubicBezTo>
                    <a:pt x="295074" y="1058613"/>
                    <a:pt x="243980" y="1014822"/>
                    <a:pt x="220866" y="972246"/>
                  </a:cubicBezTo>
                  <a:cubicBezTo>
                    <a:pt x="197752" y="929671"/>
                    <a:pt x="179504" y="871281"/>
                    <a:pt x="169772" y="833571"/>
                  </a:cubicBezTo>
                  <a:cubicBezTo>
                    <a:pt x="160040" y="795861"/>
                    <a:pt x="151524" y="782480"/>
                    <a:pt x="162473" y="745987"/>
                  </a:cubicBezTo>
                  <a:cubicBezTo>
                    <a:pt x="173422" y="709494"/>
                    <a:pt x="207484" y="669351"/>
                    <a:pt x="235464" y="614611"/>
                  </a:cubicBezTo>
                  <a:cubicBezTo>
                    <a:pt x="263444" y="559871"/>
                    <a:pt x="325487" y="415115"/>
                    <a:pt x="330353" y="417548"/>
                  </a:cubicBezTo>
                  <a:cubicBezTo>
                    <a:pt x="335219" y="419981"/>
                    <a:pt x="284125" y="564738"/>
                    <a:pt x="264661" y="629209"/>
                  </a:cubicBezTo>
                  <a:cubicBezTo>
                    <a:pt x="245197" y="693680"/>
                    <a:pt x="213567" y="750853"/>
                    <a:pt x="213567" y="804376"/>
                  </a:cubicBezTo>
                  <a:cubicBezTo>
                    <a:pt x="213567" y="857899"/>
                    <a:pt x="219650" y="888311"/>
                    <a:pt x="264661" y="950350"/>
                  </a:cubicBezTo>
                  <a:cubicBezTo>
                    <a:pt x="309672" y="1012389"/>
                    <a:pt x="426458" y="1125518"/>
                    <a:pt x="483635" y="1176608"/>
                  </a:cubicBezTo>
                  <a:cubicBezTo>
                    <a:pt x="540812" y="1227699"/>
                    <a:pt x="582174" y="1239863"/>
                    <a:pt x="607721" y="1256893"/>
                  </a:cubicBezTo>
                  <a:cubicBezTo>
                    <a:pt x="633268" y="1273923"/>
                    <a:pt x="635701" y="1303118"/>
                    <a:pt x="636917" y="1278789"/>
                  </a:cubicBezTo>
                  <a:cubicBezTo>
                    <a:pt x="638133" y="1254460"/>
                    <a:pt x="623536" y="1148630"/>
                    <a:pt x="615020" y="1110920"/>
                  </a:cubicBezTo>
                  <a:cubicBezTo>
                    <a:pt x="606504" y="1073210"/>
                    <a:pt x="610153" y="1068345"/>
                    <a:pt x="585823" y="1052531"/>
                  </a:cubicBezTo>
                  <a:cubicBezTo>
                    <a:pt x="561492" y="1036717"/>
                    <a:pt x="481202" y="1033068"/>
                    <a:pt x="469037" y="1016038"/>
                  </a:cubicBezTo>
                  <a:cubicBezTo>
                    <a:pt x="456872" y="999008"/>
                    <a:pt x="510399" y="968597"/>
                    <a:pt x="512832" y="950350"/>
                  </a:cubicBezTo>
                  <a:cubicBezTo>
                    <a:pt x="515265" y="932103"/>
                    <a:pt x="518914" y="928454"/>
                    <a:pt x="483635" y="906558"/>
                  </a:cubicBezTo>
                  <a:cubicBezTo>
                    <a:pt x="448356" y="884662"/>
                    <a:pt x="320621" y="833571"/>
                    <a:pt x="301157" y="818974"/>
                  </a:cubicBezTo>
                  <a:cubicBezTo>
                    <a:pt x="281693" y="804377"/>
                    <a:pt x="346168" y="849385"/>
                    <a:pt x="366849" y="818974"/>
                  </a:cubicBezTo>
                  <a:cubicBezTo>
                    <a:pt x="387530" y="788563"/>
                    <a:pt x="408211" y="634074"/>
                    <a:pt x="425242" y="636507"/>
                  </a:cubicBezTo>
                  <a:cubicBezTo>
                    <a:pt x="442273" y="638940"/>
                    <a:pt x="459305" y="846952"/>
                    <a:pt x="469037" y="833571"/>
                  </a:cubicBezTo>
                  <a:cubicBezTo>
                    <a:pt x="478769" y="820190"/>
                    <a:pt x="497017" y="641373"/>
                    <a:pt x="483635" y="556222"/>
                  </a:cubicBezTo>
                  <a:cubicBezTo>
                    <a:pt x="470253" y="471071"/>
                    <a:pt x="388746" y="337262"/>
                    <a:pt x="388746" y="322665"/>
                  </a:cubicBezTo>
                  <a:cubicBezTo>
                    <a:pt x="388746" y="308068"/>
                    <a:pt x="458088" y="404167"/>
                    <a:pt x="483635" y="468638"/>
                  </a:cubicBezTo>
                  <a:cubicBezTo>
                    <a:pt x="509182" y="533109"/>
                    <a:pt x="535945" y="653538"/>
                    <a:pt x="542028" y="709494"/>
                  </a:cubicBezTo>
                  <a:cubicBezTo>
                    <a:pt x="548111" y="765450"/>
                    <a:pt x="514048" y="767883"/>
                    <a:pt x="520131" y="804376"/>
                  </a:cubicBezTo>
                  <a:cubicBezTo>
                    <a:pt x="526214" y="840869"/>
                    <a:pt x="550544" y="895610"/>
                    <a:pt x="578524" y="928454"/>
                  </a:cubicBezTo>
                  <a:cubicBezTo>
                    <a:pt x="606504" y="961298"/>
                    <a:pt x="662464" y="1009955"/>
                    <a:pt x="688011" y="1001440"/>
                  </a:cubicBezTo>
                  <a:cubicBezTo>
                    <a:pt x="713558" y="992925"/>
                    <a:pt x="713558" y="915073"/>
                    <a:pt x="731806" y="877363"/>
                  </a:cubicBezTo>
                  <a:cubicBezTo>
                    <a:pt x="750054" y="839653"/>
                    <a:pt x="778034" y="811675"/>
                    <a:pt x="797498" y="775182"/>
                  </a:cubicBezTo>
                  <a:cubicBezTo>
                    <a:pt x="816962" y="738689"/>
                    <a:pt x="852242" y="709494"/>
                    <a:pt x="848592" y="658403"/>
                  </a:cubicBezTo>
                  <a:cubicBezTo>
                    <a:pt x="844943" y="607312"/>
                    <a:pt x="793849" y="547707"/>
                    <a:pt x="775601" y="468638"/>
                  </a:cubicBezTo>
                  <a:cubicBezTo>
                    <a:pt x="757353" y="389569"/>
                    <a:pt x="737888" y="256978"/>
                    <a:pt x="739105" y="183991"/>
                  </a:cubicBezTo>
                  <a:cubicBezTo>
                    <a:pt x="740321" y="111005"/>
                    <a:pt x="775601" y="58697"/>
                    <a:pt x="782900" y="30719"/>
                  </a:cubicBezTo>
                  <a:cubicBezTo>
                    <a:pt x="790199" y="2741"/>
                    <a:pt x="781683" y="-14289"/>
                    <a:pt x="782900" y="16122"/>
                  </a:cubicBezTo>
                  <a:cubicBezTo>
                    <a:pt x="784117" y="46533"/>
                    <a:pt x="790199" y="213185"/>
                    <a:pt x="790199" y="213185"/>
                  </a:cubicBez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3175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xmlns="" id="{2A1E3528-E69E-1348-8A77-3A32DE8D9025}"/>
                </a:ext>
              </a:extLst>
            </p:cNvPr>
            <p:cNvSpPr txBox="1"/>
            <p:nvPr/>
          </p:nvSpPr>
          <p:spPr>
            <a:xfrm>
              <a:off x="1162610" y="2922573"/>
              <a:ext cx="117200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err="1">
                  <a:latin typeface="Arial"/>
                  <a:cs typeface="Arial"/>
                </a:rPr>
                <a:t>micrometastasis</a:t>
              </a:r>
              <a:endParaRPr lang="en-US" sz="1000" dirty="0">
                <a:latin typeface="Arial"/>
                <a:cs typeface="Arial"/>
              </a:endParaRPr>
            </a:p>
          </p:txBody>
        </p: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xmlns="" id="{348A0917-AD47-704D-8996-6FBE075908AD}"/>
                </a:ext>
              </a:extLst>
            </p:cNvPr>
            <p:cNvCxnSpPr/>
            <p:nvPr/>
          </p:nvCxnSpPr>
          <p:spPr>
            <a:xfrm rot="16200000" flipH="1">
              <a:off x="2315912" y="2956934"/>
              <a:ext cx="596" cy="18000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xmlns="" id="{BFC034DB-1CC4-1843-992E-A74858C01DD2}"/>
                </a:ext>
              </a:extLst>
            </p:cNvPr>
            <p:cNvGrpSpPr/>
            <p:nvPr/>
          </p:nvGrpSpPr>
          <p:grpSpPr>
            <a:xfrm>
              <a:off x="2312132" y="4166125"/>
              <a:ext cx="800219" cy="400110"/>
              <a:chOff x="842480" y="662547"/>
              <a:chExt cx="800219" cy="400110"/>
            </a:xfrm>
          </p:grpSpPr>
          <p:sp>
            <p:nvSpPr>
              <p:cNvPr id="152" name="Rectangle 151">
                <a:extLst>
                  <a:ext uri="{FF2B5EF4-FFF2-40B4-BE49-F238E27FC236}">
                    <a16:creationId xmlns:a16="http://schemas.microsoft.com/office/drawing/2014/main" xmlns="" id="{B383A779-E52B-0848-926F-26C621200669}"/>
                  </a:ext>
                </a:extLst>
              </p:cNvPr>
              <p:cNvSpPr/>
              <p:nvPr/>
            </p:nvSpPr>
            <p:spPr>
              <a:xfrm>
                <a:off x="922574" y="718656"/>
                <a:ext cx="640031" cy="287893"/>
              </a:xfrm>
              <a:prstGeom prst="rect">
                <a:avLst/>
              </a:prstGeom>
              <a:solidFill>
                <a:srgbClr val="FFFFFF">
                  <a:alpha val="50000"/>
                </a:srgbClr>
              </a:solidFill>
              <a:ln w="12700">
                <a:noFill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xmlns="" id="{61C55F3C-E540-F74F-B8A5-838B1DD49E76}"/>
                  </a:ext>
                </a:extLst>
              </p:cNvPr>
              <p:cNvSpPr txBox="1"/>
              <p:nvPr/>
            </p:nvSpPr>
            <p:spPr>
              <a:xfrm>
                <a:off x="842480" y="662547"/>
                <a:ext cx="80021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/>
                    <a:cs typeface="Arial"/>
                  </a:rPr>
                  <a:t>dying</a:t>
                </a:r>
              </a:p>
              <a:p>
                <a:r>
                  <a:rPr lang="en-US" sz="1000" dirty="0">
                    <a:latin typeface="Arial"/>
                    <a:cs typeface="Arial"/>
                  </a:rPr>
                  <a:t>cancer cell</a:t>
                </a:r>
              </a:p>
            </p:txBody>
          </p:sp>
        </p:grpSp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xmlns="" id="{1D4DE9A5-ED83-5C41-A86E-98E7905DA98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01930" y="3825410"/>
              <a:ext cx="5159" cy="41439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xmlns="" id="{7249777B-29C0-5C47-A2AE-EA7E9591E553}"/>
                </a:ext>
              </a:extLst>
            </p:cNvPr>
            <p:cNvGrpSpPr/>
            <p:nvPr/>
          </p:nvGrpSpPr>
          <p:grpSpPr>
            <a:xfrm>
              <a:off x="3242145" y="3009546"/>
              <a:ext cx="697945" cy="400110"/>
              <a:chOff x="2995438" y="262609"/>
              <a:chExt cx="697945" cy="400110"/>
            </a:xfrm>
          </p:grpSpPr>
          <p:sp>
            <p:nvSpPr>
              <p:cNvPr id="156" name="Rectangle 155">
                <a:extLst>
                  <a:ext uri="{FF2B5EF4-FFF2-40B4-BE49-F238E27FC236}">
                    <a16:creationId xmlns:a16="http://schemas.microsoft.com/office/drawing/2014/main" xmlns="" id="{5F4DA0F4-B5AB-7B44-B172-BE40A35E737F}"/>
                  </a:ext>
                </a:extLst>
              </p:cNvPr>
              <p:cNvSpPr/>
              <p:nvPr/>
            </p:nvSpPr>
            <p:spPr>
              <a:xfrm>
                <a:off x="3060702" y="310336"/>
                <a:ext cx="567417" cy="304656"/>
              </a:xfrm>
              <a:prstGeom prst="rect">
                <a:avLst/>
              </a:prstGeom>
              <a:solidFill>
                <a:srgbClr val="FFFFFF">
                  <a:alpha val="50000"/>
                </a:srgbClr>
              </a:solidFill>
              <a:ln w="12700">
                <a:noFill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7" name="TextBox 156">
                <a:extLst>
                  <a:ext uri="{FF2B5EF4-FFF2-40B4-BE49-F238E27FC236}">
                    <a16:creationId xmlns:a16="http://schemas.microsoft.com/office/drawing/2014/main" xmlns="" id="{48F0A768-E69A-524E-8953-EF5043FA046C}"/>
                  </a:ext>
                </a:extLst>
              </p:cNvPr>
              <p:cNvSpPr txBox="1"/>
              <p:nvPr/>
            </p:nvSpPr>
            <p:spPr>
              <a:xfrm>
                <a:off x="2995438" y="262609"/>
                <a:ext cx="69794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>
                    <a:latin typeface="Arial"/>
                    <a:cs typeface="Arial"/>
                  </a:rPr>
                  <a:t>reactive</a:t>
                </a:r>
              </a:p>
              <a:p>
                <a:pPr algn="ctr"/>
                <a:r>
                  <a:rPr lang="en-US" sz="1000" dirty="0">
                    <a:latin typeface="Arial"/>
                    <a:cs typeface="Arial"/>
                  </a:rPr>
                  <a:t>microglia</a:t>
                </a:r>
              </a:p>
            </p:txBody>
          </p:sp>
        </p:grp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xmlns="" id="{EF031BC5-667F-E24E-9BE8-5494E7D1269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69697" y="3204518"/>
              <a:ext cx="101005" cy="80662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9" name="Group 158">
              <a:extLst>
                <a:ext uri="{FF2B5EF4-FFF2-40B4-BE49-F238E27FC236}">
                  <a16:creationId xmlns:a16="http://schemas.microsoft.com/office/drawing/2014/main" xmlns="" id="{1A6DC847-99FA-3B43-A448-79E70A8445D8}"/>
                </a:ext>
              </a:extLst>
            </p:cNvPr>
            <p:cNvGrpSpPr/>
            <p:nvPr/>
          </p:nvGrpSpPr>
          <p:grpSpPr>
            <a:xfrm>
              <a:off x="3503641" y="3795685"/>
              <a:ext cx="697945" cy="400110"/>
              <a:chOff x="2995438" y="742398"/>
              <a:chExt cx="697945" cy="400110"/>
            </a:xfrm>
          </p:grpSpPr>
          <p:sp>
            <p:nvSpPr>
              <p:cNvPr id="160" name="Rectangle 159">
                <a:extLst>
                  <a:ext uri="{FF2B5EF4-FFF2-40B4-BE49-F238E27FC236}">
                    <a16:creationId xmlns:a16="http://schemas.microsoft.com/office/drawing/2014/main" xmlns="" id="{7641DC5D-DF74-374E-BFAB-7D6E345C8AA0}"/>
                  </a:ext>
                </a:extLst>
              </p:cNvPr>
              <p:cNvSpPr/>
              <p:nvPr/>
            </p:nvSpPr>
            <p:spPr>
              <a:xfrm>
                <a:off x="3060702" y="790125"/>
                <a:ext cx="567417" cy="304656"/>
              </a:xfrm>
              <a:prstGeom prst="rect">
                <a:avLst/>
              </a:prstGeom>
              <a:solidFill>
                <a:srgbClr val="FFFFFF">
                  <a:alpha val="50000"/>
                </a:srgbClr>
              </a:solidFill>
              <a:ln w="12700">
                <a:noFill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1" name="TextBox 160">
                <a:extLst>
                  <a:ext uri="{FF2B5EF4-FFF2-40B4-BE49-F238E27FC236}">
                    <a16:creationId xmlns:a16="http://schemas.microsoft.com/office/drawing/2014/main" xmlns="" id="{D06E09C0-CC30-E440-824C-AE7690C2359F}"/>
                  </a:ext>
                </a:extLst>
              </p:cNvPr>
              <p:cNvSpPr txBox="1"/>
              <p:nvPr/>
            </p:nvSpPr>
            <p:spPr>
              <a:xfrm>
                <a:off x="2995438" y="742398"/>
                <a:ext cx="69794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>
                    <a:latin typeface="Arial"/>
                    <a:cs typeface="Arial"/>
                  </a:rPr>
                  <a:t>reactive</a:t>
                </a:r>
              </a:p>
              <a:p>
                <a:pPr algn="ctr"/>
                <a:r>
                  <a:rPr lang="en-US" sz="1000" dirty="0">
                    <a:latin typeface="Arial"/>
                    <a:cs typeface="Arial"/>
                  </a:rPr>
                  <a:t>astrocyte</a:t>
                </a:r>
              </a:p>
            </p:txBody>
          </p:sp>
        </p:grpSp>
        <p:cxnSp>
          <p:nvCxnSpPr>
            <p:cNvPr id="162" name="Straight Connector 161">
              <a:extLst>
                <a:ext uri="{FF2B5EF4-FFF2-40B4-BE49-F238E27FC236}">
                  <a16:creationId xmlns:a16="http://schemas.microsoft.com/office/drawing/2014/main" xmlns="" id="{D9B53DAD-1BD1-9640-A7F6-BD1D4A829049}"/>
                </a:ext>
              </a:extLst>
            </p:cNvPr>
            <p:cNvCxnSpPr/>
            <p:nvPr/>
          </p:nvCxnSpPr>
          <p:spPr>
            <a:xfrm rot="16200000" flipH="1">
              <a:off x="3468850" y="3969773"/>
              <a:ext cx="596" cy="18000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xmlns="" id="{CF49130E-DDF2-1D4E-85CE-B956AC77273A}"/>
                </a:ext>
              </a:extLst>
            </p:cNvPr>
            <p:cNvCxnSpPr>
              <a:cxnSpLocks/>
            </p:cNvCxnSpPr>
            <p:nvPr/>
          </p:nvCxnSpPr>
          <p:spPr>
            <a:xfrm>
              <a:off x="3300545" y="3998154"/>
              <a:ext cx="85289" cy="61613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xmlns="" id="{78704518-EFC6-7C47-B07A-F8AE13F67888}"/>
                </a:ext>
              </a:extLst>
            </p:cNvPr>
            <p:cNvSpPr txBox="1"/>
            <p:nvPr/>
          </p:nvSpPr>
          <p:spPr>
            <a:xfrm>
              <a:off x="1046465" y="3791680"/>
              <a:ext cx="125857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rgbClr val="00B050"/>
                  </a:solidFill>
                  <a:latin typeface="Arial"/>
                  <a:cs typeface="Arial"/>
                </a:rPr>
                <a:t>NS/SB2</a:t>
              </a:r>
              <a:r>
                <a:rPr lang="en-US" sz="1000" dirty="0">
                  <a:latin typeface="Arial"/>
                  <a:cs typeface="Arial"/>
                </a:rPr>
                <a:t>/ </a:t>
              </a:r>
              <a:r>
                <a:rPr lang="en-US" sz="1000" dirty="0">
                  <a:solidFill>
                    <a:srgbClr val="3366FF"/>
                  </a:solidFill>
                  <a:latin typeface="Arial"/>
                  <a:cs typeface="Arial"/>
                </a:rPr>
                <a:t>PA</a:t>
              </a:r>
              <a:r>
                <a:rPr lang="en-US" sz="1000" dirty="0">
                  <a:latin typeface="Arial"/>
                  <a:cs typeface="Arial"/>
                </a:rPr>
                <a:t>/ </a:t>
              </a:r>
              <a:r>
                <a:rPr lang="en-US" sz="1000" dirty="0">
                  <a:solidFill>
                    <a:srgbClr val="3366FF"/>
                  </a:solidFill>
                  <a:latin typeface="Arial"/>
                  <a:cs typeface="Arial"/>
                </a:rPr>
                <a:t>FASL</a:t>
              </a:r>
            </a:p>
          </p:txBody>
        </p: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xmlns="" id="{BF8D4A61-56E6-0341-A979-7930D5489FD1}"/>
                </a:ext>
              </a:extLst>
            </p:cNvPr>
            <p:cNvGrpSpPr/>
            <p:nvPr/>
          </p:nvGrpSpPr>
          <p:grpSpPr>
            <a:xfrm>
              <a:off x="3068558" y="4185146"/>
              <a:ext cx="151049" cy="129600"/>
              <a:chOff x="1736725" y="6972178"/>
              <a:chExt cx="151049" cy="129600"/>
            </a:xfrm>
          </p:grpSpPr>
          <p:sp>
            <p:nvSpPr>
              <p:cNvPr id="167" name="Freeform 166">
                <a:extLst>
                  <a:ext uri="{FF2B5EF4-FFF2-40B4-BE49-F238E27FC236}">
                    <a16:creationId xmlns:a16="http://schemas.microsoft.com/office/drawing/2014/main" xmlns="" id="{0DB96818-72D4-5744-AE0A-18225B41001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736725" y="6972178"/>
                <a:ext cx="151049" cy="129600"/>
              </a:xfrm>
              <a:custGeom>
                <a:avLst/>
                <a:gdLst>
                  <a:gd name="connsiteX0" fmla="*/ 111125 w 200874"/>
                  <a:gd name="connsiteY0" fmla="*/ 19172 h 172350"/>
                  <a:gd name="connsiteX1" fmla="*/ 60325 w 200874"/>
                  <a:gd name="connsiteY1" fmla="*/ 19172 h 172350"/>
                  <a:gd name="connsiteX2" fmla="*/ 22225 w 200874"/>
                  <a:gd name="connsiteY2" fmla="*/ 122 h 172350"/>
                  <a:gd name="connsiteX3" fmla="*/ 0 w 200874"/>
                  <a:gd name="connsiteY3" fmla="*/ 22347 h 172350"/>
                  <a:gd name="connsiteX4" fmla="*/ 22225 w 200874"/>
                  <a:gd name="connsiteY4" fmla="*/ 44572 h 172350"/>
                  <a:gd name="connsiteX5" fmla="*/ 28575 w 200874"/>
                  <a:gd name="connsiteY5" fmla="*/ 79497 h 172350"/>
                  <a:gd name="connsiteX6" fmla="*/ 22225 w 200874"/>
                  <a:gd name="connsiteY6" fmla="*/ 111247 h 172350"/>
                  <a:gd name="connsiteX7" fmla="*/ 44450 w 200874"/>
                  <a:gd name="connsiteY7" fmla="*/ 133472 h 172350"/>
                  <a:gd name="connsiteX8" fmla="*/ 73025 w 200874"/>
                  <a:gd name="connsiteY8" fmla="*/ 171572 h 172350"/>
                  <a:gd name="connsiteX9" fmla="*/ 120650 w 200874"/>
                  <a:gd name="connsiteY9" fmla="*/ 158872 h 172350"/>
                  <a:gd name="connsiteX10" fmla="*/ 152400 w 200874"/>
                  <a:gd name="connsiteY10" fmla="*/ 155697 h 172350"/>
                  <a:gd name="connsiteX11" fmla="*/ 184150 w 200874"/>
                  <a:gd name="connsiteY11" fmla="*/ 162047 h 172350"/>
                  <a:gd name="connsiteX12" fmla="*/ 196850 w 200874"/>
                  <a:gd name="connsiteY12" fmla="*/ 127122 h 172350"/>
                  <a:gd name="connsiteX13" fmla="*/ 190500 w 200874"/>
                  <a:gd name="connsiteY13" fmla="*/ 101722 h 172350"/>
                  <a:gd name="connsiteX14" fmla="*/ 196850 w 200874"/>
                  <a:gd name="connsiteY14" fmla="*/ 66797 h 172350"/>
                  <a:gd name="connsiteX15" fmla="*/ 200025 w 200874"/>
                  <a:gd name="connsiteY15" fmla="*/ 15997 h 172350"/>
                  <a:gd name="connsiteX16" fmla="*/ 180975 w 200874"/>
                  <a:gd name="connsiteY16" fmla="*/ 122 h 172350"/>
                  <a:gd name="connsiteX17" fmla="*/ 111125 w 200874"/>
                  <a:gd name="connsiteY17" fmla="*/ 19172 h 172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00874" h="172350">
                    <a:moveTo>
                      <a:pt x="111125" y="19172"/>
                    </a:moveTo>
                    <a:cubicBezTo>
                      <a:pt x="91017" y="22347"/>
                      <a:pt x="75142" y="22347"/>
                      <a:pt x="60325" y="19172"/>
                    </a:cubicBezTo>
                    <a:cubicBezTo>
                      <a:pt x="45508" y="15997"/>
                      <a:pt x="32279" y="-407"/>
                      <a:pt x="22225" y="122"/>
                    </a:cubicBezTo>
                    <a:cubicBezTo>
                      <a:pt x="12171" y="651"/>
                      <a:pt x="0" y="14939"/>
                      <a:pt x="0" y="22347"/>
                    </a:cubicBezTo>
                    <a:cubicBezTo>
                      <a:pt x="0" y="29755"/>
                      <a:pt x="17462" y="35047"/>
                      <a:pt x="22225" y="44572"/>
                    </a:cubicBezTo>
                    <a:cubicBezTo>
                      <a:pt x="26988" y="54097"/>
                      <a:pt x="28575" y="68385"/>
                      <a:pt x="28575" y="79497"/>
                    </a:cubicBezTo>
                    <a:cubicBezTo>
                      <a:pt x="28575" y="90609"/>
                      <a:pt x="19579" y="102251"/>
                      <a:pt x="22225" y="111247"/>
                    </a:cubicBezTo>
                    <a:cubicBezTo>
                      <a:pt x="24871" y="120243"/>
                      <a:pt x="35983" y="123418"/>
                      <a:pt x="44450" y="133472"/>
                    </a:cubicBezTo>
                    <a:cubicBezTo>
                      <a:pt x="52917" y="143526"/>
                      <a:pt x="60325" y="167339"/>
                      <a:pt x="73025" y="171572"/>
                    </a:cubicBezTo>
                    <a:cubicBezTo>
                      <a:pt x="85725" y="175805"/>
                      <a:pt x="107421" y="161518"/>
                      <a:pt x="120650" y="158872"/>
                    </a:cubicBezTo>
                    <a:cubicBezTo>
                      <a:pt x="133879" y="156226"/>
                      <a:pt x="141817" y="155168"/>
                      <a:pt x="152400" y="155697"/>
                    </a:cubicBezTo>
                    <a:cubicBezTo>
                      <a:pt x="162983" y="156226"/>
                      <a:pt x="176742" y="166810"/>
                      <a:pt x="184150" y="162047"/>
                    </a:cubicBezTo>
                    <a:cubicBezTo>
                      <a:pt x="191558" y="157285"/>
                      <a:pt x="195792" y="137176"/>
                      <a:pt x="196850" y="127122"/>
                    </a:cubicBezTo>
                    <a:cubicBezTo>
                      <a:pt x="197908" y="117068"/>
                      <a:pt x="190500" y="111776"/>
                      <a:pt x="190500" y="101722"/>
                    </a:cubicBezTo>
                    <a:cubicBezTo>
                      <a:pt x="190500" y="91668"/>
                      <a:pt x="195263" y="81084"/>
                      <a:pt x="196850" y="66797"/>
                    </a:cubicBezTo>
                    <a:cubicBezTo>
                      <a:pt x="198437" y="52510"/>
                      <a:pt x="202671" y="27110"/>
                      <a:pt x="200025" y="15997"/>
                    </a:cubicBezTo>
                    <a:cubicBezTo>
                      <a:pt x="197379" y="4884"/>
                      <a:pt x="188912" y="-936"/>
                      <a:pt x="180975" y="122"/>
                    </a:cubicBezTo>
                    <a:cubicBezTo>
                      <a:pt x="173038" y="1180"/>
                      <a:pt x="131233" y="15997"/>
                      <a:pt x="111125" y="19172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8" name="Freeform 167">
                <a:extLst>
                  <a:ext uri="{FF2B5EF4-FFF2-40B4-BE49-F238E27FC236}">
                    <a16:creationId xmlns:a16="http://schemas.microsoft.com/office/drawing/2014/main" xmlns="" id="{88E50473-DE54-804D-9F18-69A6A0EF1F6C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3488557" flipV="1">
                <a:off x="1784264" y="6996359"/>
                <a:ext cx="75840" cy="88336"/>
              </a:xfrm>
              <a:custGeom>
                <a:avLst/>
                <a:gdLst>
                  <a:gd name="connsiteX0" fmla="*/ 80944 w 160982"/>
                  <a:gd name="connsiteY0" fmla="*/ 65 h 187507"/>
                  <a:gd name="connsiteX1" fmla="*/ 17110 w 160982"/>
                  <a:gd name="connsiteY1" fmla="*/ 26943 h 187507"/>
                  <a:gd name="connsiteX2" fmla="*/ 311 w 160982"/>
                  <a:gd name="connsiteY2" fmla="*/ 87419 h 187507"/>
                  <a:gd name="connsiteX3" fmla="*/ 27189 w 160982"/>
                  <a:gd name="connsiteY3" fmla="*/ 157974 h 187507"/>
                  <a:gd name="connsiteX4" fmla="*/ 101102 w 160982"/>
                  <a:gd name="connsiteY4" fmla="*/ 184852 h 187507"/>
                  <a:gd name="connsiteX5" fmla="*/ 154858 w 160982"/>
                  <a:gd name="connsiteY5" fmla="*/ 97498 h 187507"/>
                  <a:gd name="connsiteX6" fmla="*/ 151498 w 160982"/>
                  <a:gd name="connsiteY6" fmla="*/ 33663 h 187507"/>
                  <a:gd name="connsiteX7" fmla="*/ 80944 w 160982"/>
                  <a:gd name="connsiteY7" fmla="*/ 65 h 187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0982" h="187507">
                    <a:moveTo>
                      <a:pt x="80944" y="65"/>
                    </a:moveTo>
                    <a:cubicBezTo>
                      <a:pt x="58546" y="-1055"/>
                      <a:pt x="30549" y="12384"/>
                      <a:pt x="17110" y="26943"/>
                    </a:cubicBezTo>
                    <a:cubicBezTo>
                      <a:pt x="3671" y="41502"/>
                      <a:pt x="-1369" y="65581"/>
                      <a:pt x="311" y="87419"/>
                    </a:cubicBezTo>
                    <a:cubicBezTo>
                      <a:pt x="1991" y="109257"/>
                      <a:pt x="10391" y="141735"/>
                      <a:pt x="27189" y="157974"/>
                    </a:cubicBezTo>
                    <a:cubicBezTo>
                      <a:pt x="43987" y="174213"/>
                      <a:pt x="79824" y="194931"/>
                      <a:pt x="101102" y="184852"/>
                    </a:cubicBezTo>
                    <a:cubicBezTo>
                      <a:pt x="122380" y="174773"/>
                      <a:pt x="146459" y="122696"/>
                      <a:pt x="154858" y="97498"/>
                    </a:cubicBezTo>
                    <a:cubicBezTo>
                      <a:pt x="163257" y="72300"/>
                      <a:pt x="163817" y="49902"/>
                      <a:pt x="151498" y="33663"/>
                    </a:cubicBezTo>
                    <a:cubicBezTo>
                      <a:pt x="139179" y="17424"/>
                      <a:pt x="103342" y="1185"/>
                      <a:pt x="80944" y="6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100000">
                    <a:schemeClr val="accent4">
                      <a:lumMod val="5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9" name="Group 168">
              <a:extLst>
                <a:ext uri="{FF2B5EF4-FFF2-40B4-BE49-F238E27FC236}">
                  <a16:creationId xmlns:a16="http://schemas.microsoft.com/office/drawing/2014/main" xmlns="" id="{F59BF7C4-4A31-0C43-B2BF-CE4BD81AD1AE}"/>
                </a:ext>
              </a:extLst>
            </p:cNvPr>
            <p:cNvGrpSpPr/>
            <p:nvPr/>
          </p:nvGrpSpPr>
          <p:grpSpPr>
            <a:xfrm>
              <a:off x="3255576" y="2898809"/>
              <a:ext cx="151049" cy="129600"/>
              <a:chOff x="1736725" y="6972178"/>
              <a:chExt cx="151049" cy="129600"/>
            </a:xfrm>
          </p:grpSpPr>
          <p:sp>
            <p:nvSpPr>
              <p:cNvPr id="170" name="Freeform 169">
                <a:extLst>
                  <a:ext uri="{FF2B5EF4-FFF2-40B4-BE49-F238E27FC236}">
                    <a16:creationId xmlns:a16="http://schemas.microsoft.com/office/drawing/2014/main" xmlns="" id="{D5CB3596-C64D-6844-8017-82431D2C875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736725" y="6972178"/>
                <a:ext cx="151049" cy="129600"/>
              </a:xfrm>
              <a:custGeom>
                <a:avLst/>
                <a:gdLst>
                  <a:gd name="connsiteX0" fmla="*/ 111125 w 200874"/>
                  <a:gd name="connsiteY0" fmla="*/ 19172 h 172350"/>
                  <a:gd name="connsiteX1" fmla="*/ 60325 w 200874"/>
                  <a:gd name="connsiteY1" fmla="*/ 19172 h 172350"/>
                  <a:gd name="connsiteX2" fmla="*/ 22225 w 200874"/>
                  <a:gd name="connsiteY2" fmla="*/ 122 h 172350"/>
                  <a:gd name="connsiteX3" fmla="*/ 0 w 200874"/>
                  <a:gd name="connsiteY3" fmla="*/ 22347 h 172350"/>
                  <a:gd name="connsiteX4" fmla="*/ 22225 w 200874"/>
                  <a:gd name="connsiteY4" fmla="*/ 44572 h 172350"/>
                  <a:gd name="connsiteX5" fmla="*/ 28575 w 200874"/>
                  <a:gd name="connsiteY5" fmla="*/ 79497 h 172350"/>
                  <a:gd name="connsiteX6" fmla="*/ 22225 w 200874"/>
                  <a:gd name="connsiteY6" fmla="*/ 111247 h 172350"/>
                  <a:gd name="connsiteX7" fmla="*/ 44450 w 200874"/>
                  <a:gd name="connsiteY7" fmla="*/ 133472 h 172350"/>
                  <a:gd name="connsiteX8" fmla="*/ 73025 w 200874"/>
                  <a:gd name="connsiteY8" fmla="*/ 171572 h 172350"/>
                  <a:gd name="connsiteX9" fmla="*/ 120650 w 200874"/>
                  <a:gd name="connsiteY9" fmla="*/ 158872 h 172350"/>
                  <a:gd name="connsiteX10" fmla="*/ 152400 w 200874"/>
                  <a:gd name="connsiteY10" fmla="*/ 155697 h 172350"/>
                  <a:gd name="connsiteX11" fmla="*/ 184150 w 200874"/>
                  <a:gd name="connsiteY11" fmla="*/ 162047 h 172350"/>
                  <a:gd name="connsiteX12" fmla="*/ 196850 w 200874"/>
                  <a:gd name="connsiteY12" fmla="*/ 127122 h 172350"/>
                  <a:gd name="connsiteX13" fmla="*/ 190500 w 200874"/>
                  <a:gd name="connsiteY13" fmla="*/ 101722 h 172350"/>
                  <a:gd name="connsiteX14" fmla="*/ 196850 w 200874"/>
                  <a:gd name="connsiteY14" fmla="*/ 66797 h 172350"/>
                  <a:gd name="connsiteX15" fmla="*/ 200025 w 200874"/>
                  <a:gd name="connsiteY15" fmla="*/ 15997 h 172350"/>
                  <a:gd name="connsiteX16" fmla="*/ 180975 w 200874"/>
                  <a:gd name="connsiteY16" fmla="*/ 122 h 172350"/>
                  <a:gd name="connsiteX17" fmla="*/ 111125 w 200874"/>
                  <a:gd name="connsiteY17" fmla="*/ 19172 h 172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00874" h="172350">
                    <a:moveTo>
                      <a:pt x="111125" y="19172"/>
                    </a:moveTo>
                    <a:cubicBezTo>
                      <a:pt x="91017" y="22347"/>
                      <a:pt x="75142" y="22347"/>
                      <a:pt x="60325" y="19172"/>
                    </a:cubicBezTo>
                    <a:cubicBezTo>
                      <a:pt x="45508" y="15997"/>
                      <a:pt x="32279" y="-407"/>
                      <a:pt x="22225" y="122"/>
                    </a:cubicBezTo>
                    <a:cubicBezTo>
                      <a:pt x="12171" y="651"/>
                      <a:pt x="0" y="14939"/>
                      <a:pt x="0" y="22347"/>
                    </a:cubicBezTo>
                    <a:cubicBezTo>
                      <a:pt x="0" y="29755"/>
                      <a:pt x="17462" y="35047"/>
                      <a:pt x="22225" y="44572"/>
                    </a:cubicBezTo>
                    <a:cubicBezTo>
                      <a:pt x="26988" y="54097"/>
                      <a:pt x="28575" y="68385"/>
                      <a:pt x="28575" y="79497"/>
                    </a:cubicBezTo>
                    <a:cubicBezTo>
                      <a:pt x="28575" y="90609"/>
                      <a:pt x="19579" y="102251"/>
                      <a:pt x="22225" y="111247"/>
                    </a:cubicBezTo>
                    <a:cubicBezTo>
                      <a:pt x="24871" y="120243"/>
                      <a:pt x="35983" y="123418"/>
                      <a:pt x="44450" y="133472"/>
                    </a:cubicBezTo>
                    <a:cubicBezTo>
                      <a:pt x="52917" y="143526"/>
                      <a:pt x="60325" y="167339"/>
                      <a:pt x="73025" y="171572"/>
                    </a:cubicBezTo>
                    <a:cubicBezTo>
                      <a:pt x="85725" y="175805"/>
                      <a:pt x="107421" y="161518"/>
                      <a:pt x="120650" y="158872"/>
                    </a:cubicBezTo>
                    <a:cubicBezTo>
                      <a:pt x="133879" y="156226"/>
                      <a:pt x="141817" y="155168"/>
                      <a:pt x="152400" y="155697"/>
                    </a:cubicBezTo>
                    <a:cubicBezTo>
                      <a:pt x="162983" y="156226"/>
                      <a:pt x="176742" y="166810"/>
                      <a:pt x="184150" y="162047"/>
                    </a:cubicBezTo>
                    <a:cubicBezTo>
                      <a:pt x="191558" y="157285"/>
                      <a:pt x="195792" y="137176"/>
                      <a:pt x="196850" y="127122"/>
                    </a:cubicBezTo>
                    <a:cubicBezTo>
                      <a:pt x="197908" y="117068"/>
                      <a:pt x="190500" y="111776"/>
                      <a:pt x="190500" y="101722"/>
                    </a:cubicBezTo>
                    <a:cubicBezTo>
                      <a:pt x="190500" y="91668"/>
                      <a:pt x="195263" y="81084"/>
                      <a:pt x="196850" y="66797"/>
                    </a:cubicBezTo>
                    <a:cubicBezTo>
                      <a:pt x="198437" y="52510"/>
                      <a:pt x="202671" y="27110"/>
                      <a:pt x="200025" y="15997"/>
                    </a:cubicBezTo>
                    <a:cubicBezTo>
                      <a:pt x="197379" y="4884"/>
                      <a:pt x="188912" y="-936"/>
                      <a:pt x="180975" y="122"/>
                    </a:cubicBezTo>
                    <a:cubicBezTo>
                      <a:pt x="173038" y="1180"/>
                      <a:pt x="131233" y="15997"/>
                      <a:pt x="111125" y="19172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1" name="Freeform 170">
                <a:extLst>
                  <a:ext uri="{FF2B5EF4-FFF2-40B4-BE49-F238E27FC236}">
                    <a16:creationId xmlns:a16="http://schemas.microsoft.com/office/drawing/2014/main" xmlns="" id="{18F18686-426D-254E-98ED-877BEF37147A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3488557" flipV="1">
                <a:off x="1784264" y="6996359"/>
                <a:ext cx="75840" cy="88336"/>
              </a:xfrm>
              <a:custGeom>
                <a:avLst/>
                <a:gdLst>
                  <a:gd name="connsiteX0" fmla="*/ 80944 w 160982"/>
                  <a:gd name="connsiteY0" fmla="*/ 65 h 187507"/>
                  <a:gd name="connsiteX1" fmla="*/ 17110 w 160982"/>
                  <a:gd name="connsiteY1" fmla="*/ 26943 h 187507"/>
                  <a:gd name="connsiteX2" fmla="*/ 311 w 160982"/>
                  <a:gd name="connsiteY2" fmla="*/ 87419 h 187507"/>
                  <a:gd name="connsiteX3" fmla="*/ 27189 w 160982"/>
                  <a:gd name="connsiteY3" fmla="*/ 157974 h 187507"/>
                  <a:gd name="connsiteX4" fmla="*/ 101102 w 160982"/>
                  <a:gd name="connsiteY4" fmla="*/ 184852 h 187507"/>
                  <a:gd name="connsiteX5" fmla="*/ 154858 w 160982"/>
                  <a:gd name="connsiteY5" fmla="*/ 97498 h 187507"/>
                  <a:gd name="connsiteX6" fmla="*/ 151498 w 160982"/>
                  <a:gd name="connsiteY6" fmla="*/ 33663 h 187507"/>
                  <a:gd name="connsiteX7" fmla="*/ 80944 w 160982"/>
                  <a:gd name="connsiteY7" fmla="*/ 65 h 187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0982" h="187507">
                    <a:moveTo>
                      <a:pt x="80944" y="65"/>
                    </a:moveTo>
                    <a:cubicBezTo>
                      <a:pt x="58546" y="-1055"/>
                      <a:pt x="30549" y="12384"/>
                      <a:pt x="17110" y="26943"/>
                    </a:cubicBezTo>
                    <a:cubicBezTo>
                      <a:pt x="3671" y="41502"/>
                      <a:pt x="-1369" y="65581"/>
                      <a:pt x="311" y="87419"/>
                    </a:cubicBezTo>
                    <a:cubicBezTo>
                      <a:pt x="1991" y="109257"/>
                      <a:pt x="10391" y="141735"/>
                      <a:pt x="27189" y="157974"/>
                    </a:cubicBezTo>
                    <a:cubicBezTo>
                      <a:pt x="43987" y="174213"/>
                      <a:pt x="79824" y="194931"/>
                      <a:pt x="101102" y="184852"/>
                    </a:cubicBezTo>
                    <a:cubicBezTo>
                      <a:pt x="122380" y="174773"/>
                      <a:pt x="146459" y="122696"/>
                      <a:pt x="154858" y="97498"/>
                    </a:cubicBezTo>
                    <a:cubicBezTo>
                      <a:pt x="163257" y="72300"/>
                      <a:pt x="163817" y="49902"/>
                      <a:pt x="151498" y="33663"/>
                    </a:cubicBezTo>
                    <a:cubicBezTo>
                      <a:pt x="139179" y="17424"/>
                      <a:pt x="103342" y="1185"/>
                      <a:pt x="80944" y="6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100000">
                    <a:schemeClr val="accent4">
                      <a:lumMod val="5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2" name="Freeform 171">
              <a:extLst>
                <a:ext uri="{FF2B5EF4-FFF2-40B4-BE49-F238E27FC236}">
                  <a16:creationId xmlns:a16="http://schemas.microsoft.com/office/drawing/2014/main" xmlns="" id="{FAA5A52A-E945-DF4B-B9DD-D1F4EF292081}"/>
                </a:ext>
              </a:extLst>
            </p:cNvPr>
            <p:cNvSpPr/>
            <p:nvPr/>
          </p:nvSpPr>
          <p:spPr>
            <a:xfrm>
              <a:off x="3256934" y="2727656"/>
              <a:ext cx="76505" cy="160642"/>
            </a:xfrm>
            <a:custGeom>
              <a:avLst/>
              <a:gdLst>
                <a:gd name="connsiteX0" fmla="*/ 0 w 76505"/>
                <a:gd name="connsiteY0" fmla="*/ 0 h 155575"/>
                <a:gd name="connsiteX1" fmla="*/ 53975 w 76505"/>
                <a:gd name="connsiteY1" fmla="*/ 53975 h 155575"/>
                <a:gd name="connsiteX2" fmla="*/ 73025 w 76505"/>
                <a:gd name="connsiteY2" fmla="*/ 92075 h 155575"/>
                <a:gd name="connsiteX3" fmla="*/ 76200 w 76505"/>
                <a:gd name="connsiteY3" fmla="*/ 120650 h 155575"/>
                <a:gd name="connsiteX4" fmla="*/ 76200 w 76505"/>
                <a:gd name="connsiteY4" fmla="*/ 155575 h 15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505" h="155575">
                  <a:moveTo>
                    <a:pt x="0" y="0"/>
                  </a:moveTo>
                  <a:cubicBezTo>
                    <a:pt x="20902" y="19314"/>
                    <a:pt x="41804" y="38629"/>
                    <a:pt x="53975" y="53975"/>
                  </a:cubicBezTo>
                  <a:cubicBezTo>
                    <a:pt x="66146" y="69321"/>
                    <a:pt x="69321" y="80963"/>
                    <a:pt x="73025" y="92075"/>
                  </a:cubicBezTo>
                  <a:cubicBezTo>
                    <a:pt x="76729" y="103187"/>
                    <a:pt x="75671" y="110067"/>
                    <a:pt x="76200" y="120650"/>
                  </a:cubicBezTo>
                  <a:cubicBezTo>
                    <a:pt x="76729" y="131233"/>
                    <a:pt x="76464" y="143404"/>
                    <a:pt x="76200" y="155575"/>
                  </a:cubicBezTo>
                </a:path>
              </a:pathLst>
            </a:custGeom>
            <a:noFill/>
            <a:ln w="12700">
              <a:solidFill>
                <a:schemeClr val="accent4"/>
              </a:solidFill>
              <a:tailEnd type="triangle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Freeform 172">
              <a:extLst>
                <a:ext uri="{FF2B5EF4-FFF2-40B4-BE49-F238E27FC236}">
                  <a16:creationId xmlns:a16="http://schemas.microsoft.com/office/drawing/2014/main" xmlns="" id="{F114AE7F-9D7B-D340-9AF9-413D8DE6945E}"/>
                </a:ext>
              </a:extLst>
            </p:cNvPr>
            <p:cNvSpPr/>
            <p:nvPr/>
          </p:nvSpPr>
          <p:spPr>
            <a:xfrm>
              <a:off x="3056909" y="4334206"/>
              <a:ext cx="102210" cy="206375"/>
            </a:xfrm>
            <a:custGeom>
              <a:avLst/>
              <a:gdLst>
                <a:gd name="connsiteX0" fmla="*/ 0 w 102210"/>
                <a:gd name="connsiteY0" fmla="*/ 206375 h 206375"/>
                <a:gd name="connsiteX1" fmla="*/ 25400 w 102210"/>
                <a:gd name="connsiteY1" fmla="*/ 149225 h 206375"/>
                <a:gd name="connsiteX2" fmla="*/ 50800 w 102210"/>
                <a:gd name="connsiteY2" fmla="*/ 130175 h 206375"/>
                <a:gd name="connsiteX3" fmla="*/ 79375 w 102210"/>
                <a:gd name="connsiteY3" fmla="*/ 114300 h 206375"/>
                <a:gd name="connsiteX4" fmla="*/ 95250 w 102210"/>
                <a:gd name="connsiteY4" fmla="*/ 88900 h 206375"/>
                <a:gd name="connsiteX5" fmla="*/ 101600 w 102210"/>
                <a:gd name="connsiteY5" fmla="*/ 50800 h 206375"/>
                <a:gd name="connsiteX6" fmla="*/ 101600 w 102210"/>
                <a:gd name="connsiteY6" fmla="*/ 0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2210" h="206375">
                  <a:moveTo>
                    <a:pt x="0" y="206375"/>
                  </a:moveTo>
                  <a:cubicBezTo>
                    <a:pt x="8466" y="184150"/>
                    <a:pt x="16933" y="161925"/>
                    <a:pt x="25400" y="149225"/>
                  </a:cubicBezTo>
                  <a:cubicBezTo>
                    <a:pt x="33867" y="136525"/>
                    <a:pt x="41804" y="135996"/>
                    <a:pt x="50800" y="130175"/>
                  </a:cubicBezTo>
                  <a:cubicBezTo>
                    <a:pt x="59796" y="124354"/>
                    <a:pt x="71967" y="121179"/>
                    <a:pt x="79375" y="114300"/>
                  </a:cubicBezTo>
                  <a:cubicBezTo>
                    <a:pt x="86783" y="107421"/>
                    <a:pt x="91546" y="99483"/>
                    <a:pt x="95250" y="88900"/>
                  </a:cubicBezTo>
                  <a:cubicBezTo>
                    <a:pt x="98954" y="78317"/>
                    <a:pt x="100542" y="65617"/>
                    <a:pt x="101600" y="50800"/>
                  </a:cubicBezTo>
                  <a:cubicBezTo>
                    <a:pt x="102658" y="35983"/>
                    <a:pt x="102129" y="17991"/>
                    <a:pt x="101600" y="0"/>
                  </a:cubicBezTo>
                </a:path>
              </a:pathLst>
            </a:custGeom>
            <a:noFill/>
            <a:ln w="12700">
              <a:solidFill>
                <a:schemeClr val="accent4"/>
              </a:solidFill>
              <a:tailEnd type="triangle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xmlns="" id="{5AF1CD11-9341-3E4D-B0AA-C0C3E705618F}"/>
                </a:ext>
              </a:extLst>
            </p:cNvPr>
            <p:cNvGrpSpPr/>
            <p:nvPr/>
          </p:nvGrpSpPr>
          <p:grpSpPr>
            <a:xfrm>
              <a:off x="3321882" y="4304390"/>
              <a:ext cx="588832" cy="246221"/>
              <a:chOff x="1451936" y="1175733"/>
              <a:chExt cx="588832" cy="246221"/>
            </a:xfrm>
          </p:grpSpPr>
          <p:sp>
            <p:nvSpPr>
              <p:cNvPr id="175" name="Rectangle 174">
                <a:extLst>
                  <a:ext uri="{FF2B5EF4-FFF2-40B4-BE49-F238E27FC236}">
                    <a16:creationId xmlns:a16="http://schemas.microsoft.com/office/drawing/2014/main" xmlns="" id="{D83D1D91-EBED-C641-B54E-8C8842EB1863}"/>
                  </a:ext>
                </a:extLst>
              </p:cNvPr>
              <p:cNvSpPr/>
              <p:nvPr/>
            </p:nvSpPr>
            <p:spPr>
              <a:xfrm>
                <a:off x="1541494" y="1218249"/>
                <a:ext cx="409716" cy="161188"/>
              </a:xfrm>
              <a:prstGeom prst="rect">
                <a:avLst/>
              </a:prstGeom>
              <a:solidFill>
                <a:srgbClr val="FFFFFF">
                  <a:alpha val="50000"/>
                </a:srgbClr>
              </a:solidFill>
              <a:ln w="12700">
                <a:noFill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6" name="TextBox 175">
                <a:extLst>
                  <a:ext uri="{FF2B5EF4-FFF2-40B4-BE49-F238E27FC236}">
                    <a16:creationId xmlns:a16="http://schemas.microsoft.com/office/drawing/2014/main" xmlns="" id="{9AA7CA8A-114E-DD42-927F-406E85540042}"/>
                  </a:ext>
                </a:extLst>
              </p:cNvPr>
              <p:cNvSpPr txBox="1"/>
              <p:nvPr/>
            </p:nvSpPr>
            <p:spPr>
              <a:xfrm>
                <a:off x="1451936" y="1175733"/>
                <a:ext cx="58883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>
                    <a:latin typeface="Arial"/>
                    <a:cs typeface="Arial"/>
                  </a:rPr>
                  <a:t>BMDM</a:t>
                </a:r>
              </a:p>
            </p:txBody>
          </p:sp>
        </p:grpSp>
        <p:grpSp>
          <p:nvGrpSpPr>
            <p:cNvPr id="177" name="Group 176">
              <a:extLst>
                <a:ext uri="{FF2B5EF4-FFF2-40B4-BE49-F238E27FC236}">
                  <a16:creationId xmlns:a16="http://schemas.microsoft.com/office/drawing/2014/main" xmlns="" id="{A9B38A50-BABD-BF43-929F-56E03642E7C2}"/>
                </a:ext>
              </a:extLst>
            </p:cNvPr>
            <p:cNvGrpSpPr/>
            <p:nvPr/>
          </p:nvGrpSpPr>
          <p:grpSpPr>
            <a:xfrm>
              <a:off x="3224004" y="4326514"/>
              <a:ext cx="178403" cy="99020"/>
              <a:chOff x="1679796" y="1509204"/>
              <a:chExt cx="178403" cy="99020"/>
            </a:xfrm>
          </p:grpSpPr>
          <p:cxnSp>
            <p:nvCxnSpPr>
              <p:cNvPr id="178" name="Straight Connector 177">
                <a:extLst>
                  <a:ext uri="{FF2B5EF4-FFF2-40B4-BE49-F238E27FC236}">
                    <a16:creationId xmlns:a16="http://schemas.microsoft.com/office/drawing/2014/main" xmlns="" id="{C2B7175E-A2E9-FA40-B9A6-4CC4BE970BCE}"/>
                  </a:ext>
                </a:extLst>
              </p:cNvPr>
              <p:cNvCxnSpPr/>
              <p:nvPr/>
            </p:nvCxnSpPr>
            <p:spPr>
              <a:xfrm rot="16200000" flipH="1">
                <a:off x="1821901" y="1571926"/>
                <a:ext cx="596" cy="72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Straight Connector 178">
                <a:extLst>
                  <a:ext uri="{FF2B5EF4-FFF2-40B4-BE49-F238E27FC236}">
                    <a16:creationId xmlns:a16="http://schemas.microsoft.com/office/drawing/2014/main" xmlns="" id="{C96D37B6-C49F-5347-A170-3F602772F2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79796" y="1509204"/>
                <a:ext cx="113227" cy="9842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xmlns="" id="{C7DDEB47-5DFA-204F-ADE7-3B9732BF8E77}"/>
                </a:ext>
              </a:extLst>
            </p:cNvPr>
            <p:cNvSpPr txBox="1"/>
            <p:nvPr/>
          </p:nvSpPr>
          <p:spPr>
            <a:xfrm>
              <a:off x="1276822" y="4022222"/>
              <a:ext cx="102821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rgbClr val="00B050"/>
                  </a:solidFill>
                  <a:latin typeface="Arial"/>
                  <a:cs typeface="Arial"/>
                </a:rPr>
                <a:t>DAMPS</a:t>
              </a:r>
              <a:r>
                <a:rPr lang="en-US" sz="1000" dirty="0">
                  <a:latin typeface="Arial"/>
                  <a:cs typeface="Arial"/>
                </a:rPr>
                <a:t>/ </a:t>
              </a:r>
              <a:r>
                <a:rPr lang="en-US" sz="1000" dirty="0" err="1">
                  <a:solidFill>
                    <a:schemeClr val="accent6">
                      <a:lumMod val="50000"/>
                    </a:schemeClr>
                  </a:solidFill>
                  <a:latin typeface="Arial"/>
                  <a:cs typeface="Arial"/>
                </a:rPr>
                <a:t>iNOS</a:t>
              </a:r>
              <a:r>
                <a:rPr lang="en-US" sz="1000" dirty="0">
                  <a:solidFill>
                    <a:schemeClr val="accent6">
                      <a:lumMod val="50000"/>
                    </a:schemeClr>
                  </a:solidFill>
                  <a:latin typeface="Arial"/>
                  <a:cs typeface="Arial"/>
                </a:rPr>
                <a:t> </a:t>
              </a:r>
            </a:p>
          </p:txBody>
        </p:sp>
        <p:sp>
          <p:nvSpPr>
            <p:cNvPr id="189" name="TextBox 188">
              <a:extLst>
                <a:ext uri="{FF2B5EF4-FFF2-40B4-BE49-F238E27FC236}">
                  <a16:creationId xmlns:a16="http://schemas.microsoft.com/office/drawing/2014/main" xmlns="" id="{CE45747D-570E-204A-9020-7DE16D6F3A01}"/>
                </a:ext>
              </a:extLst>
            </p:cNvPr>
            <p:cNvSpPr txBox="1"/>
            <p:nvPr/>
          </p:nvSpPr>
          <p:spPr>
            <a:xfrm>
              <a:off x="1853722" y="6720644"/>
              <a:ext cx="294198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latin typeface="Arial"/>
                  <a:cs typeface="Arial"/>
                </a:rPr>
                <a:t>Figure 2.</a:t>
              </a:r>
              <a:r>
                <a:rPr lang="en-US" sz="1000" dirty="0">
                  <a:latin typeface="Arial"/>
                  <a:cs typeface="Arial"/>
                </a:rPr>
                <a:t> </a:t>
              </a:r>
              <a:r>
                <a:rPr lang="en-US" sz="1000" b="1" dirty="0">
                  <a:latin typeface="Arial"/>
                  <a:cs typeface="Arial"/>
                </a:rPr>
                <a:t>Early stages of brain colonization.</a:t>
              </a:r>
            </a:p>
          </p:txBody>
        </p:sp>
        <p:sp>
          <p:nvSpPr>
            <p:cNvPr id="190" name="Rectangle 189">
              <a:extLst>
                <a:ext uri="{FF2B5EF4-FFF2-40B4-BE49-F238E27FC236}">
                  <a16:creationId xmlns:a16="http://schemas.microsoft.com/office/drawing/2014/main" xmlns="" id="{239BF453-C809-F84C-B855-3059C4637F55}"/>
                </a:ext>
              </a:extLst>
            </p:cNvPr>
            <p:cNvSpPr/>
            <p:nvPr/>
          </p:nvSpPr>
          <p:spPr>
            <a:xfrm>
              <a:off x="1046465" y="1573666"/>
              <a:ext cx="5163265" cy="5410608"/>
            </a:xfrm>
            <a:prstGeom prst="rect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Freeform 190">
              <a:extLst>
                <a:ext uri="{FF2B5EF4-FFF2-40B4-BE49-F238E27FC236}">
                  <a16:creationId xmlns:a16="http://schemas.microsoft.com/office/drawing/2014/main" xmlns="" id="{CAE599E7-45C2-9948-AA2B-28CD89279082}"/>
                </a:ext>
              </a:extLst>
            </p:cNvPr>
            <p:cNvSpPr/>
            <p:nvPr/>
          </p:nvSpPr>
          <p:spPr>
            <a:xfrm rot="15808804" flipH="1">
              <a:off x="2739327" y="2741316"/>
              <a:ext cx="66574" cy="65944"/>
            </a:xfrm>
            <a:custGeom>
              <a:avLst/>
              <a:gdLst>
                <a:gd name="connsiteX0" fmla="*/ 117621 w 416931"/>
                <a:gd name="connsiteY0" fmla="*/ 6855 h 450999"/>
                <a:gd name="connsiteX1" fmla="*/ 8134 w 416931"/>
                <a:gd name="connsiteY1" fmla="*/ 116335 h 450999"/>
                <a:gd name="connsiteX2" fmla="*/ 22732 w 416931"/>
                <a:gd name="connsiteY2" fmla="*/ 225815 h 450999"/>
                <a:gd name="connsiteX3" fmla="*/ 139519 w 416931"/>
                <a:gd name="connsiteY3" fmla="*/ 349892 h 450999"/>
                <a:gd name="connsiteX4" fmla="*/ 285501 w 416931"/>
                <a:gd name="connsiteY4" fmla="*/ 444775 h 450999"/>
                <a:gd name="connsiteX5" fmla="*/ 373091 w 416931"/>
                <a:gd name="connsiteY5" fmla="*/ 430178 h 450999"/>
                <a:gd name="connsiteX6" fmla="*/ 416886 w 416931"/>
                <a:gd name="connsiteY6" fmla="*/ 335295 h 450999"/>
                <a:gd name="connsiteX7" fmla="*/ 365792 w 416931"/>
                <a:gd name="connsiteY7" fmla="*/ 247711 h 450999"/>
                <a:gd name="connsiteX8" fmla="*/ 380390 w 416931"/>
                <a:gd name="connsiteY8" fmla="*/ 101738 h 450999"/>
                <a:gd name="connsiteX9" fmla="*/ 307399 w 416931"/>
                <a:gd name="connsiteY9" fmla="*/ 43349 h 450999"/>
                <a:gd name="connsiteX10" fmla="*/ 234407 w 416931"/>
                <a:gd name="connsiteY10" fmla="*/ 14154 h 450999"/>
                <a:gd name="connsiteX11" fmla="*/ 117621 w 416931"/>
                <a:gd name="connsiteY11" fmla="*/ 6855 h 450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6931" h="450999">
                  <a:moveTo>
                    <a:pt x="117621" y="6855"/>
                  </a:moveTo>
                  <a:cubicBezTo>
                    <a:pt x="79909" y="23885"/>
                    <a:pt x="23949" y="79842"/>
                    <a:pt x="8134" y="116335"/>
                  </a:cubicBezTo>
                  <a:cubicBezTo>
                    <a:pt x="-7681" y="152828"/>
                    <a:pt x="834" y="186889"/>
                    <a:pt x="22732" y="225815"/>
                  </a:cubicBezTo>
                  <a:cubicBezTo>
                    <a:pt x="44629" y="264741"/>
                    <a:pt x="95724" y="313399"/>
                    <a:pt x="139519" y="349892"/>
                  </a:cubicBezTo>
                  <a:cubicBezTo>
                    <a:pt x="183314" y="386385"/>
                    <a:pt x="246572" y="431394"/>
                    <a:pt x="285501" y="444775"/>
                  </a:cubicBezTo>
                  <a:cubicBezTo>
                    <a:pt x="324430" y="458156"/>
                    <a:pt x="351194" y="448425"/>
                    <a:pt x="373091" y="430178"/>
                  </a:cubicBezTo>
                  <a:cubicBezTo>
                    <a:pt x="394988" y="411931"/>
                    <a:pt x="418102" y="365706"/>
                    <a:pt x="416886" y="335295"/>
                  </a:cubicBezTo>
                  <a:cubicBezTo>
                    <a:pt x="415670" y="304884"/>
                    <a:pt x="371875" y="286637"/>
                    <a:pt x="365792" y="247711"/>
                  </a:cubicBezTo>
                  <a:cubicBezTo>
                    <a:pt x="359709" y="208785"/>
                    <a:pt x="390122" y="135798"/>
                    <a:pt x="380390" y="101738"/>
                  </a:cubicBezTo>
                  <a:cubicBezTo>
                    <a:pt x="370658" y="67678"/>
                    <a:pt x="331729" y="57946"/>
                    <a:pt x="307399" y="43349"/>
                  </a:cubicBezTo>
                  <a:cubicBezTo>
                    <a:pt x="283069" y="28752"/>
                    <a:pt x="262387" y="19020"/>
                    <a:pt x="234407" y="14154"/>
                  </a:cubicBezTo>
                  <a:cubicBezTo>
                    <a:pt x="206427" y="9288"/>
                    <a:pt x="155333" y="-10175"/>
                    <a:pt x="117621" y="685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20000"/>
                    <a:lumOff val="80000"/>
                  </a:schemeClr>
                </a:gs>
                <a:gs pos="99000">
                  <a:schemeClr val="accent5">
                    <a:lumMod val="75000"/>
                  </a:schemeClr>
                </a:gs>
                <a:gs pos="36000">
                  <a:schemeClr val="accent5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xmlns="" id="{2A8092FA-CF54-0048-B724-1AF95B051DCD}"/>
                </a:ext>
              </a:extLst>
            </p:cNvPr>
            <p:cNvGrpSpPr/>
            <p:nvPr/>
          </p:nvGrpSpPr>
          <p:grpSpPr>
            <a:xfrm>
              <a:off x="2406056" y="2766098"/>
              <a:ext cx="196906" cy="192938"/>
              <a:chOff x="3165736" y="2270509"/>
              <a:chExt cx="196906" cy="192938"/>
            </a:xfrm>
          </p:grpSpPr>
          <p:sp>
            <p:nvSpPr>
              <p:cNvPr id="192" name="Freeform 191">
                <a:extLst>
                  <a:ext uri="{FF2B5EF4-FFF2-40B4-BE49-F238E27FC236}">
                    <a16:creationId xmlns:a16="http://schemas.microsoft.com/office/drawing/2014/main" xmlns="" id="{9A8B1E84-F7D3-7844-BCF5-ECECE58E9D06}"/>
                  </a:ext>
                </a:extLst>
              </p:cNvPr>
              <p:cNvSpPr/>
              <p:nvPr/>
            </p:nvSpPr>
            <p:spPr>
              <a:xfrm rot="18909842">
                <a:off x="3165736" y="2270509"/>
                <a:ext cx="196906" cy="192938"/>
              </a:xfrm>
              <a:custGeom>
                <a:avLst/>
                <a:gdLst>
                  <a:gd name="connsiteX0" fmla="*/ 225320 w 373872"/>
                  <a:gd name="connsiteY0" fmla="*/ 16904 h 366339"/>
                  <a:gd name="connsiteX1" fmla="*/ 178284 w 373872"/>
                  <a:gd name="connsiteY1" fmla="*/ 43782 h 366339"/>
                  <a:gd name="connsiteX2" fmla="*/ 164845 w 373872"/>
                  <a:gd name="connsiteY2" fmla="*/ 94179 h 366339"/>
                  <a:gd name="connsiteX3" fmla="*/ 141327 w 373872"/>
                  <a:gd name="connsiteY3" fmla="*/ 127776 h 366339"/>
                  <a:gd name="connsiteX4" fmla="*/ 131248 w 373872"/>
                  <a:gd name="connsiteY4" fmla="*/ 168093 h 366339"/>
                  <a:gd name="connsiteX5" fmla="*/ 114450 w 373872"/>
                  <a:gd name="connsiteY5" fmla="*/ 181532 h 366339"/>
                  <a:gd name="connsiteX6" fmla="*/ 43896 w 373872"/>
                  <a:gd name="connsiteY6" fmla="*/ 131136 h 366339"/>
                  <a:gd name="connsiteX7" fmla="*/ 220 w 373872"/>
                  <a:gd name="connsiteY7" fmla="*/ 110977 h 366339"/>
                  <a:gd name="connsiteX8" fmla="*/ 27097 w 373872"/>
                  <a:gd name="connsiteY8" fmla="*/ 158014 h 366339"/>
                  <a:gd name="connsiteX9" fmla="*/ 30457 w 373872"/>
                  <a:gd name="connsiteY9" fmla="*/ 184892 h 366339"/>
                  <a:gd name="connsiteX10" fmla="*/ 6939 w 373872"/>
                  <a:gd name="connsiteY10" fmla="*/ 235288 h 366339"/>
                  <a:gd name="connsiteX11" fmla="*/ 40536 w 373872"/>
                  <a:gd name="connsiteY11" fmla="*/ 215130 h 366339"/>
                  <a:gd name="connsiteX12" fmla="*/ 74133 w 373872"/>
                  <a:gd name="connsiteY12" fmla="*/ 198331 h 366339"/>
                  <a:gd name="connsiteX13" fmla="*/ 114450 w 373872"/>
                  <a:gd name="connsiteY13" fmla="*/ 215130 h 366339"/>
                  <a:gd name="connsiteX14" fmla="*/ 67414 w 373872"/>
                  <a:gd name="connsiteY14" fmla="*/ 252087 h 366339"/>
                  <a:gd name="connsiteX15" fmla="*/ 64054 w 373872"/>
                  <a:gd name="connsiteY15" fmla="*/ 292404 h 366339"/>
                  <a:gd name="connsiteX16" fmla="*/ 30457 w 373872"/>
                  <a:gd name="connsiteY16" fmla="*/ 349520 h 366339"/>
                  <a:gd name="connsiteX17" fmla="*/ 77493 w 373872"/>
                  <a:gd name="connsiteY17" fmla="*/ 315923 h 366339"/>
                  <a:gd name="connsiteX18" fmla="*/ 87572 w 373872"/>
                  <a:gd name="connsiteY18" fmla="*/ 278965 h 366339"/>
                  <a:gd name="connsiteX19" fmla="*/ 137968 w 373872"/>
                  <a:gd name="connsiteY19" fmla="*/ 248727 h 366339"/>
                  <a:gd name="connsiteX20" fmla="*/ 168205 w 373872"/>
                  <a:gd name="connsiteY20" fmla="*/ 285685 h 366339"/>
                  <a:gd name="connsiteX21" fmla="*/ 158126 w 373872"/>
                  <a:gd name="connsiteY21" fmla="*/ 339441 h 366339"/>
                  <a:gd name="connsiteX22" fmla="*/ 154766 w 373872"/>
                  <a:gd name="connsiteY22" fmla="*/ 366319 h 366339"/>
                  <a:gd name="connsiteX23" fmla="*/ 178284 w 373872"/>
                  <a:gd name="connsiteY23" fmla="*/ 342801 h 366339"/>
                  <a:gd name="connsiteX24" fmla="*/ 205162 w 373872"/>
                  <a:gd name="connsiteY24" fmla="*/ 289045 h 366339"/>
                  <a:gd name="connsiteX25" fmla="*/ 232039 w 373872"/>
                  <a:gd name="connsiteY25" fmla="*/ 265526 h 366339"/>
                  <a:gd name="connsiteX26" fmla="*/ 302593 w 373872"/>
                  <a:gd name="connsiteY26" fmla="*/ 252087 h 366339"/>
                  <a:gd name="connsiteX27" fmla="*/ 342910 w 373872"/>
                  <a:gd name="connsiteY27" fmla="*/ 164734 h 366339"/>
                  <a:gd name="connsiteX28" fmla="*/ 316032 w 373872"/>
                  <a:gd name="connsiteY28" fmla="*/ 90819 h 366339"/>
                  <a:gd name="connsiteX29" fmla="*/ 366428 w 373872"/>
                  <a:gd name="connsiteY29" fmla="*/ 53862 h 366339"/>
                  <a:gd name="connsiteX30" fmla="*/ 369787 w 373872"/>
                  <a:gd name="connsiteY30" fmla="*/ 105 h 366339"/>
                  <a:gd name="connsiteX31" fmla="*/ 329471 w 373872"/>
                  <a:gd name="connsiteY31" fmla="*/ 40422 h 366339"/>
                  <a:gd name="connsiteX32" fmla="*/ 295874 w 373872"/>
                  <a:gd name="connsiteY32" fmla="*/ 50502 h 366339"/>
                  <a:gd name="connsiteX33" fmla="*/ 282435 w 373872"/>
                  <a:gd name="connsiteY33" fmla="*/ 20264 h 366339"/>
                  <a:gd name="connsiteX34" fmla="*/ 225320 w 373872"/>
                  <a:gd name="connsiteY34" fmla="*/ 16904 h 366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73872" h="366339">
                    <a:moveTo>
                      <a:pt x="225320" y="16904"/>
                    </a:moveTo>
                    <a:cubicBezTo>
                      <a:pt x="207962" y="20824"/>
                      <a:pt x="188363" y="30903"/>
                      <a:pt x="178284" y="43782"/>
                    </a:cubicBezTo>
                    <a:cubicBezTo>
                      <a:pt x="168205" y="56661"/>
                      <a:pt x="171004" y="80180"/>
                      <a:pt x="164845" y="94179"/>
                    </a:cubicBezTo>
                    <a:cubicBezTo>
                      <a:pt x="158686" y="108178"/>
                      <a:pt x="146926" y="115457"/>
                      <a:pt x="141327" y="127776"/>
                    </a:cubicBezTo>
                    <a:cubicBezTo>
                      <a:pt x="135728" y="140095"/>
                      <a:pt x="135727" y="159134"/>
                      <a:pt x="131248" y="168093"/>
                    </a:cubicBezTo>
                    <a:cubicBezTo>
                      <a:pt x="126769" y="177052"/>
                      <a:pt x="129009" y="187691"/>
                      <a:pt x="114450" y="181532"/>
                    </a:cubicBezTo>
                    <a:cubicBezTo>
                      <a:pt x="99891" y="175373"/>
                      <a:pt x="62934" y="142895"/>
                      <a:pt x="43896" y="131136"/>
                    </a:cubicBezTo>
                    <a:cubicBezTo>
                      <a:pt x="24858" y="119377"/>
                      <a:pt x="3020" y="106497"/>
                      <a:pt x="220" y="110977"/>
                    </a:cubicBezTo>
                    <a:cubicBezTo>
                      <a:pt x="-2580" y="115457"/>
                      <a:pt x="22058" y="145695"/>
                      <a:pt x="27097" y="158014"/>
                    </a:cubicBezTo>
                    <a:cubicBezTo>
                      <a:pt x="32136" y="170333"/>
                      <a:pt x="33817" y="172013"/>
                      <a:pt x="30457" y="184892"/>
                    </a:cubicBezTo>
                    <a:cubicBezTo>
                      <a:pt x="27097" y="197771"/>
                      <a:pt x="5259" y="230248"/>
                      <a:pt x="6939" y="235288"/>
                    </a:cubicBezTo>
                    <a:cubicBezTo>
                      <a:pt x="8619" y="240328"/>
                      <a:pt x="29337" y="221289"/>
                      <a:pt x="40536" y="215130"/>
                    </a:cubicBezTo>
                    <a:cubicBezTo>
                      <a:pt x="51735" y="208971"/>
                      <a:pt x="61814" y="198331"/>
                      <a:pt x="74133" y="198331"/>
                    </a:cubicBezTo>
                    <a:cubicBezTo>
                      <a:pt x="86452" y="198331"/>
                      <a:pt x="115570" y="206171"/>
                      <a:pt x="114450" y="215130"/>
                    </a:cubicBezTo>
                    <a:cubicBezTo>
                      <a:pt x="113330" y="224089"/>
                      <a:pt x="75813" y="239208"/>
                      <a:pt x="67414" y="252087"/>
                    </a:cubicBezTo>
                    <a:cubicBezTo>
                      <a:pt x="59015" y="264966"/>
                      <a:pt x="70213" y="276165"/>
                      <a:pt x="64054" y="292404"/>
                    </a:cubicBezTo>
                    <a:cubicBezTo>
                      <a:pt x="57895" y="308643"/>
                      <a:pt x="28217" y="345600"/>
                      <a:pt x="30457" y="349520"/>
                    </a:cubicBezTo>
                    <a:cubicBezTo>
                      <a:pt x="32697" y="353440"/>
                      <a:pt x="67974" y="327682"/>
                      <a:pt x="77493" y="315923"/>
                    </a:cubicBezTo>
                    <a:cubicBezTo>
                      <a:pt x="87012" y="304164"/>
                      <a:pt x="77493" y="290164"/>
                      <a:pt x="87572" y="278965"/>
                    </a:cubicBezTo>
                    <a:cubicBezTo>
                      <a:pt x="97651" y="267766"/>
                      <a:pt x="124529" y="247607"/>
                      <a:pt x="137968" y="248727"/>
                    </a:cubicBezTo>
                    <a:cubicBezTo>
                      <a:pt x="151407" y="249847"/>
                      <a:pt x="164845" y="270566"/>
                      <a:pt x="168205" y="285685"/>
                    </a:cubicBezTo>
                    <a:cubicBezTo>
                      <a:pt x="171565" y="300804"/>
                      <a:pt x="160366" y="326002"/>
                      <a:pt x="158126" y="339441"/>
                    </a:cubicBezTo>
                    <a:cubicBezTo>
                      <a:pt x="155886" y="352880"/>
                      <a:pt x="151406" y="365759"/>
                      <a:pt x="154766" y="366319"/>
                    </a:cubicBezTo>
                    <a:cubicBezTo>
                      <a:pt x="158126" y="366879"/>
                      <a:pt x="169885" y="355680"/>
                      <a:pt x="178284" y="342801"/>
                    </a:cubicBezTo>
                    <a:cubicBezTo>
                      <a:pt x="186683" y="329922"/>
                      <a:pt x="196203" y="301924"/>
                      <a:pt x="205162" y="289045"/>
                    </a:cubicBezTo>
                    <a:cubicBezTo>
                      <a:pt x="214121" y="276166"/>
                      <a:pt x="215801" y="271686"/>
                      <a:pt x="232039" y="265526"/>
                    </a:cubicBezTo>
                    <a:cubicBezTo>
                      <a:pt x="248277" y="259366"/>
                      <a:pt x="284115" y="268886"/>
                      <a:pt x="302593" y="252087"/>
                    </a:cubicBezTo>
                    <a:cubicBezTo>
                      <a:pt x="321072" y="235288"/>
                      <a:pt x="340670" y="191612"/>
                      <a:pt x="342910" y="164734"/>
                    </a:cubicBezTo>
                    <a:cubicBezTo>
                      <a:pt x="345150" y="137856"/>
                      <a:pt x="312112" y="109298"/>
                      <a:pt x="316032" y="90819"/>
                    </a:cubicBezTo>
                    <a:cubicBezTo>
                      <a:pt x="319952" y="72340"/>
                      <a:pt x="357469" y="68981"/>
                      <a:pt x="366428" y="53862"/>
                    </a:cubicBezTo>
                    <a:cubicBezTo>
                      <a:pt x="375387" y="38743"/>
                      <a:pt x="375946" y="2345"/>
                      <a:pt x="369787" y="105"/>
                    </a:cubicBezTo>
                    <a:cubicBezTo>
                      <a:pt x="363628" y="-2135"/>
                      <a:pt x="341790" y="32023"/>
                      <a:pt x="329471" y="40422"/>
                    </a:cubicBezTo>
                    <a:cubicBezTo>
                      <a:pt x="317152" y="48821"/>
                      <a:pt x="303713" y="53862"/>
                      <a:pt x="295874" y="50502"/>
                    </a:cubicBezTo>
                    <a:cubicBezTo>
                      <a:pt x="288035" y="47142"/>
                      <a:pt x="288595" y="30903"/>
                      <a:pt x="282435" y="20264"/>
                    </a:cubicBezTo>
                    <a:cubicBezTo>
                      <a:pt x="276276" y="9625"/>
                      <a:pt x="242678" y="12984"/>
                      <a:pt x="225320" y="16904"/>
                    </a:cubicBezTo>
                    <a:close/>
                  </a:path>
                </a:pathLst>
              </a:custGeom>
              <a:solidFill>
                <a:srgbClr val="E46C0A"/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3" name="Freeform 192">
                <a:extLst>
                  <a:ext uri="{FF2B5EF4-FFF2-40B4-BE49-F238E27FC236}">
                    <a16:creationId xmlns:a16="http://schemas.microsoft.com/office/drawing/2014/main" xmlns="" id="{E522295B-4F9E-7B44-B48A-8BBFBB886028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8909842" flipV="1">
                <a:off x="3230216" y="2284713"/>
                <a:ext cx="75840" cy="88336"/>
              </a:xfrm>
              <a:custGeom>
                <a:avLst/>
                <a:gdLst>
                  <a:gd name="connsiteX0" fmla="*/ 80944 w 160982"/>
                  <a:gd name="connsiteY0" fmla="*/ 65 h 187507"/>
                  <a:gd name="connsiteX1" fmla="*/ 17110 w 160982"/>
                  <a:gd name="connsiteY1" fmla="*/ 26943 h 187507"/>
                  <a:gd name="connsiteX2" fmla="*/ 311 w 160982"/>
                  <a:gd name="connsiteY2" fmla="*/ 87419 h 187507"/>
                  <a:gd name="connsiteX3" fmla="*/ 27189 w 160982"/>
                  <a:gd name="connsiteY3" fmla="*/ 157974 h 187507"/>
                  <a:gd name="connsiteX4" fmla="*/ 101102 w 160982"/>
                  <a:gd name="connsiteY4" fmla="*/ 184852 h 187507"/>
                  <a:gd name="connsiteX5" fmla="*/ 154858 w 160982"/>
                  <a:gd name="connsiteY5" fmla="*/ 97498 h 187507"/>
                  <a:gd name="connsiteX6" fmla="*/ 151498 w 160982"/>
                  <a:gd name="connsiteY6" fmla="*/ 33663 h 187507"/>
                  <a:gd name="connsiteX7" fmla="*/ 80944 w 160982"/>
                  <a:gd name="connsiteY7" fmla="*/ 65 h 187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0982" h="187507">
                    <a:moveTo>
                      <a:pt x="80944" y="65"/>
                    </a:moveTo>
                    <a:cubicBezTo>
                      <a:pt x="58546" y="-1055"/>
                      <a:pt x="30549" y="12384"/>
                      <a:pt x="17110" y="26943"/>
                    </a:cubicBezTo>
                    <a:cubicBezTo>
                      <a:pt x="3671" y="41502"/>
                      <a:pt x="-1369" y="65581"/>
                      <a:pt x="311" y="87419"/>
                    </a:cubicBezTo>
                    <a:cubicBezTo>
                      <a:pt x="1991" y="109257"/>
                      <a:pt x="10391" y="141735"/>
                      <a:pt x="27189" y="157974"/>
                    </a:cubicBezTo>
                    <a:cubicBezTo>
                      <a:pt x="43987" y="174213"/>
                      <a:pt x="79824" y="194931"/>
                      <a:pt x="101102" y="184852"/>
                    </a:cubicBezTo>
                    <a:cubicBezTo>
                      <a:pt x="122380" y="174773"/>
                      <a:pt x="146459" y="122696"/>
                      <a:pt x="154858" y="97498"/>
                    </a:cubicBezTo>
                    <a:cubicBezTo>
                      <a:pt x="163257" y="72300"/>
                      <a:pt x="163817" y="49902"/>
                      <a:pt x="151498" y="33663"/>
                    </a:cubicBezTo>
                    <a:cubicBezTo>
                      <a:pt x="139179" y="17424"/>
                      <a:pt x="103342" y="1185"/>
                      <a:pt x="80944" y="6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20000"/>
                      <a:lumOff val="80000"/>
                    </a:schemeClr>
                  </a:gs>
                  <a:gs pos="100000">
                    <a:schemeClr val="accent6">
                      <a:lumMod val="75000"/>
                    </a:schemeClr>
                  </a:gs>
                  <a:gs pos="50000">
                    <a:schemeClr val="accent6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xmlns="" id="{8FCD54EF-FF4D-5A4F-A69F-B9B02C922A67}"/>
                </a:ext>
              </a:extLst>
            </p:cNvPr>
            <p:cNvSpPr/>
            <p:nvPr/>
          </p:nvSpPr>
          <p:spPr>
            <a:xfrm rot="5400000">
              <a:off x="3101810" y="1535913"/>
              <a:ext cx="428678" cy="1904429"/>
            </a:xfrm>
            <a:prstGeom prst="rect">
              <a:avLst/>
            </a:prstGeom>
            <a:solidFill>
              <a:srgbClr val="FFFFFF"/>
            </a:solidFill>
            <a:ln w="12700"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xmlns="" id="{DD716A0C-99A0-2141-877F-11645CEBDCEA}"/>
                </a:ext>
              </a:extLst>
            </p:cNvPr>
            <p:cNvSpPr txBox="1"/>
            <p:nvPr/>
          </p:nvSpPr>
          <p:spPr>
            <a:xfrm>
              <a:off x="4311905" y="2993782"/>
              <a:ext cx="197460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rgbClr val="00B050"/>
                  </a:solidFill>
                  <a:latin typeface="Arial"/>
                  <a:cs typeface="Arial"/>
                </a:rPr>
                <a:t>L1CAM-</a:t>
              </a:r>
              <a:r>
                <a:rPr lang="en-US" sz="1000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itchFamily="2" charset="2"/>
                </a:rPr>
                <a:t>1 integrin-ANK2- ILK-</a:t>
              </a:r>
            </a:p>
            <a:p>
              <a:r>
                <a:rPr lang="en-US" sz="1000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itchFamily="2" charset="2"/>
                </a:rPr>
                <a:t>PAK-YAP</a:t>
              </a:r>
              <a:r>
                <a:rPr lang="en-US" sz="1000" dirty="0">
                  <a:latin typeface="Arial"/>
                  <a:cs typeface="Arial"/>
                </a:rPr>
                <a:t>/ </a:t>
              </a:r>
              <a:r>
                <a:rPr lang="en-US" sz="1000" dirty="0">
                  <a:solidFill>
                    <a:srgbClr val="FF0000"/>
                  </a:solidFill>
                  <a:latin typeface="Arial"/>
                  <a:cs typeface="Arial"/>
                </a:rPr>
                <a:t>Collagen-Laminin-</a:t>
              </a:r>
            </a:p>
            <a:p>
              <a:r>
                <a:rPr lang="en-US" sz="1000" dirty="0">
                  <a:solidFill>
                    <a:srgbClr val="FF0000"/>
                  </a:solidFill>
                  <a:latin typeface="Arial"/>
                  <a:cs typeface="Arial"/>
                </a:rPr>
                <a:t>Fibronectin-Vitronectin</a:t>
              </a:r>
            </a:p>
          </p:txBody>
        </p:sp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xmlns="" id="{2DADB397-65A2-314F-9C89-0D6579606902}"/>
                </a:ext>
              </a:extLst>
            </p:cNvPr>
            <p:cNvSpPr txBox="1"/>
            <p:nvPr/>
          </p:nvSpPr>
          <p:spPr>
            <a:xfrm>
              <a:off x="4311905" y="3526320"/>
              <a:ext cx="55517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rgbClr val="FF0000"/>
                  </a:solidFill>
                  <a:latin typeface="Arial"/>
                  <a:cs typeface="Arial"/>
                </a:rPr>
                <a:t>TSP-1</a:t>
              </a:r>
            </a:p>
          </p:txBody>
        </p:sp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xmlns="" id="{519C768D-ACBB-4645-8947-15678790507A}"/>
                </a:ext>
              </a:extLst>
            </p:cNvPr>
            <p:cNvSpPr txBox="1"/>
            <p:nvPr/>
          </p:nvSpPr>
          <p:spPr>
            <a:xfrm>
              <a:off x="4311905" y="3762961"/>
              <a:ext cx="13945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rgbClr val="00B050"/>
                  </a:solidFill>
                  <a:latin typeface="Arial"/>
                  <a:cs typeface="Arial"/>
                </a:rPr>
                <a:t>SOX2-SOX9-DKK1</a:t>
              </a:r>
            </a:p>
          </p:txBody>
        </p:sp>
        <p:grpSp>
          <p:nvGrpSpPr>
            <p:cNvPr id="249" name="Group 248">
              <a:extLst>
                <a:ext uri="{FF2B5EF4-FFF2-40B4-BE49-F238E27FC236}">
                  <a16:creationId xmlns:a16="http://schemas.microsoft.com/office/drawing/2014/main" xmlns="" id="{DBDEBDAA-EBC6-104D-B89E-13C057AC1CF3}"/>
                </a:ext>
              </a:extLst>
            </p:cNvPr>
            <p:cNvGrpSpPr/>
            <p:nvPr/>
          </p:nvGrpSpPr>
          <p:grpSpPr>
            <a:xfrm>
              <a:off x="2374707" y="1540687"/>
              <a:ext cx="2614559" cy="1103745"/>
              <a:chOff x="2311887" y="1603507"/>
              <a:chExt cx="2614559" cy="1103745"/>
            </a:xfrm>
          </p:grpSpPr>
          <p:sp>
            <p:nvSpPr>
              <p:cNvPr id="183" name="TextBox 182">
                <a:extLst>
                  <a:ext uri="{FF2B5EF4-FFF2-40B4-BE49-F238E27FC236}">
                    <a16:creationId xmlns:a16="http://schemas.microsoft.com/office/drawing/2014/main" xmlns="" id="{7D412854-FD40-9948-B62C-3F4EDE1052A6}"/>
                  </a:ext>
                </a:extLst>
              </p:cNvPr>
              <p:cNvSpPr txBox="1"/>
              <p:nvPr/>
            </p:nvSpPr>
            <p:spPr>
              <a:xfrm>
                <a:off x="2311887" y="1603507"/>
                <a:ext cx="261455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solidFill>
                      <a:srgbClr val="00B050"/>
                    </a:solidFill>
                    <a:latin typeface="Arial"/>
                    <a:cs typeface="Arial"/>
                  </a:rPr>
                  <a:t>Notch-cMET-MAPK-IL1</a:t>
                </a:r>
                <a:r>
                  <a:rPr lang="en-GB" sz="1000" dirty="0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itchFamily="2" charset="2"/>
                  </a:rPr>
                  <a:t> </a:t>
                </a:r>
                <a:r>
                  <a:rPr lang="en-US" sz="1000" dirty="0">
                    <a:latin typeface="Arial"/>
                    <a:cs typeface="Arial"/>
                  </a:rPr>
                  <a:t>/ </a:t>
                </a:r>
                <a:r>
                  <a:rPr lang="es-ES" sz="1000" dirty="0">
                    <a:solidFill>
                      <a:srgbClr val="00B0F0"/>
                    </a:solidFill>
                    <a:latin typeface="Arial"/>
                    <a:cs typeface="Arial"/>
                  </a:rPr>
                  <a:t>Jagged1-HGF</a:t>
                </a:r>
                <a:endParaRPr lang="en-US" sz="1000" dirty="0">
                  <a:solidFill>
                    <a:srgbClr val="00B0F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TextBox 184">
                <a:extLst>
                  <a:ext uri="{FF2B5EF4-FFF2-40B4-BE49-F238E27FC236}">
                    <a16:creationId xmlns:a16="http://schemas.microsoft.com/office/drawing/2014/main" xmlns="" id="{50CCBFD0-B29C-6E4E-AD57-26BD2C9061CA}"/>
                  </a:ext>
                </a:extLst>
              </p:cNvPr>
              <p:cNvSpPr txBox="1"/>
              <p:nvPr/>
            </p:nvSpPr>
            <p:spPr>
              <a:xfrm>
                <a:off x="2311887" y="1817888"/>
                <a:ext cx="203171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000" dirty="0">
                    <a:solidFill>
                      <a:srgbClr val="00B0F0"/>
                    </a:solidFill>
                    <a:latin typeface="Arial"/>
                    <a:cs typeface="Arial"/>
                  </a:rPr>
                  <a:t>IL-6-TNF</a:t>
                </a:r>
                <a:r>
                  <a:rPr lang="en-GB" sz="1000" dirty="0">
                    <a:solidFill>
                      <a:srgbClr val="00B0F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itchFamily="2" charset="2"/>
                  </a:rPr>
                  <a:t></a:t>
                </a:r>
                <a:r>
                  <a:rPr lang="es-ES" sz="1000" dirty="0">
                    <a:solidFill>
                      <a:srgbClr val="00B0F0"/>
                    </a:solidFill>
                    <a:latin typeface="Arial"/>
                    <a:cs typeface="Arial"/>
                  </a:rPr>
                  <a:t>-</a:t>
                </a:r>
                <a:r>
                  <a:rPr lang="en-US" sz="1000" dirty="0">
                    <a:solidFill>
                      <a:srgbClr val="00B0F0"/>
                    </a:solidFill>
                    <a:latin typeface="Arial"/>
                    <a:cs typeface="Arial"/>
                  </a:rPr>
                  <a:t>IL1</a:t>
                </a:r>
                <a:r>
                  <a:rPr lang="en-GB" sz="1000" dirty="0">
                    <a:solidFill>
                      <a:srgbClr val="00B0F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itchFamily="2" charset="2"/>
                  </a:rPr>
                  <a:t></a:t>
                </a:r>
                <a:r>
                  <a:rPr lang="es-ES" sz="1000" dirty="0">
                    <a:solidFill>
                      <a:srgbClr val="00B0F0"/>
                    </a:solidFill>
                    <a:latin typeface="Arial"/>
                    <a:cs typeface="Arial"/>
                  </a:rPr>
                  <a:t> </a:t>
                </a:r>
                <a:r>
                  <a:rPr lang="es-ES" sz="1000" dirty="0">
                    <a:latin typeface="Arial"/>
                    <a:cs typeface="Arial"/>
                  </a:rPr>
                  <a:t>/</a:t>
                </a:r>
                <a:r>
                  <a:rPr lang="en-US" sz="1000" dirty="0">
                    <a:solidFill>
                      <a:srgbClr val="80FF00"/>
                    </a:solidFill>
                    <a:latin typeface="Arial"/>
                    <a:cs typeface="Arial"/>
                  </a:rPr>
                  <a:t> </a:t>
                </a:r>
                <a:r>
                  <a:rPr lang="en-US" sz="1000" dirty="0">
                    <a:solidFill>
                      <a:srgbClr val="00B050"/>
                    </a:solidFill>
                    <a:latin typeface="Arial"/>
                    <a:cs typeface="Arial"/>
                  </a:rPr>
                  <a:t>IL-8-MIF-PAI-1</a:t>
                </a:r>
                <a:r>
                  <a:rPr lang="en-GB" sz="1000" dirty="0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itchFamily="2" charset="2"/>
                  </a:rPr>
                  <a:t> </a:t>
                </a:r>
                <a:endParaRPr lang="en-US" sz="1000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TextBox 186">
                <a:extLst>
                  <a:ext uri="{FF2B5EF4-FFF2-40B4-BE49-F238E27FC236}">
                    <a16:creationId xmlns:a16="http://schemas.microsoft.com/office/drawing/2014/main" xmlns="" id="{D09A74BD-DFE1-1E42-B900-C86F62393C4F}"/>
                  </a:ext>
                </a:extLst>
              </p:cNvPr>
              <p:cNvSpPr txBox="1"/>
              <p:nvPr/>
            </p:nvSpPr>
            <p:spPr>
              <a:xfrm>
                <a:off x="2311887" y="2032269"/>
                <a:ext cx="103389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000" dirty="0">
                    <a:solidFill>
                      <a:srgbClr val="00B0F0"/>
                    </a:solidFill>
                    <a:latin typeface="Arial"/>
                    <a:cs typeface="Arial"/>
                  </a:rPr>
                  <a:t>IL23</a:t>
                </a:r>
                <a:r>
                  <a:rPr lang="es-ES" sz="1000" dirty="0">
                    <a:latin typeface="Arial"/>
                    <a:cs typeface="Arial"/>
                  </a:rPr>
                  <a:t>/</a:t>
                </a:r>
                <a:r>
                  <a:rPr lang="es-ES" sz="1000" dirty="0">
                    <a:solidFill>
                      <a:srgbClr val="00B0F0"/>
                    </a:solidFill>
                    <a:latin typeface="Arial"/>
                    <a:cs typeface="Arial"/>
                  </a:rPr>
                  <a:t> </a:t>
                </a:r>
                <a:r>
                  <a:rPr lang="es-ES" sz="1000" dirty="0">
                    <a:solidFill>
                      <a:srgbClr val="008F00"/>
                    </a:solidFill>
                    <a:latin typeface="Arial"/>
                    <a:cs typeface="Arial"/>
                  </a:rPr>
                  <a:t>MMP2</a:t>
                </a:r>
                <a:endParaRPr lang="en-US" sz="1000" dirty="0">
                  <a:solidFill>
                    <a:srgbClr val="008F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TextBox 183">
                <a:extLst>
                  <a:ext uri="{FF2B5EF4-FFF2-40B4-BE49-F238E27FC236}">
                    <a16:creationId xmlns:a16="http://schemas.microsoft.com/office/drawing/2014/main" xmlns="" id="{DD595C98-E84B-B942-8DB5-B2BE8551AEB6}"/>
                  </a:ext>
                </a:extLst>
              </p:cNvPr>
              <p:cNvSpPr txBox="1"/>
              <p:nvPr/>
            </p:nvSpPr>
            <p:spPr>
              <a:xfrm>
                <a:off x="2311887" y="2246650"/>
                <a:ext cx="114887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000" dirty="0">
                    <a:solidFill>
                      <a:srgbClr val="00B0F0"/>
                    </a:solidFill>
                    <a:latin typeface="Arial"/>
                    <a:cs typeface="Arial"/>
                  </a:rPr>
                  <a:t>BDNF</a:t>
                </a:r>
                <a:r>
                  <a:rPr lang="es-ES" sz="1000" dirty="0">
                    <a:latin typeface="Arial"/>
                    <a:cs typeface="Arial"/>
                  </a:rPr>
                  <a:t>/</a:t>
                </a:r>
                <a:r>
                  <a:rPr lang="en-US" sz="1000" dirty="0">
                    <a:solidFill>
                      <a:srgbClr val="80FF00"/>
                    </a:solidFill>
                    <a:latin typeface="Arial"/>
                    <a:cs typeface="Arial"/>
                  </a:rPr>
                  <a:t> </a:t>
                </a:r>
                <a:r>
                  <a:rPr lang="en-US" sz="1000" dirty="0" err="1">
                    <a:solidFill>
                      <a:srgbClr val="00B050"/>
                    </a:solidFill>
                    <a:latin typeface="Arial"/>
                    <a:cs typeface="Arial"/>
                  </a:rPr>
                  <a:t>TrkB</a:t>
                </a:r>
                <a:r>
                  <a:rPr lang="en-GB" sz="1000" dirty="0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itchFamily="2" charset="2"/>
                  </a:rPr>
                  <a:t> </a:t>
                </a:r>
                <a:endParaRPr lang="en-US" sz="1000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TextBox 187">
                <a:extLst>
                  <a:ext uri="{FF2B5EF4-FFF2-40B4-BE49-F238E27FC236}">
                    <a16:creationId xmlns:a16="http://schemas.microsoft.com/office/drawing/2014/main" xmlns="" id="{33A0FE05-552D-404F-BFFB-B976773D7C77}"/>
                  </a:ext>
                </a:extLst>
              </p:cNvPr>
              <p:cNvSpPr txBox="1"/>
              <p:nvPr/>
            </p:nvSpPr>
            <p:spPr>
              <a:xfrm>
                <a:off x="2311887" y="2461031"/>
                <a:ext cx="184639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000" dirty="0">
                    <a:solidFill>
                      <a:srgbClr val="00B0F0"/>
                    </a:solidFill>
                    <a:latin typeface="Arial"/>
                    <a:cs typeface="Arial"/>
                  </a:rPr>
                  <a:t>miR19a</a:t>
                </a:r>
                <a:r>
                  <a:rPr lang="es-ES" sz="1000" dirty="0">
                    <a:latin typeface="Arial"/>
                    <a:cs typeface="Arial"/>
                  </a:rPr>
                  <a:t>/</a:t>
                </a:r>
                <a:r>
                  <a:rPr lang="en-US" sz="1000" dirty="0">
                    <a:solidFill>
                      <a:srgbClr val="80FF00"/>
                    </a:solidFill>
                    <a:latin typeface="Arial"/>
                    <a:cs typeface="Arial"/>
                  </a:rPr>
                  <a:t> </a:t>
                </a:r>
                <a:r>
                  <a:rPr lang="es-ES" sz="1000" dirty="0">
                    <a:solidFill>
                      <a:srgbClr val="00B050"/>
                    </a:solidFill>
                    <a:latin typeface="Arial"/>
                    <a:cs typeface="Arial"/>
                  </a:rPr>
                  <a:t>PTEN-</a:t>
                </a:r>
                <a:r>
                  <a:rPr lang="en-US" sz="1000" dirty="0">
                    <a:solidFill>
                      <a:srgbClr val="00B050"/>
                    </a:solidFill>
                    <a:latin typeface="Arial"/>
                    <a:cs typeface="Arial"/>
                  </a:rPr>
                  <a:t>CCL2</a:t>
                </a:r>
                <a:r>
                  <a:rPr lang="en-US" sz="1000" dirty="0">
                    <a:latin typeface="Arial"/>
                    <a:cs typeface="Arial"/>
                  </a:rPr>
                  <a:t>/ </a:t>
                </a:r>
                <a:r>
                  <a:rPr lang="en-US" sz="1000" dirty="0">
                    <a:solidFill>
                      <a:schemeClr val="accent6">
                        <a:lumMod val="75000"/>
                      </a:schemeClr>
                    </a:solidFill>
                    <a:latin typeface="Arial"/>
                    <a:cs typeface="Arial"/>
                  </a:rPr>
                  <a:t>CCR2</a:t>
                </a:r>
              </a:p>
            </p:txBody>
          </p:sp>
        </p:grpSp>
        <p:grpSp>
          <p:nvGrpSpPr>
            <p:cNvPr id="197" name="Group 196">
              <a:extLst>
                <a:ext uri="{FF2B5EF4-FFF2-40B4-BE49-F238E27FC236}">
                  <a16:creationId xmlns:a16="http://schemas.microsoft.com/office/drawing/2014/main" xmlns="" id="{B4813EA8-301F-BF4E-BD54-EC1105100B98}"/>
                </a:ext>
              </a:extLst>
            </p:cNvPr>
            <p:cNvGrpSpPr/>
            <p:nvPr/>
          </p:nvGrpSpPr>
          <p:grpSpPr>
            <a:xfrm rot="18203741">
              <a:off x="2768576" y="3342623"/>
              <a:ext cx="130411" cy="302727"/>
              <a:chOff x="2711100" y="3279714"/>
              <a:chExt cx="130411" cy="302727"/>
            </a:xfrm>
          </p:grpSpPr>
          <p:sp>
            <p:nvSpPr>
              <p:cNvPr id="195" name="Freeform 194">
                <a:extLst>
                  <a:ext uri="{FF2B5EF4-FFF2-40B4-BE49-F238E27FC236}">
                    <a16:creationId xmlns:a16="http://schemas.microsoft.com/office/drawing/2014/main" xmlns="" id="{69629E25-2446-934E-865B-868E6BE2B457}"/>
                  </a:ext>
                </a:extLst>
              </p:cNvPr>
              <p:cNvSpPr/>
              <p:nvPr/>
            </p:nvSpPr>
            <p:spPr>
              <a:xfrm>
                <a:off x="2711100" y="3279714"/>
                <a:ext cx="130411" cy="302727"/>
              </a:xfrm>
              <a:custGeom>
                <a:avLst/>
                <a:gdLst>
                  <a:gd name="connsiteX0" fmla="*/ 22411 w 130411"/>
                  <a:gd name="connsiteY0" fmla="*/ 302 h 302727"/>
                  <a:gd name="connsiteX1" fmla="*/ 12886 w 130411"/>
                  <a:gd name="connsiteY1" fmla="*/ 79677 h 302727"/>
                  <a:gd name="connsiteX2" fmla="*/ 9711 w 130411"/>
                  <a:gd name="connsiteY2" fmla="*/ 120952 h 302727"/>
                  <a:gd name="connsiteX3" fmla="*/ 186 w 130411"/>
                  <a:gd name="connsiteY3" fmla="*/ 165402 h 302727"/>
                  <a:gd name="connsiteX4" fmla="*/ 19236 w 130411"/>
                  <a:gd name="connsiteY4" fmla="*/ 219377 h 302727"/>
                  <a:gd name="connsiteX5" fmla="*/ 47811 w 130411"/>
                  <a:gd name="connsiteY5" fmla="*/ 267002 h 302727"/>
                  <a:gd name="connsiteX6" fmla="*/ 101786 w 130411"/>
                  <a:gd name="connsiteY6" fmla="*/ 298752 h 302727"/>
                  <a:gd name="connsiteX7" fmla="*/ 130361 w 130411"/>
                  <a:gd name="connsiteY7" fmla="*/ 295577 h 302727"/>
                  <a:gd name="connsiteX8" fmla="*/ 95436 w 130411"/>
                  <a:gd name="connsiteY8" fmla="*/ 238427 h 302727"/>
                  <a:gd name="connsiteX9" fmla="*/ 92261 w 130411"/>
                  <a:gd name="connsiteY9" fmla="*/ 193977 h 302727"/>
                  <a:gd name="connsiteX10" fmla="*/ 89086 w 130411"/>
                  <a:gd name="connsiteY10" fmla="*/ 152702 h 302727"/>
                  <a:gd name="connsiteX11" fmla="*/ 70036 w 130411"/>
                  <a:gd name="connsiteY11" fmla="*/ 101902 h 302727"/>
                  <a:gd name="connsiteX12" fmla="*/ 63686 w 130411"/>
                  <a:gd name="connsiteY12" fmla="*/ 54277 h 302727"/>
                  <a:gd name="connsiteX13" fmla="*/ 22411 w 130411"/>
                  <a:gd name="connsiteY13" fmla="*/ 302 h 30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0411" h="302727">
                    <a:moveTo>
                      <a:pt x="22411" y="302"/>
                    </a:moveTo>
                    <a:cubicBezTo>
                      <a:pt x="13944" y="4535"/>
                      <a:pt x="15003" y="59569"/>
                      <a:pt x="12886" y="79677"/>
                    </a:cubicBezTo>
                    <a:cubicBezTo>
                      <a:pt x="10769" y="99785"/>
                      <a:pt x="11828" y="106665"/>
                      <a:pt x="9711" y="120952"/>
                    </a:cubicBezTo>
                    <a:cubicBezTo>
                      <a:pt x="7594" y="135240"/>
                      <a:pt x="-1401" y="148998"/>
                      <a:pt x="186" y="165402"/>
                    </a:cubicBezTo>
                    <a:cubicBezTo>
                      <a:pt x="1773" y="181806"/>
                      <a:pt x="11299" y="202444"/>
                      <a:pt x="19236" y="219377"/>
                    </a:cubicBezTo>
                    <a:cubicBezTo>
                      <a:pt x="27173" y="236310"/>
                      <a:pt x="34053" y="253773"/>
                      <a:pt x="47811" y="267002"/>
                    </a:cubicBezTo>
                    <a:cubicBezTo>
                      <a:pt x="61569" y="280231"/>
                      <a:pt x="88028" y="293990"/>
                      <a:pt x="101786" y="298752"/>
                    </a:cubicBezTo>
                    <a:cubicBezTo>
                      <a:pt x="115544" y="303514"/>
                      <a:pt x="131419" y="305631"/>
                      <a:pt x="130361" y="295577"/>
                    </a:cubicBezTo>
                    <a:cubicBezTo>
                      <a:pt x="129303" y="285523"/>
                      <a:pt x="101786" y="255360"/>
                      <a:pt x="95436" y="238427"/>
                    </a:cubicBezTo>
                    <a:cubicBezTo>
                      <a:pt x="89086" y="221494"/>
                      <a:pt x="93319" y="208264"/>
                      <a:pt x="92261" y="193977"/>
                    </a:cubicBezTo>
                    <a:cubicBezTo>
                      <a:pt x="91203" y="179690"/>
                      <a:pt x="92790" y="168048"/>
                      <a:pt x="89086" y="152702"/>
                    </a:cubicBezTo>
                    <a:cubicBezTo>
                      <a:pt x="85382" y="137356"/>
                      <a:pt x="74269" y="118306"/>
                      <a:pt x="70036" y="101902"/>
                    </a:cubicBezTo>
                    <a:cubicBezTo>
                      <a:pt x="65803" y="85498"/>
                      <a:pt x="68448" y="71210"/>
                      <a:pt x="63686" y="54277"/>
                    </a:cubicBezTo>
                    <a:cubicBezTo>
                      <a:pt x="58924" y="37344"/>
                      <a:pt x="30878" y="-3931"/>
                      <a:pt x="22411" y="302"/>
                    </a:cubicBezTo>
                    <a:close/>
                  </a:path>
                </a:pathLst>
              </a:custGeom>
              <a:solidFill>
                <a:srgbClr val="80FF00"/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6" name="Oval 195">
                <a:extLst>
                  <a:ext uri="{FF2B5EF4-FFF2-40B4-BE49-F238E27FC236}">
                    <a16:creationId xmlns:a16="http://schemas.microsoft.com/office/drawing/2014/main" xmlns="" id="{5AD4B09F-3796-7046-901A-AFC250E36B0F}"/>
                  </a:ext>
                </a:extLst>
              </p:cNvPr>
              <p:cNvSpPr/>
              <p:nvPr/>
            </p:nvSpPr>
            <p:spPr>
              <a:xfrm rot="5400000">
                <a:off x="2701137" y="3410494"/>
                <a:ext cx="109062" cy="77922"/>
              </a:xfrm>
              <a:prstGeom prst="ellipse">
                <a:avLst/>
              </a:prstGeom>
              <a:solidFill>
                <a:srgbClr val="008000">
                  <a:alpha val="37000"/>
                </a:srgbClr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3" name="Group 202">
              <a:extLst>
                <a:ext uri="{FF2B5EF4-FFF2-40B4-BE49-F238E27FC236}">
                  <a16:creationId xmlns:a16="http://schemas.microsoft.com/office/drawing/2014/main" xmlns="" id="{299BF1AD-1551-434C-ADDE-4FA3C2E3F859}"/>
                </a:ext>
              </a:extLst>
            </p:cNvPr>
            <p:cNvGrpSpPr/>
            <p:nvPr/>
          </p:nvGrpSpPr>
          <p:grpSpPr>
            <a:xfrm rot="15610483" flipH="1">
              <a:off x="3238642" y="3354969"/>
              <a:ext cx="153866" cy="279924"/>
              <a:chOff x="2598267" y="3472657"/>
              <a:chExt cx="153866" cy="279924"/>
            </a:xfrm>
          </p:grpSpPr>
          <p:sp>
            <p:nvSpPr>
              <p:cNvPr id="201" name="Freeform 200">
                <a:extLst>
                  <a:ext uri="{FF2B5EF4-FFF2-40B4-BE49-F238E27FC236}">
                    <a16:creationId xmlns:a16="http://schemas.microsoft.com/office/drawing/2014/main" xmlns="" id="{22DA3972-4D26-3849-A877-D0903BF66FCA}"/>
                  </a:ext>
                </a:extLst>
              </p:cNvPr>
              <p:cNvSpPr/>
              <p:nvPr/>
            </p:nvSpPr>
            <p:spPr>
              <a:xfrm>
                <a:off x="2598267" y="3472657"/>
                <a:ext cx="153866" cy="279924"/>
              </a:xfrm>
              <a:custGeom>
                <a:avLst/>
                <a:gdLst>
                  <a:gd name="connsiteX0" fmla="*/ 153449 w 153866"/>
                  <a:gd name="connsiteY0" fmla="*/ 78955 h 279924"/>
                  <a:gd name="connsiteX1" fmla="*/ 127148 w 153866"/>
                  <a:gd name="connsiteY1" fmla="*/ 124043 h 279924"/>
                  <a:gd name="connsiteX2" fmla="*/ 67032 w 153866"/>
                  <a:gd name="connsiteY2" fmla="*/ 172889 h 279924"/>
                  <a:gd name="connsiteX3" fmla="*/ 18187 w 153866"/>
                  <a:gd name="connsiteY3" fmla="*/ 263066 h 279924"/>
                  <a:gd name="connsiteX4" fmla="*/ 3158 w 153866"/>
                  <a:gd name="connsiteY4" fmla="*/ 274338 h 279924"/>
                  <a:gd name="connsiteX5" fmla="*/ 3158 w 153866"/>
                  <a:gd name="connsiteY5" fmla="*/ 199190 h 279924"/>
                  <a:gd name="connsiteX6" fmla="*/ 36973 w 153866"/>
                  <a:gd name="connsiteY6" fmla="*/ 105256 h 279924"/>
                  <a:gd name="connsiteX7" fmla="*/ 82061 w 153866"/>
                  <a:gd name="connsiteY7" fmla="*/ 75198 h 279924"/>
                  <a:gd name="connsiteX8" fmla="*/ 104605 w 153866"/>
                  <a:gd name="connsiteY8" fmla="*/ 33867 h 279924"/>
                  <a:gd name="connsiteX9" fmla="*/ 108362 w 153866"/>
                  <a:gd name="connsiteY9" fmla="*/ 50 h 279924"/>
                  <a:gd name="connsiteX10" fmla="*/ 153449 w 153866"/>
                  <a:gd name="connsiteY10" fmla="*/ 78955 h 279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3866" h="279924">
                    <a:moveTo>
                      <a:pt x="153449" y="78955"/>
                    </a:moveTo>
                    <a:cubicBezTo>
                      <a:pt x="156580" y="99620"/>
                      <a:pt x="141551" y="108387"/>
                      <a:pt x="127148" y="124043"/>
                    </a:cubicBezTo>
                    <a:cubicBezTo>
                      <a:pt x="112745" y="139699"/>
                      <a:pt x="85192" y="149719"/>
                      <a:pt x="67032" y="172889"/>
                    </a:cubicBezTo>
                    <a:cubicBezTo>
                      <a:pt x="48872" y="196059"/>
                      <a:pt x="28833" y="246158"/>
                      <a:pt x="18187" y="263066"/>
                    </a:cubicBezTo>
                    <a:cubicBezTo>
                      <a:pt x="7541" y="279974"/>
                      <a:pt x="5663" y="284984"/>
                      <a:pt x="3158" y="274338"/>
                    </a:cubicBezTo>
                    <a:cubicBezTo>
                      <a:pt x="653" y="263692"/>
                      <a:pt x="-2478" y="227370"/>
                      <a:pt x="3158" y="199190"/>
                    </a:cubicBezTo>
                    <a:cubicBezTo>
                      <a:pt x="8794" y="171010"/>
                      <a:pt x="23823" y="125921"/>
                      <a:pt x="36973" y="105256"/>
                    </a:cubicBezTo>
                    <a:cubicBezTo>
                      <a:pt x="50123" y="84591"/>
                      <a:pt x="70789" y="87096"/>
                      <a:pt x="82061" y="75198"/>
                    </a:cubicBezTo>
                    <a:cubicBezTo>
                      <a:pt x="93333" y="63300"/>
                      <a:pt x="100221" y="46392"/>
                      <a:pt x="104605" y="33867"/>
                    </a:cubicBezTo>
                    <a:cubicBezTo>
                      <a:pt x="108989" y="21342"/>
                      <a:pt x="103979" y="-1202"/>
                      <a:pt x="108362" y="50"/>
                    </a:cubicBezTo>
                    <a:cubicBezTo>
                      <a:pt x="112745" y="1302"/>
                      <a:pt x="150318" y="58290"/>
                      <a:pt x="153449" y="78955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2" name="Oval 201">
                <a:extLst>
                  <a:ext uri="{FF2B5EF4-FFF2-40B4-BE49-F238E27FC236}">
                    <a16:creationId xmlns:a16="http://schemas.microsoft.com/office/drawing/2014/main" xmlns="" id="{322B74C8-08F0-D643-99CE-B06FED03D870}"/>
                  </a:ext>
                </a:extLst>
              </p:cNvPr>
              <p:cNvSpPr/>
              <p:nvPr/>
            </p:nvSpPr>
            <p:spPr>
              <a:xfrm rot="8098938">
                <a:off x="2607528" y="3565787"/>
                <a:ext cx="109062" cy="58182"/>
              </a:xfrm>
              <a:prstGeom prst="ellipse">
                <a:avLst/>
              </a:prstGeom>
              <a:solidFill>
                <a:schemeClr val="accent3">
                  <a:lumMod val="60000"/>
                  <a:lumOff val="40000"/>
                  <a:alpha val="67000"/>
                </a:schemeClr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4" name="Group 203">
              <a:extLst>
                <a:ext uri="{FF2B5EF4-FFF2-40B4-BE49-F238E27FC236}">
                  <a16:creationId xmlns:a16="http://schemas.microsoft.com/office/drawing/2014/main" xmlns="" id="{B2FEDBDB-D38C-3D4D-B94F-5291C7C80F9E}"/>
                </a:ext>
              </a:extLst>
            </p:cNvPr>
            <p:cNvGrpSpPr/>
            <p:nvPr/>
          </p:nvGrpSpPr>
          <p:grpSpPr>
            <a:xfrm rot="6755549">
              <a:off x="3025444" y="3441661"/>
              <a:ext cx="137482" cy="179481"/>
              <a:chOff x="1496511" y="2982488"/>
              <a:chExt cx="137482" cy="179481"/>
            </a:xfrm>
          </p:grpSpPr>
          <p:sp>
            <p:nvSpPr>
              <p:cNvPr id="205" name="Freeform 204">
                <a:extLst>
                  <a:ext uri="{FF2B5EF4-FFF2-40B4-BE49-F238E27FC236}">
                    <a16:creationId xmlns:a16="http://schemas.microsoft.com/office/drawing/2014/main" xmlns="" id="{D612115C-DEF8-DF48-84D2-440A980E0653}"/>
                  </a:ext>
                </a:extLst>
              </p:cNvPr>
              <p:cNvSpPr/>
              <p:nvPr/>
            </p:nvSpPr>
            <p:spPr>
              <a:xfrm rot="14636850">
                <a:off x="1504764" y="2984648"/>
                <a:ext cx="48772" cy="44451"/>
              </a:xfrm>
              <a:custGeom>
                <a:avLst/>
                <a:gdLst>
                  <a:gd name="connsiteX0" fmla="*/ 85370 w 216108"/>
                  <a:gd name="connsiteY0" fmla="*/ 5016 h 196965"/>
                  <a:gd name="connsiteX1" fmla="*/ 372 w 216108"/>
                  <a:gd name="connsiteY1" fmla="*/ 75018 h 196965"/>
                  <a:gd name="connsiteX2" fmla="*/ 120369 w 216108"/>
                  <a:gd name="connsiteY2" fmla="*/ 195021 h 196965"/>
                  <a:gd name="connsiteX3" fmla="*/ 215368 w 216108"/>
                  <a:gd name="connsiteY3" fmla="*/ 140020 h 196965"/>
                  <a:gd name="connsiteX4" fmla="*/ 160369 w 216108"/>
                  <a:gd name="connsiteY4" fmla="*/ 20016 h 196965"/>
                  <a:gd name="connsiteX5" fmla="*/ 85370 w 216108"/>
                  <a:gd name="connsiteY5" fmla="*/ 5016 h 196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6108" h="196965">
                    <a:moveTo>
                      <a:pt x="85370" y="5016"/>
                    </a:moveTo>
                    <a:cubicBezTo>
                      <a:pt x="58704" y="14183"/>
                      <a:pt x="-5461" y="43351"/>
                      <a:pt x="372" y="75018"/>
                    </a:cubicBezTo>
                    <a:cubicBezTo>
                      <a:pt x="6205" y="106685"/>
                      <a:pt x="84536" y="184187"/>
                      <a:pt x="120369" y="195021"/>
                    </a:cubicBezTo>
                    <a:cubicBezTo>
                      <a:pt x="156202" y="205855"/>
                      <a:pt x="208701" y="169187"/>
                      <a:pt x="215368" y="140020"/>
                    </a:cubicBezTo>
                    <a:cubicBezTo>
                      <a:pt x="222035" y="110853"/>
                      <a:pt x="182035" y="41683"/>
                      <a:pt x="160369" y="20016"/>
                    </a:cubicBezTo>
                    <a:cubicBezTo>
                      <a:pt x="138703" y="-1651"/>
                      <a:pt x="112036" y="-4151"/>
                      <a:pt x="85370" y="5016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3175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6" name="Freeform 205">
                <a:extLst>
                  <a:ext uri="{FF2B5EF4-FFF2-40B4-BE49-F238E27FC236}">
                    <a16:creationId xmlns:a16="http://schemas.microsoft.com/office/drawing/2014/main" xmlns="" id="{1B53AC08-89D2-B14B-A75A-7885AA6567B0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1226365">
                <a:off x="1504823" y="3015723"/>
                <a:ext cx="90272" cy="129514"/>
              </a:xfrm>
              <a:custGeom>
                <a:avLst/>
                <a:gdLst>
                  <a:gd name="connsiteX0" fmla="*/ 23355 w 88284"/>
                  <a:gd name="connsiteY0" fmla="*/ 724 h 105873"/>
                  <a:gd name="connsiteX1" fmla="*/ 80505 w 88284"/>
                  <a:gd name="connsiteY1" fmla="*/ 48349 h 105873"/>
                  <a:gd name="connsiteX2" fmla="*/ 83680 w 88284"/>
                  <a:gd name="connsiteY2" fmla="*/ 102324 h 105873"/>
                  <a:gd name="connsiteX3" fmla="*/ 42405 w 88284"/>
                  <a:gd name="connsiteY3" fmla="*/ 99149 h 105873"/>
                  <a:gd name="connsiteX4" fmla="*/ 1130 w 88284"/>
                  <a:gd name="connsiteY4" fmla="*/ 86449 h 105873"/>
                  <a:gd name="connsiteX5" fmla="*/ 23355 w 88284"/>
                  <a:gd name="connsiteY5" fmla="*/ 724 h 105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284" h="105873">
                    <a:moveTo>
                      <a:pt x="23355" y="724"/>
                    </a:moveTo>
                    <a:cubicBezTo>
                      <a:pt x="36584" y="-5626"/>
                      <a:pt x="70451" y="31416"/>
                      <a:pt x="80505" y="48349"/>
                    </a:cubicBezTo>
                    <a:cubicBezTo>
                      <a:pt x="90559" y="65282"/>
                      <a:pt x="90030" y="93857"/>
                      <a:pt x="83680" y="102324"/>
                    </a:cubicBezTo>
                    <a:cubicBezTo>
                      <a:pt x="77330" y="110791"/>
                      <a:pt x="56163" y="101795"/>
                      <a:pt x="42405" y="99149"/>
                    </a:cubicBezTo>
                    <a:cubicBezTo>
                      <a:pt x="28647" y="96503"/>
                      <a:pt x="6422" y="95445"/>
                      <a:pt x="1130" y="86449"/>
                    </a:cubicBezTo>
                    <a:cubicBezTo>
                      <a:pt x="-4162" y="77453"/>
                      <a:pt x="10126" y="7074"/>
                      <a:pt x="23355" y="724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  <a:alpha val="50000"/>
                </a:schemeClr>
              </a:solidFill>
              <a:ln w="3175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7" name="Freeform 206">
                <a:extLst>
                  <a:ext uri="{FF2B5EF4-FFF2-40B4-BE49-F238E27FC236}">
                    <a16:creationId xmlns:a16="http://schemas.microsoft.com/office/drawing/2014/main" xmlns="" id="{73578578-ED56-3041-BFF1-1F1C0F1FDBCC}"/>
                  </a:ext>
                </a:extLst>
              </p:cNvPr>
              <p:cNvSpPr/>
              <p:nvPr/>
            </p:nvSpPr>
            <p:spPr>
              <a:xfrm rot="14636850">
                <a:off x="1542082" y="3016555"/>
                <a:ext cx="28514" cy="21819"/>
              </a:xfrm>
              <a:custGeom>
                <a:avLst/>
                <a:gdLst>
                  <a:gd name="connsiteX0" fmla="*/ 11947 w 126347"/>
                  <a:gd name="connsiteY0" fmla="*/ 14121 h 96679"/>
                  <a:gd name="connsiteX1" fmla="*/ 11947 w 126347"/>
                  <a:gd name="connsiteY1" fmla="*/ 69123 h 96679"/>
                  <a:gd name="connsiteX2" fmla="*/ 91946 w 126347"/>
                  <a:gd name="connsiteY2" fmla="*/ 94124 h 96679"/>
                  <a:gd name="connsiteX3" fmla="*/ 121945 w 126347"/>
                  <a:gd name="connsiteY3" fmla="*/ 9121 h 96679"/>
                  <a:gd name="connsiteX4" fmla="*/ 11947 w 126347"/>
                  <a:gd name="connsiteY4" fmla="*/ 14121 h 96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347" h="96679">
                    <a:moveTo>
                      <a:pt x="11947" y="14121"/>
                    </a:moveTo>
                    <a:cubicBezTo>
                      <a:pt x="-6386" y="24121"/>
                      <a:pt x="-1386" y="55789"/>
                      <a:pt x="11947" y="69123"/>
                    </a:cubicBezTo>
                    <a:cubicBezTo>
                      <a:pt x="25280" y="82457"/>
                      <a:pt x="73613" y="104124"/>
                      <a:pt x="91946" y="94124"/>
                    </a:cubicBezTo>
                    <a:cubicBezTo>
                      <a:pt x="110279" y="84124"/>
                      <a:pt x="136945" y="27455"/>
                      <a:pt x="121945" y="9121"/>
                    </a:cubicBezTo>
                    <a:cubicBezTo>
                      <a:pt x="106945" y="-9213"/>
                      <a:pt x="30280" y="4121"/>
                      <a:pt x="11947" y="14121"/>
                    </a:cubicBezTo>
                    <a:close/>
                  </a:path>
                </a:pathLst>
              </a:custGeom>
              <a:solidFill>
                <a:srgbClr val="008000"/>
              </a:solidFill>
              <a:ln w="3175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8" name="Freeform 207">
                <a:extLst>
                  <a:ext uri="{FF2B5EF4-FFF2-40B4-BE49-F238E27FC236}">
                    <a16:creationId xmlns:a16="http://schemas.microsoft.com/office/drawing/2014/main" xmlns="" id="{A6A05C13-5185-5344-B3CF-297E9663C2B6}"/>
                  </a:ext>
                </a:extLst>
              </p:cNvPr>
              <p:cNvSpPr/>
              <p:nvPr/>
            </p:nvSpPr>
            <p:spPr>
              <a:xfrm rot="14636850">
                <a:off x="1573225" y="3047839"/>
                <a:ext cx="22695" cy="15928"/>
              </a:xfrm>
              <a:custGeom>
                <a:avLst/>
                <a:gdLst>
                  <a:gd name="connsiteX0" fmla="*/ 321 w 100562"/>
                  <a:gd name="connsiteY0" fmla="*/ 50002 h 70579"/>
                  <a:gd name="connsiteX1" fmla="*/ 55320 w 100562"/>
                  <a:gd name="connsiteY1" fmla="*/ 70002 h 70579"/>
                  <a:gd name="connsiteX2" fmla="*/ 100319 w 100562"/>
                  <a:gd name="connsiteY2" fmla="*/ 30001 h 70579"/>
                  <a:gd name="connsiteX3" fmla="*/ 35320 w 100562"/>
                  <a:gd name="connsiteY3" fmla="*/ 0 h 70579"/>
                  <a:gd name="connsiteX4" fmla="*/ 321 w 100562"/>
                  <a:gd name="connsiteY4" fmla="*/ 50002 h 70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562" h="70579">
                    <a:moveTo>
                      <a:pt x="321" y="50002"/>
                    </a:moveTo>
                    <a:cubicBezTo>
                      <a:pt x="3654" y="61669"/>
                      <a:pt x="38654" y="73335"/>
                      <a:pt x="55320" y="70002"/>
                    </a:cubicBezTo>
                    <a:cubicBezTo>
                      <a:pt x="71986" y="66669"/>
                      <a:pt x="103652" y="41668"/>
                      <a:pt x="100319" y="30001"/>
                    </a:cubicBezTo>
                    <a:cubicBezTo>
                      <a:pt x="96986" y="18334"/>
                      <a:pt x="50320" y="0"/>
                      <a:pt x="35320" y="0"/>
                    </a:cubicBezTo>
                    <a:cubicBezTo>
                      <a:pt x="20320" y="0"/>
                      <a:pt x="-3012" y="38335"/>
                      <a:pt x="321" y="50002"/>
                    </a:cubicBezTo>
                    <a:close/>
                  </a:path>
                </a:pathLst>
              </a:custGeom>
              <a:solidFill>
                <a:srgbClr val="00FF00"/>
              </a:solidFill>
              <a:ln w="3175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9" name="Freeform 208">
                <a:extLst>
                  <a:ext uri="{FF2B5EF4-FFF2-40B4-BE49-F238E27FC236}">
                    <a16:creationId xmlns:a16="http://schemas.microsoft.com/office/drawing/2014/main" xmlns="" id="{31B53BA4-B74B-E84E-9FC7-C5688E289DAF}"/>
                  </a:ext>
                </a:extLst>
              </p:cNvPr>
              <p:cNvSpPr/>
              <p:nvPr/>
            </p:nvSpPr>
            <p:spPr>
              <a:xfrm rot="14636850">
                <a:off x="1548611" y="3102058"/>
                <a:ext cx="67198" cy="52624"/>
              </a:xfrm>
              <a:custGeom>
                <a:avLst/>
                <a:gdLst>
                  <a:gd name="connsiteX0" fmla="*/ 10906 w 297755"/>
                  <a:gd name="connsiteY0" fmla="*/ 44535 h 233179"/>
                  <a:gd name="connsiteX1" fmla="*/ 55905 w 297755"/>
                  <a:gd name="connsiteY1" fmla="*/ 224540 h 233179"/>
                  <a:gd name="connsiteX2" fmla="*/ 290901 w 297755"/>
                  <a:gd name="connsiteY2" fmla="*/ 184539 h 233179"/>
                  <a:gd name="connsiteX3" fmla="*/ 215902 w 297755"/>
                  <a:gd name="connsiteY3" fmla="*/ 9534 h 233179"/>
                  <a:gd name="connsiteX4" fmla="*/ 10906 w 297755"/>
                  <a:gd name="connsiteY4" fmla="*/ 44535 h 233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7755" h="233179">
                    <a:moveTo>
                      <a:pt x="10906" y="44535"/>
                    </a:moveTo>
                    <a:cubicBezTo>
                      <a:pt x="-15760" y="80369"/>
                      <a:pt x="9239" y="201206"/>
                      <a:pt x="55905" y="224540"/>
                    </a:cubicBezTo>
                    <a:cubicBezTo>
                      <a:pt x="102571" y="247874"/>
                      <a:pt x="264235" y="220373"/>
                      <a:pt x="290901" y="184539"/>
                    </a:cubicBezTo>
                    <a:cubicBezTo>
                      <a:pt x="317567" y="148705"/>
                      <a:pt x="260901" y="32868"/>
                      <a:pt x="215902" y="9534"/>
                    </a:cubicBezTo>
                    <a:cubicBezTo>
                      <a:pt x="170903" y="-13800"/>
                      <a:pt x="37572" y="8701"/>
                      <a:pt x="10906" y="44535"/>
                    </a:cubicBezTo>
                    <a:close/>
                  </a:path>
                </a:pathLst>
              </a:custGeom>
              <a:solidFill>
                <a:srgbClr val="CCFFCC"/>
              </a:solidFill>
              <a:ln w="3175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0" name="Freeform 209">
                <a:extLst>
                  <a:ext uri="{FF2B5EF4-FFF2-40B4-BE49-F238E27FC236}">
                    <a16:creationId xmlns:a16="http://schemas.microsoft.com/office/drawing/2014/main" xmlns="" id="{6149EC9D-0A4E-D541-922A-A8BDC1DA6760}"/>
                  </a:ext>
                </a:extLst>
              </p:cNvPr>
              <p:cNvSpPr/>
              <p:nvPr/>
            </p:nvSpPr>
            <p:spPr>
              <a:xfrm rot="14636850">
                <a:off x="1604464" y="3082781"/>
                <a:ext cx="25848" cy="33210"/>
              </a:xfrm>
              <a:custGeom>
                <a:avLst/>
                <a:gdLst>
                  <a:gd name="connsiteX0" fmla="*/ 95023 w 114534"/>
                  <a:gd name="connsiteY0" fmla="*/ 1734 h 147156"/>
                  <a:gd name="connsiteX1" fmla="*/ 25 w 114534"/>
                  <a:gd name="connsiteY1" fmla="*/ 71736 h 147156"/>
                  <a:gd name="connsiteX2" fmla="*/ 105023 w 114534"/>
                  <a:gd name="connsiteY2" fmla="*/ 146738 h 147156"/>
                  <a:gd name="connsiteX3" fmla="*/ 95023 w 114534"/>
                  <a:gd name="connsiteY3" fmla="*/ 1734 h 147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534" h="147156">
                    <a:moveTo>
                      <a:pt x="95023" y="1734"/>
                    </a:moveTo>
                    <a:cubicBezTo>
                      <a:pt x="77523" y="-10766"/>
                      <a:pt x="-1642" y="47569"/>
                      <a:pt x="25" y="71736"/>
                    </a:cubicBezTo>
                    <a:cubicBezTo>
                      <a:pt x="1692" y="95903"/>
                      <a:pt x="86690" y="152572"/>
                      <a:pt x="105023" y="146738"/>
                    </a:cubicBezTo>
                    <a:cubicBezTo>
                      <a:pt x="123356" y="140905"/>
                      <a:pt x="112523" y="14234"/>
                      <a:pt x="95023" y="1734"/>
                    </a:cubicBezTo>
                    <a:close/>
                  </a:path>
                </a:pathLst>
              </a:custGeom>
              <a:solidFill>
                <a:srgbClr val="00FF00"/>
              </a:solidFill>
              <a:ln w="3175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1" name="Oval 210">
                <a:extLst>
                  <a:ext uri="{FF2B5EF4-FFF2-40B4-BE49-F238E27FC236}">
                    <a16:creationId xmlns:a16="http://schemas.microsoft.com/office/drawing/2014/main" xmlns="" id="{744EDB02-C927-2D4E-A239-5CB6B2ECE4A4}"/>
                  </a:ext>
                </a:extLst>
              </p:cNvPr>
              <p:cNvSpPr/>
              <p:nvPr/>
            </p:nvSpPr>
            <p:spPr>
              <a:xfrm rot="14636850">
                <a:off x="1493097" y="3043885"/>
                <a:ext cx="51280" cy="44451"/>
              </a:xfrm>
              <a:prstGeom prst="ellipse">
                <a:avLst/>
              </a:prstGeom>
              <a:solidFill>
                <a:srgbClr val="80FF00"/>
              </a:solidFill>
              <a:ln w="3175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2" name="Oval 211">
                <a:extLst>
                  <a:ext uri="{FF2B5EF4-FFF2-40B4-BE49-F238E27FC236}">
                    <a16:creationId xmlns:a16="http://schemas.microsoft.com/office/drawing/2014/main" xmlns="" id="{01210F80-790A-5641-9BFD-CBA6F3246D13}"/>
                  </a:ext>
                </a:extLst>
              </p:cNvPr>
              <p:cNvSpPr/>
              <p:nvPr/>
            </p:nvSpPr>
            <p:spPr>
              <a:xfrm rot="14636850">
                <a:off x="1521754" y="3103503"/>
                <a:ext cx="20252" cy="20421"/>
              </a:xfrm>
              <a:prstGeom prst="ellipse">
                <a:avLst/>
              </a:prstGeom>
              <a:solidFill>
                <a:srgbClr val="008000"/>
              </a:solidFill>
              <a:ln w="3175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15" name="Straight Connector 214">
              <a:extLst>
                <a:ext uri="{FF2B5EF4-FFF2-40B4-BE49-F238E27FC236}">
                  <a16:creationId xmlns:a16="http://schemas.microsoft.com/office/drawing/2014/main" xmlns="" id="{4AFE9B71-4C5B-9F40-A59F-BE51FBE51D2D}"/>
                </a:ext>
              </a:extLst>
            </p:cNvPr>
            <p:cNvCxnSpPr>
              <a:cxnSpLocks/>
            </p:cNvCxnSpPr>
            <p:nvPr/>
          </p:nvCxnSpPr>
          <p:spPr>
            <a:xfrm>
              <a:off x="3267015" y="3203273"/>
              <a:ext cx="61708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5" name="Group 224">
              <a:extLst>
                <a:ext uri="{FF2B5EF4-FFF2-40B4-BE49-F238E27FC236}">
                  <a16:creationId xmlns:a16="http://schemas.microsoft.com/office/drawing/2014/main" xmlns="" id="{1B86FF9B-5B07-D94D-A749-F9E339F96F2B}"/>
                </a:ext>
              </a:extLst>
            </p:cNvPr>
            <p:cNvGrpSpPr>
              <a:grpSpLocks noChangeAspect="1"/>
            </p:cNvGrpSpPr>
            <p:nvPr/>
          </p:nvGrpSpPr>
          <p:grpSpPr>
            <a:xfrm rot="1892907">
              <a:off x="2653309" y="2930958"/>
              <a:ext cx="216000" cy="149164"/>
              <a:chOff x="-968642" y="2112654"/>
              <a:chExt cx="396000" cy="273469"/>
            </a:xfrm>
          </p:grpSpPr>
          <p:sp>
            <p:nvSpPr>
              <p:cNvPr id="223" name="Freeform 222">
                <a:extLst>
                  <a:ext uri="{FF2B5EF4-FFF2-40B4-BE49-F238E27FC236}">
                    <a16:creationId xmlns:a16="http://schemas.microsoft.com/office/drawing/2014/main" xmlns="" id="{8BFB79D7-2295-9249-8A24-6007522BBDBA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1351032">
                <a:off x="-968642" y="2112654"/>
                <a:ext cx="396000" cy="273469"/>
              </a:xfrm>
              <a:custGeom>
                <a:avLst/>
                <a:gdLst>
                  <a:gd name="connsiteX0" fmla="*/ 6342 w 575516"/>
                  <a:gd name="connsiteY0" fmla="*/ 211266 h 397440"/>
                  <a:gd name="connsiteX1" fmla="*/ 12692 w 575516"/>
                  <a:gd name="connsiteY1" fmla="*/ 160466 h 397440"/>
                  <a:gd name="connsiteX2" fmla="*/ 66667 w 575516"/>
                  <a:gd name="connsiteY2" fmla="*/ 93791 h 397440"/>
                  <a:gd name="connsiteX3" fmla="*/ 177792 w 575516"/>
                  <a:gd name="connsiteY3" fmla="*/ 71566 h 397440"/>
                  <a:gd name="connsiteX4" fmla="*/ 257167 w 575516"/>
                  <a:gd name="connsiteY4" fmla="*/ 93791 h 397440"/>
                  <a:gd name="connsiteX5" fmla="*/ 330192 w 575516"/>
                  <a:gd name="connsiteY5" fmla="*/ 84266 h 397440"/>
                  <a:gd name="connsiteX6" fmla="*/ 384167 w 575516"/>
                  <a:gd name="connsiteY6" fmla="*/ 17591 h 397440"/>
                  <a:gd name="connsiteX7" fmla="*/ 473067 w 575516"/>
                  <a:gd name="connsiteY7" fmla="*/ 1716 h 397440"/>
                  <a:gd name="connsiteX8" fmla="*/ 571492 w 575516"/>
                  <a:gd name="connsiteY8" fmla="*/ 49341 h 397440"/>
                  <a:gd name="connsiteX9" fmla="*/ 549267 w 575516"/>
                  <a:gd name="connsiteY9" fmla="*/ 176341 h 397440"/>
                  <a:gd name="connsiteX10" fmla="*/ 482592 w 575516"/>
                  <a:gd name="connsiteY10" fmla="*/ 249366 h 397440"/>
                  <a:gd name="connsiteX11" fmla="*/ 361942 w 575516"/>
                  <a:gd name="connsiteY11" fmla="*/ 217616 h 397440"/>
                  <a:gd name="connsiteX12" fmla="*/ 301617 w 575516"/>
                  <a:gd name="connsiteY12" fmla="*/ 255716 h 397440"/>
                  <a:gd name="connsiteX13" fmla="*/ 269867 w 575516"/>
                  <a:gd name="connsiteY13" fmla="*/ 363666 h 397440"/>
                  <a:gd name="connsiteX14" fmla="*/ 104767 w 575516"/>
                  <a:gd name="connsiteY14" fmla="*/ 395416 h 397440"/>
                  <a:gd name="connsiteX15" fmla="*/ 9517 w 575516"/>
                  <a:gd name="connsiteY15" fmla="*/ 316041 h 397440"/>
                  <a:gd name="connsiteX16" fmla="*/ 6342 w 575516"/>
                  <a:gd name="connsiteY16" fmla="*/ 211266 h 397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75516" h="397440">
                    <a:moveTo>
                      <a:pt x="6342" y="211266"/>
                    </a:moveTo>
                    <a:cubicBezTo>
                      <a:pt x="6871" y="185337"/>
                      <a:pt x="2638" y="180045"/>
                      <a:pt x="12692" y="160466"/>
                    </a:cubicBezTo>
                    <a:cubicBezTo>
                      <a:pt x="22746" y="140887"/>
                      <a:pt x="39150" y="108608"/>
                      <a:pt x="66667" y="93791"/>
                    </a:cubicBezTo>
                    <a:cubicBezTo>
                      <a:pt x="94184" y="78974"/>
                      <a:pt x="146042" y="71566"/>
                      <a:pt x="177792" y="71566"/>
                    </a:cubicBezTo>
                    <a:cubicBezTo>
                      <a:pt x="209542" y="71566"/>
                      <a:pt x="231767" y="91674"/>
                      <a:pt x="257167" y="93791"/>
                    </a:cubicBezTo>
                    <a:cubicBezTo>
                      <a:pt x="282567" y="95908"/>
                      <a:pt x="309025" y="96966"/>
                      <a:pt x="330192" y="84266"/>
                    </a:cubicBezTo>
                    <a:cubicBezTo>
                      <a:pt x="351359" y="71566"/>
                      <a:pt x="360355" y="31349"/>
                      <a:pt x="384167" y="17591"/>
                    </a:cubicBezTo>
                    <a:cubicBezTo>
                      <a:pt x="407979" y="3833"/>
                      <a:pt x="441846" y="-3576"/>
                      <a:pt x="473067" y="1716"/>
                    </a:cubicBezTo>
                    <a:cubicBezTo>
                      <a:pt x="504288" y="7008"/>
                      <a:pt x="558792" y="20237"/>
                      <a:pt x="571492" y="49341"/>
                    </a:cubicBezTo>
                    <a:cubicBezTo>
                      <a:pt x="584192" y="78445"/>
                      <a:pt x="564084" y="143003"/>
                      <a:pt x="549267" y="176341"/>
                    </a:cubicBezTo>
                    <a:cubicBezTo>
                      <a:pt x="534450" y="209678"/>
                      <a:pt x="513813" y="242487"/>
                      <a:pt x="482592" y="249366"/>
                    </a:cubicBezTo>
                    <a:cubicBezTo>
                      <a:pt x="451371" y="256245"/>
                      <a:pt x="392104" y="216558"/>
                      <a:pt x="361942" y="217616"/>
                    </a:cubicBezTo>
                    <a:cubicBezTo>
                      <a:pt x="331780" y="218674"/>
                      <a:pt x="316963" y="231374"/>
                      <a:pt x="301617" y="255716"/>
                    </a:cubicBezTo>
                    <a:cubicBezTo>
                      <a:pt x="286271" y="280058"/>
                      <a:pt x="302675" y="340383"/>
                      <a:pt x="269867" y="363666"/>
                    </a:cubicBezTo>
                    <a:cubicBezTo>
                      <a:pt x="237059" y="386949"/>
                      <a:pt x="148159" y="403354"/>
                      <a:pt x="104767" y="395416"/>
                    </a:cubicBezTo>
                    <a:cubicBezTo>
                      <a:pt x="61375" y="387478"/>
                      <a:pt x="28567" y="349379"/>
                      <a:pt x="9517" y="316041"/>
                    </a:cubicBezTo>
                    <a:cubicBezTo>
                      <a:pt x="-9533" y="282704"/>
                      <a:pt x="5813" y="237195"/>
                      <a:pt x="6342" y="211266"/>
                    </a:cubicBezTo>
                    <a:close/>
                  </a:path>
                </a:pathLst>
              </a:custGeom>
              <a:solidFill>
                <a:srgbClr val="00FF00"/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24" name="Group 223">
                <a:extLst>
                  <a:ext uri="{FF2B5EF4-FFF2-40B4-BE49-F238E27FC236}">
                    <a16:creationId xmlns:a16="http://schemas.microsoft.com/office/drawing/2014/main" xmlns="" id="{A65CEDF6-5C93-5C45-A5D4-8358428F6AFC}"/>
                  </a:ext>
                </a:extLst>
              </p:cNvPr>
              <p:cNvGrpSpPr/>
              <p:nvPr/>
            </p:nvGrpSpPr>
            <p:grpSpPr>
              <a:xfrm>
                <a:off x="-900902" y="2131628"/>
                <a:ext cx="271691" cy="208362"/>
                <a:chOff x="561934" y="3374217"/>
                <a:chExt cx="271691" cy="208362"/>
              </a:xfrm>
            </p:grpSpPr>
            <p:sp>
              <p:nvSpPr>
                <p:cNvPr id="222" name="Freeform 221">
                  <a:extLst>
                    <a:ext uri="{FF2B5EF4-FFF2-40B4-BE49-F238E27FC236}">
                      <a16:creationId xmlns:a16="http://schemas.microsoft.com/office/drawing/2014/main" xmlns="" id="{A44BAE24-46A2-334B-B875-E01843B68954}"/>
                    </a:ext>
                  </a:extLst>
                </p:cNvPr>
                <p:cNvSpPr/>
                <p:nvPr/>
              </p:nvSpPr>
              <p:spPr>
                <a:xfrm>
                  <a:off x="570660" y="3400800"/>
                  <a:ext cx="250825" cy="153883"/>
                </a:xfrm>
                <a:custGeom>
                  <a:avLst/>
                  <a:gdLst>
                    <a:gd name="connsiteX0" fmla="*/ 1146 w 201174"/>
                    <a:gd name="connsiteY0" fmla="*/ 43293 h 153883"/>
                    <a:gd name="connsiteX1" fmla="*/ 70996 w 201174"/>
                    <a:gd name="connsiteY1" fmla="*/ 49643 h 153883"/>
                    <a:gd name="connsiteX2" fmla="*/ 112271 w 201174"/>
                    <a:gd name="connsiteY2" fmla="*/ 27418 h 153883"/>
                    <a:gd name="connsiteX3" fmla="*/ 153546 w 201174"/>
                    <a:gd name="connsiteY3" fmla="*/ 2018 h 153883"/>
                    <a:gd name="connsiteX4" fmla="*/ 185296 w 201174"/>
                    <a:gd name="connsiteY4" fmla="*/ 5193 h 153883"/>
                    <a:gd name="connsiteX5" fmla="*/ 194821 w 201174"/>
                    <a:gd name="connsiteY5" fmla="*/ 33768 h 153883"/>
                    <a:gd name="connsiteX6" fmla="*/ 197996 w 201174"/>
                    <a:gd name="connsiteY6" fmla="*/ 59168 h 153883"/>
                    <a:gd name="connsiteX7" fmla="*/ 197996 w 201174"/>
                    <a:gd name="connsiteY7" fmla="*/ 75043 h 153883"/>
                    <a:gd name="connsiteX8" fmla="*/ 156721 w 201174"/>
                    <a:gd name="connsiteY8" fmla="*/ 78218 h 153883"/>
                    <a:gd name="connsiteX9" fmla="*/ 124971 w 201174"/>
                    <a:gd name="connsiteY9" fmla="*/ 84568 h 153883"/>
                    <a:gd name="connsiteX10" fmla="*/ 90046 w 201174"/>
                    <a:gd name="connsiteY10" fmla="*/ 97268 h 153883"/>
                    <a:gd name="connsiteX11" fmla="*/ 58296 w 201174"/>
                    <a:gd name="connsiteY11" fmla="*/ 138543 h 153883"/>
                    <a:gd name="connsiteX12" fmla="*/ 29721 w 201174"/>
                    <a:gd name="connsiteY12" fmla="*/ 151243 h 153883"/>
                    <a:gd name="connsiteX13" fmla="*/ 1146 w 201174"/>
                    <a:gd name="connsiteY13" fmla="*/ 43293 h 153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01174" h="153883">
                      <a:moveTo>
                        <a:pt x="1146" y="43293"/>
                      </a:moveTo>
                      <a:cubicBezTo>
                        <a:pt x="8025" y="26360"/>
                        <a:pt x="52475" y="52289"/>
                        <a:pt x="70996" y="49643"/>
                      </a:cubicBezTo>
                      <a:cubicBezTo>
                        <a:pt x="89517" y="46997"/>
                        <a:pt x="98513" y="35355"/>
                        <a:pt x="112271" y="27418"/>
                      </a:cubicBezTo>
                      <a:cubicBezTo>
                        <a:pt x="126029" y="19480"/>
                        <a:pt x="141375" y="5722"/>
                        <a:pt x="153546" y="2018"/>
                      </a:cubicBezTo>
                      <a:cubicBezTo>
                        <a:pt x="165717" y="-1686"/>
                        <a:pt x="178417" y="-99"/>
                        <a:pt x="185296" y="5193"/>
                      </a:cubicBezTo>
                      <a:cubicBezTo>
                        <a:pt x="192175" y="10485"/>
                        <a:pt x="192704" y="24772"/>
                        <a:pt x="194821" y="33768"/>
                      </a:cubicBezTo>
                      <a:cubicBezTo>
                        <a:pt x="196938" y="42764"/>
                        <a:pt x="197996" y="59168"/>
                        <a:pt x="197996" y="59168"/>
                      </a:cubicBezTo>
                      <a:cubicBezTo>
                        <a:pt x="198525" y="66047"/>
                        <a:pt x="204875" y="71868"/>
                        <a:pt x="197996" y="75043"/>
                      </a:cubicBezTo>
                      <a:cubicBezTo>
                        <a:pt x="191117" y="78218"/>
                        <a:pt x="168892" y="76631"/>
                        <a:pt x="156721" y="78218"/>
                      </a:cubicBezTo>
                      <a:cubicBezTo>
                        <a:pt x="144550" y="79805"/>
                        <a:pt x="136084" y="81393"/>
                        <a:pt x="124971" y="84568"/>
                      </a:cubicBezTo>
                      <a:cubicBezTo>
                        <a:pt x="113858" y="87743"/>
                        <a:pt x="101158" y="88272"/>
                        <a:pt x="90046" y="97268"/>
                      </a:cubicBezTo>
                      <a:cubicBezTo>
                        <a:pt x="78934" y="106264"/>
                        <a:pt x="68350" y="129547"/>
                        <a:pt x="58296" y="138543"/>
                      </a:cubicBezTo>
                      <a:cubicBezTo>
                        <a:pt x="48242" y="147539"/>
                        <a:pt x="39246" y="159180"/>
                        <a:pt x="29721" y="151243"/>
                      </a:cubicBezTo>
                      <a:cubicBezTo>
                        <a:pt x="20196" y="143306"/>
                        <a:pt x="-5733" y="60226"/>
                        <a:pt x="1146" y="43293"/>
                      </a:cubicBezTo>
                      <a:close/>
                    </a:path>
                  </a:pathLst>
                </a:custGeom>
                <a:solidFill>
                  <a:schemeClr val="bg1">
                    <a:alpha val="67000"/>
                  </a:schemeClr>
                </a:solidFill>
                <a:ln w="12700">
                  <a:noFill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0" name="Freeform 219">
                  <a:extLst>
                    <a:ext uri="{FF2B5EF4-FFF2-40B4-BE49-F238E27FC236}">
                      <a16:creationId xmlns:a16="http://schemas.microsoft.com/office/drawing/2014/main" xmlns="" id="{683FEE10-0378-184B-983B-063F21F5AF7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62681">
                  <a:off x="767966" y="3374217"/>
                  <a:ext cx="65659" cy="108000"/>
                </a:xfrm>
                <a:custGeom>
                  <a:avLst/>
                  <a:gdLst>
                    <a:gd name="connsiteX0" fmla="*/ 1284 w 109947"/>
                    <a:gd name="connsiteY0" fmla="*/ 2022 h 180849"/>
                    <a:gd name="connsiteX1" fmla="*/ 45734 w 109947"/>
                    <a:gd name="connsiteY1" fmla="*/ 27422 h 180849"/>
                    <a:gd name="connsiteX2" fmla="*/ 87009 w 109947"/>
                    <a:gd name="connsiteY2" fmla="*/ 68697 h 180849"/>
                    <a:gd name="connsiteX3" fmla="*/ 102884 w 109947"/>
                    <a:gd name="connsiteY3" fmla="*/ 113147 h 180849"/>
                    <a:gd name="connsiteX4" fmla="*/ 109234 w 109947"/>
                    <a:gd name="connsiteY4" fmla="*/ 154422 h 180849"/>
                    <a:gd name="connsiteX5" fmla="*/ 87009 w 109947"/>
                    <a:gd name="connsiteY5" fmla="*/ 179822 h 180849"/>
                    <a:gd name="connsiteX6" fmla="*/ 67959 w 109947"/>
                    <a:gd name="connsiteY6" fmla="*/ 173472 h 180849"/>
                    <a:gd name="connsiteX7" fmla="*/ 74309 w 109947"/>
                    <a:gd name="connsiteY7" fmla="*/ 151247 h 180849"/>
                    <a:gd name="connsiteX8" fmla="*/ 67959 w 109947"/>
                    <a:gd name="connsiteY8" fmla="*/ 132197 h 180849"/>
                    <a:gd name="connsiteX9" fmla="*/ 42559 w 109947"/>
                    <a:gd name="connsiteY9" fmla="*/ 135372 h 180849"/>
                    <a:gd name="connsiteX10" fmla="*/ 42559 w 109947"/>
                    <a:gd name="connsiteY10" fmla="*/ 113147 h 180849"/>
                    <a:gd name="connsiteX11" fmla="*/ 45734 w 109947"/>
                    <a:gd name="connsiteY11" fmla="*/ 78222 h 180849"/>
                    <a:gd name="connsiteX12" fmla="*/ 13984 w 109947"/>
                    <a:gd name="connsiteY12" fmla="*/ 87747 h 180849"/>
                    <a:gd name="connsiteX13" fmla="*/ 10809 w 109947"/>
                    <a:gd name="connsiteY13" fmla="*/ 81397 h 180849"/>
                    <a:gd name="connsiteX14" fmla="*/ 1284 w 109947"/>
                    <a:gd name="connsiteY14" fmla="*/ 2022 h 1808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9947" h="180849">
                      <a:moveTo>
                        <a:pt x="1284" y="2022"/>
                      </a:moveTo>
                      <a:cubicBezTo>
                        <a:pt x="7105" y="-6974"/>
                        <a:pt x="31447" y="16310"/>
                        <a:pt x="45734" y="27422"/>
                      </a:cubicBezTo>
                      <a:cubicBezTo>
                        <a:pt x="60022" y="38535"/>
                        <a:pt x="77484" y="54410"/>
                        <a:pt x="87009" y="68697"/>
                      </a:cubicBezTo>
                      <a:cubicBezTo>
                        <a:pt x="96534" y="82984"/>
                        <a:pt x="99180" y="98860"/>
                        <a:pt x="102884" y="113147"/>
                      </a:cubicBezTo>
                      <a:cubicBezTo>
                        <a:pt x="106588" y="127434"/>
                        <a:pt x="111880" y="143309"/>
                        <a:pt x="109234" y="154422"/>
                      </a:cubicBezTo>
                      <a:cubicBezTo>
                        <a:pt x="106588" y="165535"/>
                        <a:pt x="87009" y="179822"/>
                        <a:pt x="87009" y="179822"/>
                      </a:cubicBezTo>
                      <a:cubicBezTo>
                        <a:pt x="80130" y="182997"/>
                        <a:pt x="70076" y="178234"/>
                        <a:pt x="67959" y="173472"/>
                      </a:cubicBezTo>
                      <a:cubicBezTo>
                        <a:pt x="65842" y="168710"/>
                        <a:pt x="74309" y="151247"/>
                        <a:pt x="74309" y="151247"/>
                      </a:cubicBezTo>
                      <a:cubicBezTo>
                        <a:pt x="74309" y="144368"/>
                        <a:pt x="73251" y="134843"/>
                        <a:pt x="67959" y="132197"/>
                      </a:cubicBezTo>
                      <a:cubicBezTo>
                        <a:pt x="62667" y="129551"/>
                        <a:pt x="46792" y="138547"/>
                        <a:pt x="42559" y="135372"/>
                      </a:cubicBezTo>
                      <a:cubicBezTo>
                        <a:pt x="38326" y="132197"/>
                        <a:pt x="42030" y="122672"/>
                        <a:pt x="42559" y="113147"/>
                      </a:cubicBezTo>
                      <a:cubicBezTo>
                        <a:pt x="43088" y="103622"/>
                        <a:pt x="50496" y="82455"/>
                        <a:pt x="45734" y="78222"/>
                      </a:cubicBezTo>
                      <a:cubicBezTo>
                        <a:pt x="40972" y="73989"/>
                        <a:pt x="13984" y="87747"/>
                        <a:pt x="13984" y="87747"/>
                      </a:cubicBezTo>
                      <a:cubicBezTo>
                        <a:pt x="8163" y="88276"/>
                        <a:pt x="10280" y="88805"/>
                        <a:pt x="10809" y="81397"/>
                      </a:cubicBezTo>
                      <a:cubicBezTo>
                        <a:pt x="11338" y="73989"/>
                        <a:pt x="-4537" y="11018"/>
                        <a:pt x="1284" y="2022"/>
                      </a:cubicBezTo>
                      <a:close/>
                    </a:path>
                  </a:pathLst>
                </a:custGeom>
                <a:solidFill>
                  <a:srgbClr val="008F00"/>
                </a:solidFill>
                <a:ln w="12700">
                  <a:noFill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1" name="Freeform 220">
                  <a:extLst>
                    <a:ext uri="{FF2B5EF4-FFF2-40B4-BE49-F238E27FC236}">
                      <a16:creationId xmlns:a16="http://schemas.microsoft.com/office/drawing/2014/main" xmlns="" id="{F45C780C-B73D-EF4B-827F-F7616135BAB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399786">
                  <a:off x="561934" y="3438579"/>
                  <a:ext cx="110862" cy="144000"/>
                </a:xfrm>
                <a:custGeom>
                  <a:avLst/>
                  <a:gdLst>
                    <a:gd name="connsiteX0" fmla="*/ 3328 w 149605"/>
                    <a:gd name="connsiteY0" fmla="*/ 2782 h 194323"/>
                    <a:gd name="connsiteX1" fmla="*/ 9678 w 149605"/>
                    <a:gd name="connsiteY1" fmla="*/ 82157 h 194323"/>
                    <a:gd name="connsiteX2" fmla="*/ 41428 w 149605"/>
                    <a:gd name="connsiteY2" fmla="*/ 136132 h 194323"/>
                    <a:gd name="connsiteX3" fmla="*/ 47778 w 149605"/>
                    <a:gd name="connsiteY3" fmla="*/ 161532 h 194323"/>
                    <a:gd name="connsiteX4" fmla="*/ 79528 w 149605"/>
                    <a:gd name="connsiteY4" fmla="*/ 193282 h 194323"/>
                    <a:gd name="connsiteX5" fmla="*/ 120803 w 149605"/>
                    <a:gd name="connsiteY5" fmla="*/ 183757 h 194323"/>
                    <a:gd name="connsiteX6" fmla="*/ 133503 w 149605"/>
                    <a:gd name="connsiteY6" fmla="*/ 155182 h 194323"/>
                    <a:gd name="connsiteX7" fmla="*/ 149378 w 149605"/>
                    <a:gd name="connsiteY7" fmla="*/ 132957 h 194323"/>
                    <a:gd name="connsiteX8" fmla="*/ 120803 w 149605"/>
                    <a:gd name="connsiteY8" fmla="*/ 139307 h 194323"/>
                    <a:gd name="connsiteX9" fmla="*/ 89053 w 149605"/>
                    <a:gd name="connsiteY9" fmla="*/ 139307 h 194323"/>
                    <a:gd name="connsiteX10" fmla="*/ 104928 w 149605"/>
                    <a:gd name="connsiteY10" fmla="*/ 110732 h 194323"/>
                    <a:gd name="connsiteX11" fmla="*/ 117628 w 149605"/>
                    <a:gd name="connsiteY11" fmla="*/ 91682 h 194323"/>
                    <a:gd name="connsiteX12" fmla="*/ 95403 w 149605"/>
                    <a:gd name="connsiteY12" fmla="*/ 91682 h 194323"/>
                    <a:gd name="connsiteX13" fmla="*/ 70003 w 149605"/>
                    <a:gd name="connsiteY13" fmla="*/ 88507 h 194323"/>
                    <a:gd name="connsiteX14" fmla="*/ 89053 w 149605"/>
                    <a:gd name="connsiteY14" fmla="*/ 66282 h 194323"/>
                    <a:gd name="connsiteX15" fmla="*/ 101753 w 149605"/>
                    <a:gd name="connsiteY15" fmla="*/ 50407 h 194323"/>
                    <a:gd name="connsiteX16" fmla="*/ 47778 w 149605"/>
                    <a:gd name="connsiteY16" fmla="*/ 53582 h 194323"/>
                    <a:gd name="connsiteX17" fmla="*/ 47778 w 149605"/>
                    <a:gd name="connsiteY17" fmla="*/ 28182 h 194323"/>
                    <a:gd name="connsiteX18" fmla="*/ 57303 w 149605"/>
                    <a:gd name="connsiteY18" fmla="*/ 18657 h 194323"/>
                    <a:gd name="connsiteX19" fmla="*/ 3328 w 149605"/>
                    <a:gd name="connsiteY19" fmla="*/ 2782 h 194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49605" h="194323">
                      <a:moveTo>
                        <a:pt x="3328" y="2782"/>
                      </a:moveTo>
                      <a:cubicBezTo>
                        <a:pt x="-4609" y="13365"/>
                        <a:pt x="3328" y="59932"/>
                        <a:pt x="9678" y="82157"/>
                      </a:cubicBezTo>
                      <a:cubicBezTo>
                        <a:pt x="16028" y="104382"/>
                        <a:pt x="35078" y="122903"/>
                        <a:pt x="41428" y="136132"/>
                      </a:cubicBezTo>
                      <a:cubicBezTo>
                        <a:pt x="47778" y="149361"/>
                        <a:pt x="41428" y="152007"/>
                        <a:pt x="47778" y="161532"/>
                      </a:cubicBezTo>
                      <a:cubicBezTo>
                        <a:pt x="54128" y="171057"/>
                        <a:pt x="67357" y="189578"/>
                        <a:pt x="79528" y="193282"/>
                      </a:cubicBezTo>
                      <a:cubicBezTo>
                        <a:pt x="91699" y="196986"/>
                        <a:pt x="111807" y="190107"/>
                        <a:pt x="120803" y="183757"/>
                      </a:cubicBezTo>
                      <a:cubicBezTo>
                        <a:pt x="129799" y="177407"/>
                        <a:pt x="128740" y="163649"/>
                        <a:pt x="133503" y="155182"/>
                      </a:cubicBezTo>
                      <a:cubicBezTo>
                        <a:pt x="138266" y="146715"/>
                        <a:pt x="151495" y="135603"/>
                        <a:pt x="149378" y="132957"/>
                      </a:cubicBezTo>
                      <a:cubicBezTo>
                        <a:pt x="147261" y="130311"/>
                        <a:pt x="130857" y="138249"/>
                        <a:pt x="120803" y="139307"/>
                      </a:cubicBezTo>
                      <a:cubicBezTo>
                        <a:pt x="110749" y="140365"/>
                        <a:pt x="91699" y="144069"/>
                        <a:pt x="89053" y="139307"/>
                      </a:cubicBezTo>
                      <a:lnTo>
                        <a:pt x="104928" y="110732"/>
                      </a:lnTo>
                      <a:cubicBezTo>
                        <a:pt x="109691" y="102795"/>
                        <a:pt x="119215" y="94857"/>
                        <a:pt x="117628" y="91682"/>
                      </a:cubicBezTo>
                      <a:cubicBezTo>
                        <a:pt x="116041" y="88507"/>
                        <a:pt x="103341" y="92211"/>
                        <a:pt x="95403" y="91682"/>
                      </a:cubicBezTo>
                      <a:cubicBezTo>
                        <a:pt x="87466" y="91153"/>
                        <a:pt x="71061" y="92740"/>
                        <a:pt x="70003" y="88507"/>
                      </a:cubicBezTo>
                      <a:cubicBezTo>
                        <a:pt x="68945" y="84274"/>
                        <a:pt x="89053" y="66282"/>
                        <a:pt x="89053" y="66282"/>
                      </a:cubicBezTo>
                      <a:cubicBezTo>
                        <a:pt x="94345" y="59932"/>
                        <a:pt x="108632" y="52524"/>
                        <a:pt x="101753" y="50407"/>
                      </a:cubicBezTo>
                      <a:cubicBezTo>
                        <a:pt x="94874" y="48290"/>
                        <a:pt x="56774" y="57286"/>
                        <a:pt x="47778" y="53582"/>
                      </a:cubicBezTo>
                      <a:cubicBezTo>
                        <a:pt x="38782" y="49878"/>
                        <a:pt x="47778" y="28182"/>
                        <a:pt x="47778" y="28182"/>
                      </a:cubicBezTo>
                      <a:cubicBezTo>
                        <a:pt x="49366" y="22361"/>
                        <a:pt x="63653" y="22361"/>
                        <a:pt x="57303" y="18657"/>
                      </a:cubicBezTo>
                      <a:cubicBezTo>
                        <a:pt x="50953" y="14953"/>
                        <a:pt x="11265" y="-7801"/>
                        <a:pt x="3328" y="2782"/>
                      </a:cubicBezTo>
                      <a:close/>
                    </a:path>
                  </a:pathLst>
                </a:custGeom>
                <a:solidFill>
                  <a:srgbClr val="008F00"/>
                </a:solidFill>
                <a:ln w="12700">
                  <a:noFill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  <p:sp>
          <p:nvSpPr>
            <p:cNvPr id="226" name="Freeform 225">
              <a:extLst>
                <a:ext uri="{FF2B5EF4-FFF2-40B4-BE49-F238E27FC236}">
                  <a16:creationId xmlns:a16="http://schemas.microsoft.com/office/drawing/2014/main" xmlns="" id="{A8008634-BBD8-814D-8681-004D018ED63E}"/>
                </a:ext>
              </a:extLst>
            </p:cNvPr>
            <p:cNvSpPr/>
            <p:nvPr/>
          </p:nvSpPr>
          <p:spPr>
            <a:xfrm>
              <a:off x="2572338" y="3054185"/>
              <a:ext cx="260242" cy="83141"/>
            </a:xfrm>
            <a:custGeom>
              <a:avLst/>
              <a:gdLst>
                <a:gd name="connsiteX0" fmla="*/ 259762 w 260242"/>
                <a:gd name="connsiteY0" fmla="*/ 63665 h 83141"/>
                <a:gd name="connsiteX1" fmla="*/ 170862 w 260242"/>
                <a:gd name="connsiteY1" fmla="*/ 82715 h 83141"/>
                <a:gd name="connsiteX2" fmla="*/ 101012 w 260242"/>
                <a:gd name="connsiteY2" fmla="*/ 76365 h 83141"/>
                <a:gd name="connsiteX3" fmla="*/ 69262 w 260242"/>
                <a:gd name="connsiteY3" fmla="*/ 70015 h 83141"/>
                <a:gd name="connsiteX4" fmla="*/ 37512 w 260242"/>
                <a:gd name="connsiteY4" fmla="*/ 70015 h 83141"/>
                <a:gd name="connsiteX5" fmla="*/ 2587 w 260242"/>
                <a:gd name="connsiteY5" fmla="*/ 66840 h 83141"/>
                <a:gd name="connsiteX6" fmla="*/ 2587 w 260242"/>
                <a:gd name="connsiteY6" fmla="*/ 38265 h 83141"/>
                <a:gd name="connsiteX7" fmla="*/ 15287 w 260242"/>
                <a:gd name="connsiteY7" fmla="*/ 19215 h 83141"/>
                <a:gd name="connsiteX8" fmla="*/ 40687 w 260242"/>
                <a:gd name="connsiteY8" fmla="*/ 6515 h 83141"/>
                <a:gd name="connsiteX9" fmla="*/ 78787 w 260242"/>
                <a:gd name="connsiteY9" fmla="*/ 165 h 83141"/>
                <a:gd name="connsiteX10" fmla="*/ 132762 w 260242"/>
                <a:gd name="connsiteY10" fmla="*/ 12865 h 83141"/>
                <a:gd name="connsiteX11" fmla="*/ 202612 w 260242"/>
                <a:gd name="connsiteY11" fmla="*/ 25565 h 83141"/>
                <a:gd name="connsiteX12" fmla="*/ 259762 w 260242"/>
                <a:gd name="connsiteY12" fmla="*/ 63665 h 83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60242" h="83141">
                  <a:moveTo>
                    <a:pt x="259762" y="63665"/>
                  </a:moveTo>
                  <a:cubicBezTo>
                    <a:pt x="254470" y="73190"/>
                    <a:pt x="197320" y="80598"/>
                    <a:pt x="170862" y="82715"/>
                  </a:cubicBezTo>
                  <a:cubicBezTo>
                    <a:pt x="144404" y="84832"/>
                    <a:pt x="117945" y="78482"/>
                    <a:pt x="101012" y="76365"/>
                  </a:cubicBezTo>
                  <a:cubicBezTo>
                    <a:pt x="84079" y="74248"/>
                    <a:pt x="79845" y="71073"/>
                    <a:pt x="69262" y="70015"/>
                  </a:cubicBezTo>
                  <a:cubicBezTo>
                    <a:pt x="58679" y="68957"/>
                    <a:pt x="48624" y="70544"/>
                    <a:pt x="37512" y="70015"/>
                  </a:cubicBezTo>
                  <a:cubicBezTo>
                    <a:pt x="26400" y="69486"/>
                    <a:pt x="8408" y="72132"/>
                    <a:pt x="2587" y="66840"/>
                  </a:cubicBezTo>
                  <a:cubicBezTo>
                    <a:pt x="-3234" y="61548"/>
                    <a:pt x="2587" y="38265"/>
                    <a:pt x="2587" y="38265"/>
                  </a:cubicBezTo>
                  <a:cubicBezTo>
                    <a:pt x="4704" y="30328"/>
                    <a:pt x="8937" y="24507"/>
                    <a:pt x="15287" y="19215"/>
                  </a:cubicBezTo>
                  <a:cubicBezTo>
                    <a:pt x="21637" y="13923"/>
                    <a:pt x="30104" y="9690"/>
                    <a:pt x="40687" y="6515"/>
                  </a:cubicBezTo>
                  <a:cubicBezTo>
                    <a:pt x="51270" y="3340"/>
                    <a:pt x="63441" y="-893"/>
                    <a:pt x="78787" y="165"/>
                  </a:cubicBezTo>
                  <a:cubicBezTo>
                    <a:pt x="94133" y="1223"/>
                    <a:pt x="112125" y="8632"/>
                    <a:pt x="132762" y="12865"/>
                  </a:cubicBezTo>
                  <a:cubicBezTo>
                    <a:pt x="153399" y="17098"/>
                    <a:pt x="179858" y="23448"/>
                    <a:pt x="202612" y="25565"/>
                  </a:cubicBezTo>
                  <a:cubicBezTo>
                    <a:pt x="225366" y="27682"/>
                    <a:pt x="265054" y="54140"/>
                    <a:pt x="259762" y="63665"/>
                  </a:cubicBezTo>
                  <a:close/>
                </a:path>
              </a:pathLst>
            </a:custGeom>
            <a:solidFill>
              <a:srgbClr val="00FF80"/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7" name="Oval 226">
              <a:extLst>
                <a:ext uri="{FF2B5EF4-FFF2-40B4-BE49-F238E27FC236}">
                  <a16:creationId xmlns:a16="http://schemas.microsoft.com/office/drawing/2014/main" xmlns="" id="{A08A1F95-9C7F-EB4A-A6EB-5DB501F7B710}"/>
                </a:ext>
              </a:extLst>
            </p:cNvPr>
            <p:cNvSpPr/>
            <p:nvPr/>
          </p:nvSpPr>
          <p:spPr>
            <a:xfrm rot="11301018">
              <a:off x="2629535" y="3082089"/>
              <a:ext cx="120978" cy="45719"/>
            </a:xfrm>
            <a:prstGeom prst="ellipse">
              <a:avLst/>
            </a:prstGeom>
            <a:solidFill>
              <a:srgbClr val="CCFFCC">
                <a:alpha val="80000"/>
              </a:srgbClr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8" name="Freeform 227">
              <a:extLst>
                <a:ext uri="{FF2B5EF4-FFF2-40B4-BE49-F238E27FC236}">
                  <a16:creationId xmlns:a16="http://schemas.microsoft.com/office/drawing/2014/main" xmlns="" id="{2A6E2B96-EDEE-8340-B021-37318970496F}"/>
                </a:ext>
              </a:extLst>
            </p:cNvPr>
            <p:cNvSpPr/>
            <p:nvPr/>
          </p:nvSpPr>
          <p:spPr>
            <a:xfrm>
              <a:off x="2403452" y="2806700"/>
              <a:ext cx="76223" cy="882650"/>
            </a:xfrm>
            <a:custGeom>
              <a:avLst/>
              <a:gdLst>
                <a:gd name="connsiteX0" fmla="*/ 12723 w 76223"/>
                <a:gd name="connsiteY0" fmla="*/ 0 h 882650"/>
                <a:gd name="connsiteX1" fmla="*/ 23 w 76223"/>
                <a:gd name="connsiteY1" fmla="*/ 104775 h 882650"/>
                <a:gd name="connsiteX2" fmla="*/ 9548 w 76223"/>
                <a:gd name="connsiteY2" fmla="*/ 184150 h 882650"/>
                <a:gd name="connsiteX3" fmla="*/ 9548 w 76223"/>
                <a:gd name="connsiteY3" fmla="*/ 241300 h 882650"/>
                <a:gd name="connsiteX4" fmla="*/ 9548 w 76223"/>
                <a:gd name="connsiteY4" fmla="*/ 301625 h 882650"/>
                <a:gd name="connsiteX5" fmla="*/ 19073 w 76223"/>
                <a:gd name="connsiteY5" fmla="*/ 346075 h 882650"/>
                <a:gd name="connsiteX6" fmla="*/ 44473 w 76223"/>
                <a:gd name="connsiteY6" fmla="*/ 396875 h 882650"/>
                <a:gd name="connsiteX7" fmla="*/ 69873 w 76223"/>
                <a:gd name="connsiteY7" fmla="*/ 441325 h 882650"/>
                <a:gd name="connsiteX8" fmla="*/ 76223 w 76223"/>
                <a:gd name="connsiteY8" fmla="*/ 517525 h 882650"/>
                <a:gd name="connsiteX9" fmla="*/ 69873 w 76223"/>
                <a:gd name="connsiteY9" fmla="*/ 558800 h 882650"/>
                <a:gd name="connsiteX10" fmla="*/ 38123 w 76223"/>
                <a:gd name="connsiteY10" fmla="*/ 596900 h 882650"/>
                <a:gd name="connsiteX11" fmla="*/ 22248 w 76223"/>
                <a:gd name="connsiteY11" fmla="*/ 663575 h 882650"/>
                <a:gd name="connsiteX12" fmla="*/ 12723 w 76223"/>
                <a:gd name="connsiteY12" fmla="*/ 727075 h 882650"/>
                <a:gd name="connsiteX13" fmla="*/ 6373 w 76223"/>
                <a:gd name="connsiteY13" fmla="*/ 796925 h 882650"/>
                <a:gd name="connsiteX14" fmla="*/ 3198 w 76223"/>
                <a:gd name="connsiteY14" fmla="*/ 882650 h 882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6223" h="882650">
                  <a:moveTo>
                    <a:pt x="12723" y="0"/>
                  </a:moveTo>
                  <a:cubicBezTo>
                    <a:pt x="6637" y="37041"/>
                    <a:pt x="552" y="74083"/>
                    <a:pt x="23" y="104775"/>
                  </a:cubicBezTo>
                  <a:cubicBezTo>
                    <a:pt x="-506" y="135467"/>
                    <a:pt x="7961" y="161396"/>
                    <a:pt x="9548" y="184150"/>
                  </a:cubicBezTo>
                  <a:cubicBezTo>
                    <a:pt x="11135" y="206904"/>
                    <a:pt x="9548" y="241300"/>
                    <a:pt x="9548" y="241300"/>
                  </a:cubicBezTo>
                  <a:cubicBezTo>
                    <a:pt x="9548" y="260879"/>
                    <a:pt x="7961" y="284163"/>
                    <a:pt x="9548" y="301625"/>
                  </a:cubicBezTo>
                  <a:cubicBezTo>
                    <a:pt x="11135" y="319087"/>
                    <a:pt x="13252" y="330200"/>
                    <a:pt x="19073" y="346075"/>
                  </a:cubicBezTo>
                  <a:cubicBezTo>
                    <a:pt x="24894" y="361950"/>
                    <a:pt x="36006" y="381000"/>
                    <a:pt x="44473" y="396875"/>
                  </a:cubicBezTo>
                  <a:cubicBezTo>
                    <a:pt x="52940" y="412750"/>
                    <a:pt x="64581" y="421217"/>
                    <a:pt x="69873" y="441325"/>
                  </a:cubicBezTo>
                  <a:cubicBezTo>
                    <a:pt x="75165" y="461433"/>
                    <a:pt x="76223" y="497946"/>
                    <a:pt x="76223" y="517525"/>
                  </a:cubicBezTo>
                  <a:cubicBezTo>
                    <a:pt x="76223" y="537104"/>
                    <a:pt x="76223" y="545571"/>
                    <a:pt x="69873" y="558800"/>
                  </a:cubicBezTo>
                  <a:cubicBezTo>
                    <a:pt x="63523" y="572029"/>
                    <a:pt x="46060" y="579438"/>
                    <a:pt x="38123" y="596900"/>
                  </a:cubicBezTo>
                  <a:cubicBezTo>
                    <a:pt x="30186" y="614362"/>
                    <a:pt x="26481" y="641879"/>
                    <a:pt x="22248" y="663575"/>
                  </a:cubicBezTo>
                  <a:cubicBezTo>
                    <a:pt x="18015" y="685271"/>
                    <a:pt x="15369" y="704850"/>
                    <a:pt x="12723" y="727075"/>
                  </a:cubicBezTo>
                  <a:cubicBezTo>
                    <a:pt x="10077" y="749300"/>
                    <a:pt x="7960" y="770996"/>
                    <a:pt x="6373" y="796925"/>
                  </a:cubicBezTo>
                  <a:cubicBezTo>
                    <a:pt x="4785" y="822854"/>
                    <a:pt x="3991" y="852752"/>
                    <a:pt x="3198" y="882650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Freeform 228">
              <a:extLst>
                <a:ext uri="{FF2B5EF4-FFF2-40B4-BE49-F238E27FC236}">
                  <a16:creationId xmlns:a16="http://schemas.microsoft.com/office/drawing/2014/main" xmlns="" id="{D4F59212-9506-7443-B273-3F2A1B47F8C9}"/>
                </a:ext>
              </a:extLst>
            </p:cNvPr>
            <p:cNvSpPr/>
            <p:nvPr/>
          </p:nvSpPr>
          <p:spPr>
            <a:xfrm>
              <a:off x="2552700" y="2959100"/>
              <a:ext cx="76200" cy="31324"/>
            </a:xfrm>
            <a:custGeom>
              <a:avLst/>
              <a:gdLst>
                <a:gd name="connsiteX0" fmla="*/ 0 w 76200"/>
                <a:gd name="connsiteY0" fmla="*/ 0 h 31324"/>
                <a:gd name="connsiteX1" fmla="*/ 44450 w 76200"/>
                <a:gd name="connsiteY1" fmla="*/ 28575 h 31324"/>
                <a:gd name="connsiteX2" fmla="*/ 76200 w 76200"/>
                <a:gd name="connsiteY2" fmla="*/ 28575 h 31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6200" h="31324">
                  <a:moveTo>
                    <a:pt x="0" y="0"/>
                  </a:moveTo>
                  <a:cubicBezTo>
                    <a:pt x="15875" y="11906"/>
                    <a:pt x="31750" y="23812"/>
                    <a:pt x="44450" y="28575"/>
                  </a:cubicBezTo>
                  <a:cubicBezTo>
                    <a:pt x="57150" y="33338"/>
                    <a:pt x="66675" y="30956"/>
                    <a:pt x="76200" y="28575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Freeform 229">
              <a:extLst>
                <a:ext uri="{FF2B5EF4-FFF2-40B4-BE49-F238E27FC236}">
                  <a16:creationId xmlns:a16="http://schemas.microsoft.com/office/drawing/2014/main" xmlns="" id="{6503F28D-C2AE-0744-8C86-CB3A239B8A4A}"/>
                </a:ext>
              </a:extLst>
            </p:cNvPr>
            <p:cNvSpPr/>
            <p:nvPr/>
          </p:nvSpPr>
          <p:spPr>
            <a:xfrm>
              <a:off x="2898775" y="2930525"/>
              <a:ext cx="139700" cy="41275"/>
            </a:xfrm>
            <a:custGeom>
              <a:avLst/>
              <a:gdLst>
                <a:gd name="connsiteX0" fmla="*/ 0 w 139700"/>
                <a:gd name="connsiteY0" fmla="*/ 41275 h 41275"/>
                <a:gd name="connsiteX1" fmla="*/ 73025 w 139700"/>
                <a:gd name="connsiteY1" fmla="*/ 28575 h 41275"/>
                <a:gd name="connsiteX2" fmla="*/ 139700 w 139700"/>
                <a:gd name="connsiteY2" fmla="*/ 0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9700" h="41275">
                  <a:moveTo>
                    <a:pt x="0" y="41275"/>
                  </a:moveTo>
                  <a:cubicBezTo>
                    <a:pt x="24871" y="38364"/>
                    <a:pt x="49742" y="35454"/>
                    <a:pt x="73025" y="28575"/>
                  </a:cubicBezTo>
                  <a:cubicBezTo>
                    <a:pt x="96308" y="21696"/>
                    <a:pt x="118004" y="10848"/>
                    <a:pt x="139700" y="0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1" name="Freeform 230">
              <a:extLst>
                <a:ext uri="{FF2B5EF4-FFF2-40B4-BE49-F238E27FC236}">
                  <a16:creationId xmlns:a16="http://schemas.microsoft.com/office/drawing/2014/main" xmlns="" id="{1B9E4375-9BEA-2342-B3A8-3A9DBB0961E2}"/>
                </a:ext>
              </a:extLst>
            </p:cNvPr>
            <p:cNvSpPr/>
            <p:nvPr/>
          </p:nvSpPr>
          <p:spPr>
            <a:xfrm>
              <a:off x="2661857" y="3105150"/>
              <a:ext cx="360743" cy="371475"/>
            </a:xfrm>
            <a:custGeom>
              <a:avLst/>
              <a:gdLst>
                <a:gd name="connsiteX0" fmla="*/ 265493 w 360743"/>
                <a:gd name="connsiteY0" fmla="*/ 0 h 371475"/>
                <a:gd name="connsiteX1" fmla="*/ 217868 w 360743"/>
                <a:gd name="connsiteY1" fmla="*/ 31750 h 371475"/>
                <a:gd name="connsiteX2" fmla="*/ 179768 w 360743"/>
                <a:gd name="connsiteY2" fmla="*/ 44450 h 371475"/>
                <a:gd name="connsiteX3" fmla="*/ 141668 w 360743"/>
                <a:gd name="connsiteY3" fmla="*/ 57150 h 371475"/>
                <a:gd name="connsiteX4" fmla="*/ 65468 w 360743"/>
                <a:gd name="connsiteY4" fmla="*/ 63500 h 371475"/>
                <a:gd name="connsiteX5" fmla="*/ 36893 w 360743"/>
                <a:gd name="connsiteY5" fmla="*/ 69850 h 371475"/>
                <a:gd name="connsiteX6" fmla="*/ 1968 w 360743"/>
                <a:gd name="connsiteY6" fmla="*/ 88900 h 371475"/>
                <a:gd name="connsiteX7" fmla="*/ 5143 w 360743"/>
                <a:gd name="connsiteY7" fmla="*/ 133350 h 371475"/>
                <a:gd name="connsiteX8" fmla="*/ 11493 w 360743"/>
                <a:gd name="connsiteY8" fmla="*/ 180975 h 371475"/>
                <a:gd name="connsiteX9" fmla="*/ 30543 w 360743"/>
                <a:gd name="connsiteY9" fmla="*/ 244475 h 371475"/>
                <a:gd name="connsiteX10" fmla="*/ 68643 w 360743"/>
                <a:gd name="connsiteY10" fmla="*/ 288925 h 371475"/>
                <a:gd name="connsiteX11" fmla="*/ 179768 w 360743"/>
                <a:gd name="connsiteY11" fmla="*/ 330200 h 371475"/>
                <a:gd name="connsiteX12" fmla="*/ 243268 w 360743"/>
                <a:gd name="connsiteY12" fmla="*/ 352425 h 371475"/>
                <a:gd name="connsiteX13" fmla="*/ 303593 w 360743"/>
                <a:gd name="connsiteY13" fmla="*/ 365125 h 371475"/>
                <a:gd name="connsiteX14" fmla="*/ 306768 w 360743"/>
                <a:gd name="connsiteY14" fmla="*/ 365125 h 371475"/>
                <a:gd name="connsiteX15" fmla="*/ 360743 w 360743"/>
                <a:gd name="connsiteY15" fmla="*/ 37147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0743" h="371475">
                  <a:moveTo>
                    <a:pt x="265493" y="0"/>
                  </a:moveTo>
                  <a:cubicBezTo>
                    <a:pt x="248824" y="12171"/>
                    <a:pt x="232155" y="24342"/>
                    <a:pt x="217868" y="31750"/>
                  </a:cubicBezTo>
                  <a:cubicBezTo>
                    <a:pt x="203581" y="39158"/>
                    <a:pt x="179768" y="44450"/>
                    <a:pt x="179768" y="44450"/>
                  </a:cubicBezTo>
                  <a:cubicBezTo>
                    <a:pt x="167068" y="48683"/>
                    <a:pt x="160718" y="53975"/>
                    <a:pt x="141668" y="57150"/>
                  </a:cubicBezTo>
                  <a:cubicBezTo>
                    <a:pt x="122618" y="60325"/>
                    <a:pt x="82930" y="61383"/>
                    <a:pt x="65468" y="63500"/>
                  </a:cubicBezTo>
                  <a:cubicBezTo>
                    <a:pt x="48006" y="65617"/>
                    <a:pt x="47476" y="65617"/>
                    <a:pt x="36893" y="69850"/>
                  </a:cubicBezTo>
                  <a:cubicBezTo>
                    <a:pt x="26310" y="74083"/>
                    <a:pt x="7260" y="78317"/>
                    <a:pt x="1968" y="88900"/>
                  </a:cubicBezTo>
                  <a:cubicBezTo>
                    <a:pt x="-3324" y="99483"/>
                    <a:pt x="3555" y="118004"/>
                    <a:pt x="5143" y="133350"/>
                  </a:cubicBezTo>
                  <a:cubicBezTo>
                    <a:pt x="6730" y="148696"/>
                    <a:pt x="7260" y="162454"/>
                    <a:pt x="11493" y="180975"/>
                  </a:cubicBezTo>
                  <a:cubicBezTo>
                    <a:pt x="15726" y="199496"/>
                    <a:pt x="21018" y="226483"/>
                    <a:pt x="30543" y="244475"/>
                  </a:cubicBezTo>
                  <a:cubicBezTo>
                    <a:pt x="40068" y="262467"/>
                    <a:pt x="43772" y="274638"/>
                    <a:pt x="68643" y="288925"/>
                  </a:cubicBezTo>
                  <a:cubicBezTo>
                    <a:pt x="93514" y="303213"/>
                    <a:pt x="150664" y="319617"/>
                    <a:pt x="179768" y="330200"/>
                  </a:cubicBezTo>
                  <a:cubicBezTo>
                    <a:pt x="208872" y="340783"/>
                    <a:pt x="222631" y="346604"/>
                    <a:pt x="243268" y="352425"/>
                  </a:cubicBezTo>
                  <a:cubicBezTo>
                    <a:pt x="263905" y="358246"/>
                    <a:pt x="303593" y="365125"/>
                    <a:pt x="303593" y="365125"/>
                  </a:cubicBezTo>
                  <a:cubicBezTo>
                    <a:pt x="314176" y="367242"/>
                    <a:pt x="306768" y="365125"/>
                    <a:pt x="306768" y="365125"/>
                  </a:cubicBezTo>
                  <a:lnTo>
                    <a:pt x="360743" y="371475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xmlns="" id="{57459F6A-ED18-154E-A1E7-41A14B9AF162}"/>
                </a:ext>
              </a:extLst>
            </p:cNvPr>
            <p:cNvGrpSpPr/>
            <p:nvPr/>
          </p:nvGrpSpPr>
          <p:grpSpPr>
            <a:xfrm rot="13284165">
              <a:off x="2678043" y="3150354"/>
              <a:ext cx="192938" cy="196906"/>
              <a:chOff x="1010455" y="2570540"/>
              <a:chExt cx="192938" cy="196906"/>
            </a:xfrm>
          </p:grpSpPr>
          <p:sp>
            <p:nvSpPr>
              <p:cNvPr id="98" name="Freeform 97">
                <a:extLst>
                  <a:ext uri="{FF2B5EF4-FFF2-40B4-BE49-F238E27FC236}">
                    <a16:creationId xmlns:a16="http://schemas.microsoft.com/office/drawing/2014/main" xmlns="" id="{B2A82D15-CEC6-2F4B-A5AD-100747E25034}"/>
                  </a:ext>
                </a:extLst>
              </p:cNvPr>
              <p:cNvSpPr/>
              <p:nvPr/>
            </p:nvSpPr>
            <p:spPr>
              <a:xfrm rot="17617872">
                <a:off x="1008471" y="2572524"/>
                <a:ext cx="196906" cy="192938"/>
              </a:xfrm>
              <a:custGeom>
                <a:avLst/>
                <a:gdLst>
                  <a:gd name="connsiteX0" fmla="*/ 225320 w 373872"/>
                  <a:gd name="connsiteY0" fmla="*/ 16904 h 366339"/>
                  <a:gd name="connsiteX1" fmla="*/ 178284 w 373872"/>
                  <a:gd name="connsiteY1" fmla="*/ 43782 h 366339"/>
                  <a:gd name="connsiteX2" fmla="*/ 164845 w 373872"/>
                  <a:gd name="connsiteY2" fmla="*/ 94179 h 366339"/>
                  <a:gd name="connsiteX3" fmla="*/ 141327 w 373872"/>
                  <a:gd name="connsiteY3" fmla="*/ 127776 h 366339"/>
                  <a:gd name="connsiteX4" fmla="*/ 131248 w 373872"/>
                  <a:gd name="connsiteY4" fmla="*/ 168093 h 366339"/>
                  <a:gd name="connsiteX5" fmla="*/ 114450 w 373872"/>
                  <a:gd name="connsiteY5" fmla="*/ 181532 h 366339"/>
                  <a:gd name="connsiteX6" fmla="*/ 43896 w 373872"/>
                  <a:gd name="connsiteY6" fmla="*/ 131136 h 366339"/>
                  <a:gd name="connsiteX7" fmla="*/ 220 w 373872"/>
                  <a:gd name="connsiteY7" fmla="*/ 110977 h 366339"/>
                  <a:gd name="connsiteX8" fmla="*/ 27097 w 373872"/>
                  <a:gd name="connsiteY8" fmla="*/ 158014 h 366339"/>
                  <a:gd name="connsiteX9" fmla="*/ 30457 w 373872"/>
                  <a:gd name="connsiteY9" fmla="*/ 184892 h 366339"/>
                  <a:gd name="connsiteX10" fmla="*/ 6939 w 373872"/>
                  <a:gd name="connsiteY10" fmla="*/ 235288 h 366339"/>
                  <a:gd name="connsiteX11" fmla="*/ 40536 w 373872"/>
                  <a:gd name="connsiteY11" fmla="*/ 215130 h 366339"/>
                  <a:gd name="connsiteX12" fmla="*/ 74133 w 373872"/>
                  <a:gd name="connsiteY12" fmla="*/ 198331 h 366339"/>
                  <a:gd name="connsiteX13" fmla="*/ 114450 w 373872"/>
                  <a:gd name="connsiteY13" fmla="*/ 215130 h 366339"/>
                  <a:gd name="connsiteX14" fmla="*/ 67414 w 373872"/>
                  <a:gd name="connsiteY14" fmla="*/ 252087 h 366339"/>
                  <a:gd name="connsiteX15" fmla="*/ 64054 w 373872"/>
                  <a:gd name="connsiteY15" fmla="*/ 292404 h 366339"/>
                  <a:gd name="connsiteX16" fmla="*/ 30457 w 373872"/>
                  <a:gd name="connsiteY16" fmla="*/ 349520 h 366339"/>
                  <a:gd name="connsiteX17" fmla="*/ 77493 w 373872"/>
                  <a:gd name="connsiteY17" fmla="*/ 315923 h 366339"/>
                  <a:gd name="connsiteX18" fmla="*/ 87572 w 373872"/>
                  <a:gd name="connsiteY18" fmla="*/ 278965 h 366339"/>
                  <a:gd name="connsiteX19" fmla="*/ 137968 w 373872"/>
                  <a:gd name="connsiteY19" fmla="*/ 248727 h 366339"/>
                  <a:gd name="connsiteX20" fmla="*/ 168205 w 373872"/>
                  <a:gd name="connsiteY20" fmla="*/ 285685 h 366339"/>
                  <a:gd name="connsiteX21" fmla="*/ 158126 w 373872"/>
                  <a:gd name="connsiteY21" fmla="*/ 339441 h 366339"/>
                  <a:gd name="connsiteX22" fmla="*/ 154766 w 373872"/>
                  <a:gd name="connsiteY22" fmla="*/ 366319 h 366339"/>
                  <a:gd name="connsiteX23" fmla="*/ 178284 w 373872"/>
                  <a:gd name="connsiteY23" fmla="*/ 342801 h 366339"/>
                  <a:gd name="connsiteX24" fmla="*/ 205162 w 373872"/>
                  <a:gd name="connsiteY24" fmla="*/ 289045 h 366339"/>
                  <a:gd name="connsiteX25" fmla="*/ 232039 w 373872"/>
                  <a:gd name="connsiteY25" fmla="*/ 265526 h 366339"/>
                  <a:gd name="connsiteX26" fmla="*/ 302593 w 373872"/>
                  <a:gd name="connsiteY26" fmla="*/ 252087 h 366339"/>
                  <a:gd name="connsiteX27" fmla="*/ 342910 w 373872"/>
                  <a:gd name="connsiteY27" fmla="*/ 164734 h 366339"/>
                  <a:gd name="connsiteX28" fmla="*/ 316032 w 373872"/>
                  <a:gd name="connsiteY28" fmla="*/ 90819 h 366339"/>
                  <a:gd name="connsiteX29" fmla="*/ 366428 w 373872"/>
                  <a:gd name="connsiteY29" fmla="*/ 53862 h 366339"/>
                  <a:gd name="connsiteX30" fmla="*/ 369787 w 373872"/>
                  <a:gd name="connsiteY30" fmla="*/ 105 h 366339"/>
                  <a:gd name="connsiteX31" fmla="*/ 329471 w 373872"/>
                  <a:gd name="connsiteY31" fmla="*/ 40422 h 366339"/>
                  <a:gd name="connsiteX32" fmla="*/ 295874 w 373872"/>
                  <a:gd name="connsiteY32" fmla="*/ 50502 h 366339"/>
                  <a:gd name="connsiteX33" fmla="*/ 282435 w 373872"/>
                  <a:gd name="connsiteY33" fmla="*/ 20264 h 366339"/>
                  <a:gd name="connsiteX34" fmla="*/ 225320 w 373872"/>
                  <a:gd name="connsiteY34" fmla="*/ 16904 h 366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73872" h="366339">
                    <a:moveTo>
                      <a:pt x="225320" y="16904"/>
                    </a:moveTo>
                    <a:cubicBezTo>
                      <a:pt x="207962" y="20824"/>
                      <a:pt x="188363" y="30903"/>
                      <a:pt x="178284" y="43782"/>
                    </a:cubicBezTo>
                    <a:cubicBezTo>
                      <a:pt x="168205" y="56661"/>
                      <a:pt x="171004" y="80180"/>
                      <a:pt x="164845" y="94179"/>
                    </a:cubicBezTo>
                    <a:cubicBezTo>
                      <a:pt x="158686" y="108178"/>
                      <a:pt x="146926" y="115457"/>
                      <a:pt x="141327" y="127776"/>
                    </a:cubicBezTo>
                    <a:cubicBezTo>
                      <a:pt x="135728" y="140095"/>
                      <a:pt x="135727" y="159134"/>
                      <a:pt x="131248" y="168093"/>
                    </a:cubicBezTo>
                    <a:cubicBezTo>
                      <a:pt x="126769" y="177052"/>
                      <a:pt x="129009" y="187691"/>
                      <a:pt x="114450" y="181532"/>
                    </a:cubicBezTo>
                    <a:cubicBezTo>
                      <a:pt x="99891" y="175373"/>
                      <a:pt x="62934" y="142895"/>
                      <a:pt x="43896" y="131136"/>
                    </a:cubicBezTo>
                    <a:cubicBezTo>
                      <a:pt x="24858" y="119377"/>
                      <a:pt x="3020" y="106497"/>
                      <a:pt x="220" y="110977"/>
                    </a:cubicBezTo>
                    <a:cubicBezTo>
                      <a:pt x="-2580" y="115457"/>
                      <a:pt x="22058" y="145695"/>
                      <a:pt x="27097" y="158014"/>
                    </a:cubicBezTo>
                    <a:cubicBezTo>
                      <a:pt x="32136" y="170333"/>
                      <a:pt x="33817" y="172013"/>
                      <a:pt x="30457" y="184892"/>
                    </a:cubicBezTo>
                    <a:cubicBezTo>
                      <a:pt x="27097" y="197771"/>
                      <a:pt x="5259" y="230248"/>
                      <a:pt x="6939" y="235288"/>
                    </a:cubicBezTo>
                    <a:cubicBezTo>
                      <a:pt x="8619" y="240328"/>
                      <a:pt x="29337" y="221289"/>
                      <a:pt x="40536" y="215130"/>
                    </a:cubicBezTo>
                    <a:cubicBezTo>
                      <a:pt x="51735" y="208971"/>
                      <a:pt x="61814" y="198331"/>
                      <a:pt x="74133" y="198331"/>
                    </a:cubicBezTo>
                    <a:cubicBezTo>
                      <a:pt x="86452" y="198331"/>
                      <a:pt x="115570" y="206171"/>
                      <a:pt x="114450" y="215130"/>
                    </a:cubicBezTo>
                    <a:cubicBezTo>
                      <a:pt x="113330" y="224089"/>
                      <a:pt x="75813" y="239208"/>
                      <a:pt x="67414" y="252087"/>
                    </a:cubicBezTo>
                    <a:cubicBezTo>
                      <a:pt x="59015" y="264966"/>
                      <a:pt x="70213" y="276165"/>
                      <a:pt x="64054" y="292404"/>
                    </a:cubicBezTo>
                    <a:cubicBezTo>
                      <a:pt x="57895" y="308643"/>
                      <a:pt x="28217" y="345600"/>
                      <a:pt x="30457" y="349520"/>
                    </a:cubicBezTo>
                    <a:cubicBezTo>
                      <a:pt x="32697" y="353440"/>
                      <a:pt x="67974" y="327682"/>
                      <a:pt x="77493" y="315923"/>
                    </a:cubicBezTo>
                    <a:cubicBezTo>
                      <a:pt x="87012" y="304164"/>
                      <a:pt x="77493" y="290164"/>
                      <a:pt x="87572" y="278965"/>
                    </a:cubicBezTo>
                    <a:cubicBezTo>
                      <a:pt x="97651" y="267766"/>
                      <a:pt x="124529" y="247607"/>
                      <a:pt x="137968" y="248727"/>
                    </a:cubicBezTo>
                    <a:cubicBezTo>
                      <a:pt x="151407" y="249847"/>
                      <a:pt x="164845" y="270566"/>
                      <a:pt x="168205" y="285685"/>
                    </a:cubicBezTo>
                    <a:cubicBezTo>
                      <a:pt x="171565" y="300804"/>
                      <a:pt x="160366" y="326002"/>
                      <a:pt x="158126" y="339441"/>
                    </a:cubicBezTo>
                    <a:cubicBezTo>
                      <a:pt x="155886" y="352880"/>
                      <a:pt x="151406" y="365759"/>
                      <a:pt x="154766" y="366319"/>
                    </a:cubicBezTo>
                    <a:cubicBezTo>
                      <a:pt x="158126" y="366879"/>
                      <a:pt x="169885" y="355680"/>
                      <a:pt x="178284" y="342801"/>
                    </a:cubicBezTo>
                    <a:cubicBezTo>
                      <a:pt x="186683" y="329922"/>
                      <a:pt x="196203" y="301924"/>
                      <a:pt x="205162" y="289045"/>
                    </a:cubicBezTo>
                    <a:cubicBezTo>
                      <a:pt x="214121" y="276166"/>
                      <a:pt x="215801" y="271686"/>
                      <a:pt x="232039" y="265526"/>
                    </a:cubicBezTo>
                    <a:cubicBezTo>
                      <a:pt x="248277" y="259366"/>
                      <a:pt x="284115" y="268886"/>
                      <a:pt x="302593" y="252087"/>
                    </a:cubicBezTo>
                    <a:cubicBezTo>
                      <a:pt x="321072" y="235288"/>
                      <a:pt x="340670" y="191612"/>
                      <a:pt x="342910" y="164734"/>
                    </a:cubicBezTo>
                    <a:cubicBezTo>
                      <a:pt x="345150" y="137856"/>
                      <a:pt x="312112" y="109298"/>
                      <a:pt x="316032" y="90819"/>
                    </a:cubicBezTo>
                    <a:cubicBezTo>
                      <a:pt x="319952" y="72340"/>
                      <a:pt x="357469" y="68981"/>
                      <a:pt x="366428" y="53862"/>
                    </a:cubicBezTo>
                    <a:cubicBezTo>
                      <a:pt x="375387" y="38743"/>
                      <a:pt x="375946" y="2345"/>
                      <a:pt x="369787" y="105"/>
                    </a:cubicBezTo>
                    <a:cubicBezTo>
                      <a:pt x="363628" y="-2135"/>
                      <a:pt x="341790" y="32023"/>
                      <a:pt x="329471" y="40422"/>
                    </a:cubicBezTo>
                    <a:cubicBezTo>
                      <a:pt x="317152" y="48821"/>
                      <a:pt x="303713" y="53862"/>
                      <a:pt x="295874" y="50502"/>
                    </a:cubicBezTo>
                    <a:cubicBezTo>
                      <a:pt x="288035" y="47142"/>
                      <a:pt x="288595" y="30903"/>
                      <a:pt x="282435" y="20264"/>
                    </a:cubicBezTo>
                    <a:cubicBezTo>
                      <a:pt x="276276" y="9625"/>
                      <a:pt x="242678" y="12984"/>
                      <a:pt x="225320" y="16904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" name="Freeform 98">
                <a:extLst>
                  <a:ext uri="{FF2B5EF4-FFF2-40B4-BE49-F238E27FC236}">
                    <a16:creationId xmlns:a16="http://schemas.microsoft.com/office/drawing/2014/main" xmlns="" id="{0BFB4467-8779-1040-B74E-ECDE42564912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7617872" flipV="1">
                <a:off x="1058693" y="2587938"/>
                <a:ext cx="75840" cy="88336"/>
              </a:xfrm>
              <a:custGeom>
                <a:avLst/>
                <a:gdLst>
                  <a:gd name="connsiteX0" fmla="*/ 80944 w 160982"/>
                  <a:gd name="connsiteY0" fmla="*/ 65 h 187507"/>
                  <a:gd name="connsiteX1" fmla="*/ 17110 w 160982"/>
                  <a:gd name="connsiteY1" fmla="*/ 26943 h 187507"/>
                  <a:gd name="connsiteX2" fmla="*/ 311 w 160982"/>
                  <a:gd name="connsiteY2" fmla="*/ 87419 h 187507"/>
                  <a:gd name="connsiteX3" fmla="*/ 27189 w 160982"/>
                  <a:gd name="connsiteY3" fmla="*/ 157974 h 187507"/>
                  <a:gd name="connsiteX4" fmla="*/ 101102 w 160982"/>
                  <a:gd name="connsiteY4" fmla="*/ 184852 h 187507"/>
                  <a:gd name="connsiteX5" fmla="*/ 154858 w 160982"/>
                  <a:gd name="connsiteY5" fmla="*/ 97498 h 187507"/>
                  <a:gd name="connsiteX6" fmla="*/ 151498 w 160982"/>
                  <a:gd name="connsiteY6" fmla="*/ 33663 h 187507"/>
                  <a:gd name="connsiteX7" fmla="*/ 80944 w 160982"/>
                  <a:gd name="connsiteY7" fmla="*/ 65 h 187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0982" h="187507">
                    <a:moveTo>
                      <a:pt x="80944" y="65"/>
                    </a:moveTo>
                    <a:cubicBezTo>
                      <a:pt x="58546" y="-1055"/>
                      <a:pt x="30549" y="12384"/>
                      <a:pt x="17110" y="26943"/>
                    </a:cubicBezTo>
                    <a:cubicBezTo>
                      <a:pt x="3671" y="41502"/>
                      <a:pt x="-1369" y="65581"/>
                      <a:pt x="311" y="87419"/>
                    </a:cubicBezTo>
                    <a:cubicBezTo>
                      <a:pt x="1991" y="109257"/>
                      <a:pt x="10391" y="141735"/>
                      <a:pt x="27189" y="157974"/>
                    </a:cubicBezTo>
                    <a:cubicBezTo>
                      <a:pt x="43987" y="174213"/>
                      <a:pt x="79824" y="194931"/>
                      <a:pt x="101102" y="184852"/>
                    </a:cubicBezTo>
                    <a:cubicBezTo>
                      <a:pt x="122380" y="174773"/>
                      <a:pt x="146459" y="122696"/>
                      <a:pt x="154858" y="97498"/>
                    </a:cubicBezTo>
                    <a:cubicBezTo>
                      <a:pt x="163257" y="72300"/>
                      <a:pt x="163817" y="49902"/>
                      <a:pt x="151498" y="33663"/>
                    </a:cubicBezTo>
                    <a:cubicBezTo>
                      <a:pt x="139179" y="17424"/>
                      <a:pt x="103342" y="1185"/>
                      <a:pt x="80944" y="6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60000"/>
                      <a:lumOff val="40000"/>
                    </a:schemeClr>
                  </a:gs>
                  <a:gs pos="100000">
                    <a:schemeClr val="accent6">
                      <a:lumMod val="50000"/>
                    </a:schemeClr>
                  </a:gs>
                  <a:gs pos="50000">
                    <a:schemeClr val="accent6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2" name="Freeform 231">
              <a:extLst>
                <a:ext uri="{FF2B5EF4-FFF2-40B4-BE49-F238E27FC236}">
                  <a16:creationId xmlns:a16="http://schemas.microsoft.com/office/drawing/2014/main" xmlns="" id="{E436EBC4-C91B-544D-A714-AC39D2337BD3}"/>
                </a:ext>
              </a:extLst>
            </p:cNvPr>
            <p:cNvSpPr/>
            <p:nvPr/>
          </p:nvSpPr>
          <p:spPr>
            <a:xfrm>
              <a:off x="3168650" y="3473450"/>
              <a:ext cx="82550" cy="3175"/>
            </a:xfrm>
            <a:custGeom>
              <a:avLst/>
              <a:gdLst>
                <a:gd name="connsiteX0" fmla="*/ 0 w 82550"/>
                <a:gd name="connsiteY0" fmla="*/ 3175 h 3175"/>
                <a:gd name="connsiteX1" fmla="*/ 82550 w 82550"/>
                <a:gd name="connsiteY1" fmla="*/ 0 h 3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2550" h="3175">
                  <a:moveTo>
                    <a:pt x="0" y="3175"/>
                  </a:moveTo>
                  <a:lnTo>
                    <a:pt x="82550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3" name="Freeform 232">
              <a:extLst>
                <a:ext uri="{FF2B5EF4-FFF2-40B4-BE49-F238E27FC236}">
                  <a16:creationId xmlns:a16="http://schemas.microsoft.com/office/drawing/2014/main" xmlns="" id="{989CA694-9940-BE48-BA54-93551735C376}"/>
                </a:ext>
              </a:extLst>
            </p:cNvPr>
            <p:cNvSpPr/>
            <p:nvPr/>
          </p:nvSpPr>
          <p:spPr>
            <a:xfrm>
              <a:off x="2527019" y="3489311"/>
              <a:ext cx="851181" cy="203214"/>
            </a:xfrm>
            <a:custGeom>
              <a:avLst/>
              <a:gdLst>
                <a:gd name="connsiteX0" fmla="*/ 851181 w 851181"/>
                <a:gd name="connsiteY0" fmla="*/ 3189 h 203214"/>
                <a:gd name="connsiteX1" fmla="*/ 803556 w 851181"/>
                <a:gd name="connsiteY1" fmla="*/ 79389 h 203214"/>
                <a:gd name="connsiteX2" fmla="*/ 746406 w 851181"/>
                <a:gd name="connsiteY2" fmla="*/ 120664 h 203214"/>
                <a:gd name="connsiteX3" fmla="*/ 667031 w 851181"/>
                <a:gd name="connsiteY3" fmla="*/ 120664 h 203214"/>
                <a:gd name="connsiteX4" fmla="*/ 546381 w 851181"/>
                <a:gd name="connsiteY4" fmla="*/ 107964 h 203214"/>
                <a:gd name="connsiteX5" fmla="*/ 419381 w 851181"/>
                <a:gd name="connsiteY5" fmla="*/ 107964 h 203214"/>
                <a:gd name="connsiteX6" fmla="*/ 317781 w 851181"/>
                <a:gd name="connsiteY6" fmla="*/ 104789 h 203214"/>
                <a:gd name="connsiteX7" fmla="*/ 247931 w 851181"/>
                <a:gd name="connsiteY7" fmla="*/ 82564 h 203214"/>
                <a:gd name="connsiteX8" fmla="*/ 184431 w 851181"/>
                <a:gd name="connsiteY8" fmla="*/ 28589 h 203214"/>
                <a:gd name="connsiteX9" fmla="*/ 130456 w 851181"/>
                <a:gd name="connsiteY9" fmla="*/ 14 h 203214"/>
                <a:gd name="connsiteX10" fmla="*/ 73306 w 851181"/>
                <a:gd name="connsiteY10" fmla="*/ 25414 h 203214"/>
                <a:gd name="connsiteX11" fmla="*/ 25681 w 851181"/>
                <a:gd name="connsiteY11" fmla="*/ 73039 h 203214"/>
                <a:gd name="connsiteX12" fmla="*/ 9806 w 851181"/>
                <a:gd name="connsiteY12" fmla="*/ 114314 h 203214"/>
                <a:gd name="connsiteX13" fmla="*/ 281 w 851181"/>
                <a:gd name="connsiteY13" fmla="*/ 165114 h 203214"/>
                <a:gd name="connsiteX14" fmla="*/ 3456 w 851181"/>
                <a:gd name="connsiteY14" fmla="*/ 203214 h 203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51181" h="203214">
                  <a:moveTo>
                    <a:pt x="851181" y="3189"/>
                  </a:moveTo>
                  <a:cubicBezTo>
                    <a:pt x="836099" y="31499"/>
                    <a:pt x="821018" y="59810"/>
                    <a:pt x="803556" y="79389"/>
                  </a:cubicBezTo>
                  <a:cubicBezTo>
                    <a:pt x="786094" y="98968"/>
                    <a:pt x="769160" y="113785"/>
                    <a:pt x="746406" y="120664"/>
                  </a:cubicBezTo>
                  <a:cubicBezTo>
                    <a:pt x="723652" y="127543"/>
                    <a:pt x="700368" y="122781"/>
                    <a:pt x="667031" y="120664"/>
                  </a:cubicBezTo>
                  <a:cubicBezTo>
                    <a:pt x="633694" y="118547"/>
                    <a:pt x="587656" y="110081"/>
                    <a:pt x="546381" y="107964"/>
                  </a:cubicBezTo>
                  <a:cubicBezTo>
                    <a:pt x="505106" y="105847"/>
                    <a:pt x="457481" y="108493"/>
                    <a:pt x="419381" y="107964"/>
                  </a:cubicBezTo>
                  <a:cubicBezTo>
                    <a:pt x="381281" y="107435"/>
                    <a:pt x="346356" y="109022"/>
                    <a:pt x="317781" y="104789"/>
                  </a:cubicBezTo>
                  <a:cubicBezTo>
                    <a:pt x="289206" y="100556"/>
                    <a:pt x="270156" y="95264"/>
                    <a:pt x="247931" y="82564"/>
                  </a:cubicBezTo>
                  <a:cubicBezTo>
                    <a:pt x="225706" y="69864"/>
                    <a:pt x="204010" y="42347"/>
                    <a:pt x="184431" y="28589"/>
                  </a:cubicBezTo>
                  <a:cubicBezTo>
                    <a:pt x="164852" y="14831"/>
                    <a:pt x="148977" y="543"/>
                    <a:pt x="130456" y="14"/>
                  </a:cubicBezTo>
                  <a:cubicBezTo>
                    <a:pt x="111935" y="-515"/>
                    <a:pt x="90768" y="13243"/>
                    <a:pt x="73306" y="25414"/>
                  </a:cubicBezTo>
                  <a:cubicBezTo>
                    <a:pt x="55844" y="37585"/>
                    <a:pt x="36264" y="58222"/>
                    <a:pt x="25681" y="73039"/>
                  </a:cubicBezTo>
                  <a:cubicBezTo>
                    <a:pt x="15098" y="87856"/>
                    <a:pt x="14039" y="98968"/>
                    <a:pt x="9806" y="114314"/>
                  </a:cubicBezTo>
                  <a:cubicBezTo>
                    <a:pt x="5573" y="129660"/>
                    <a:pt x="1339" y="150297"/>
                    <a:pt x="281" y="165114"/>
                  </a:cubicBezTo>
                  <a:cubicBezTo>
                    <a:pt x="-777" y="179931"/>
                    <a:pt x="1339" y="191572"/>
                    <a:pt x="3456" y="203214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xmlns="" id="{27F51382-0A1D-DF43-84C2-FEAD450291E1}"/>
                </a:ext>
              </a:extLst>
            </p:cNvPr>
            <p:cNvGrpSpPr/>
            <p:nvPr/>
          </p:nvGrpSpPr>
          <p:grpSpPr>
            <a:xfrm rot="8326839">
              <a:off x="2519345" y="3627518"/>
              <a:ext cx="512087" cy="340848"/>
              <a:chOff x="1617407" y="2696391"/>
              <a:chExt cx="972317" cy="647181"/>
            </a:xfrm>
          </p:grpSpPr>
          <p:sp>
            <p:nvSpPr>
              <p:cNvPr id="118" name="Freeform 117">
                <a:extLst>
                  <a:ext uri="{FF2B5EF4-FFF2-40B4-BE49-F238E27FC236}">
                    <a16:creationId xmlns:a16="http://schemas.microsoft.com/office/drawing/2014/main" xmlns="" id="{215B604C-C278-704D-A067-2092BAEEB8C2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5846720" flipH="1">
                <a:off x="1779975" y="2533823"/>
                <a:ext cx="647181" cy="972317"/>
              </a:xfrm>
              <a:custGeom>
                <a:avLst/>
                <a:gdLst>
                  <a:gd name="connsiteX0" fmla="*/ 746404 w 2015889"/>
                  <a:gd name="connsiteY0" fmla="*/ 74511 h 3307417"/>
                  <a:gd name="connsiteX1" fmla="*/ 790199 w 2015889"/>
                  <a:gd name="connsiteY1" fmla="*/ 1524 h 3307417"/>
                  <a:gd name="connsiteX2" fmla="*/ 782900 w 2015889"/>
                  <a:gd name="connsiteY2" fmla="*/ 118303 h 3307417"/>
                  <a:gd name="connsiteX3" fmla="*/ 797498 w 2015889"/>
                  <a:gd name="connsiteY3" fmla="*/ 315366 h 3307417"/>
                  <a:gd name="connsiteX4" fmla="*/ 833994 w 2015889"/>
                  <a:gd name="connsiteY4" fmla="*/ 534326 h 3307417"/>
                  <a:gd name="connsiteX5" fmla="*/ 899686 w 2015889"/>
                  <a:gd name="connsiteY5" fmla="*/ 607313 h 3307417"/>
                  <a:gd name="connsiteX6" fmla="*/ 943481 w 2015889"/>
                  <a:gd name="connsiteY6" fmla="*/ 636507 h 3307417"/>
                  <a:gd name="connsiteX7" fmla="*/ 1096763 w 2015889"/>
                  <a:gd name="connsiteY7" fmla="*/ 570819 h 3307417"/>
                  <a:gd name="connsiteX8" fmla="*/ 1206250 w 2015889"/>
                  <a:gd name="connsiteY8" fmla="*/ 490534 h 3307417"/>
                  <a:gd name="connsiteX9" fmla="*/ 1308438 w 2015889"/>
                  <a:gd name="connsiteY9" fmla="*/ 439444 h 3307417"/>
                  <a:gd name="connsiteX10" fmla="*/ 1169755 w 2015889"/>
                  <a:gd name="connsiteY10" fmla="*/ 563521 h 3307417"/>
                  <a:gd name="connsiteX11" fmla="*/ 1052968 w 2015889"/>
                  <a:gd name="connsiteY11" fmla="*/ 643806 h 3307417"/>
                  <a:gd name="connsiteX12" fmla="*/ 950780 w 2015889"/>
                  <a:gd name="connsiteY12" fmla="*/ 694897 h 3307417"/>
                  <a:gd name="connsiteX13" fmla="*/ 870490 w 2015889"/>
                  <a:gd name="connsiteY13" fmla="*/ 775182 h 3307417"/>
                  <a:gd name="connsiteX14" fmla="*/ 804798 w 2015889"/>
                  <a:gd name="connsiteY14" fmla="*/ 833571 h 3307417"/>
                  <a:gd name="connsiteX15" fmla="*/ 797498 w 2015889"/>
                  <a:gd name="connsiteY15" fmla="*/ 935752 h 3307417"/>
                  <a:gd name="connsiteX16" fmla="*/ 746404 w 2015889"/>
                  <a:gd name="connsiteY16" fmla="*/ 1045232 h 3307417"/>
                  <a:gd name="connsiteX17" fmla="*/ 804798 w 2015889"/>
                  <a:gd name="connsiteY17" fmla="*/ 1176608 h 3307417"/>
                  <a:gd name="connsiteX18" fmla="*/ 826695 w 2015889"/>
                  <a:gd name="connsiteY18" fmla="*/ 1256893 h 3307417"/>
                  <a:gd name="connsiteX19" fmla="*/ 885088 w 2015889"/>
                  <a:gd name="connsiteY19" fmla="*/ 1271490 h 3307417"/>
                  <a:gd name="connsiteX20" fmla="*/ 972678 w 2015889"/>
                  <a:gd name="connsiteY20" fmla="*/ 1249595 h 3307417"/>
                  <a:gd name="connsiteX21" fmla="*/ 1001874 w 2015889"/>
                  <a:gd name="connsiteY21" fmla="*/ 1169309 h 3307417"/>
                  <a:gd name="connsiteX22" fmla="*/ 1001874 w 2015889"/>
                  <a:gd name="connsiteY22" fmla="*/ 1045232 h 3307417"/>
                  <a:gd name="connsiteX23" fmla="*/ 1009173 w 2015889"/>
                  <a:gd name="connsiteY23" fmla="*/ 928454 h 3307417"/>
                  <a:gd name="connsiteX24" fmla="*/ 994575 w 2015889"/>
                  <a:gd name="connsiteY24" fmla="*/ 818974 h 3307417"/>
                  <a:gd name="connsiteX25" fmla="*/ 1001874 w 2015889"/>
                  <a:gd name="connsiteY25" fmla="*/ 753286 h 3307417"/>
                  <a:gd name="connsiteX26" fmla="*/ 1038370 w 2015889"/>
                  <a:gd name="connsiteY26" fmla="*/ 658403 h 3307417"/>
                  <a:gd name="connsiteX27" fmla="*/ 1052968 w 2015889"/>
                  <a:gd name="connsiteY27" fmla="*/ 789779 h 3307417"/>
                  <a:gd name="connsiteX28" fmla="*/ 1082165 w 2015889"/>
                  <a:gd name="connsiteY28" fmla="*/ 950350 h 3307417"/>
                  <a:gd name="connsiteX29" fmla="*/ 1082165 w 2015889"/>
                  <a:gd name="connsiteY29" fmla="*/ 1067128 h 3307417"/>
                  <a:gd name="connsiteX30" fmla="*/ 1125960 w 2015889"/>
                  <a:gd name="connsiteY30" fmla="*/ 1147413 h 3307417"/>
                  <a:gd name="connsiteX31" fmla="*/ 1213549 w 2015889"/>
                  <a:gd name="connsiteY31" fmla="*/ 1162011 h 3307417"/>
                  <a:gd name="connsiteX32" fmla="*/ 1315737 w 2015889"/>
                  <a:gd name="connsiteY32" fmla="*/ 1118219 h 3307417"/>
                  <a:gd name="connsiteX33" fmla="*/ 1417925 w 2015889"/>
                  <a:gd name="connsiteY33" fmla="*/ 979544 h 3307417"/>
                  <a:gd name="connsiteX34" fmla="*/ 1461720 w 2015889"/>
                  <a:gd name="connsiteY34" fmla="*/ 833571 h 3307417"/>
                  <a:gd name="connsiteX35" fmla="*/ 1483618 w 2015889"/>
                  <a:gd name="connsiteY35" fmla="*/ 782480 h 3307417"/>
                  <a:gd name="connsiteX36" fmla="*/ 1578507 w 2015889"/>
                  <a:gd name="connsiteY36" fmla="*/ 724091 h 3307417"/>
                  <a:gd name="connsiteX37" fmla="*/ 1629601 w 2015889"/>
                  <a:gd name="connsiteY37" fmla="*/ 673001 h 3307417"/>
                  <a:gd name="connsiteX38" fmla="*/ 1695293 w 2015889"/>
                  <a:gd name="connsiteY38" fmla="*/ 607313 h 3307417"/>
                  <a:gd name="connsiteX39" fmla="*/ 1760985 w 2015889"/>
                  <a:gd name="connsiteY39" fmla="*/ 534326 h 3307417"/>
                  <a:gd name="connsiteX40" fmla="*/ 1863173 w 2015889"/>
                  <a:gd name="connsiteY40" fmla="*/ 497833 h 3307417"/>
                  <a:gd name="connsiteX41" fmla="*/ 1812079 w 2015889"/>
                  <a:gd name="connsiteY41" fmla="*/ 570819 h 3307417"/>
                  <a:gd name="connsiteX42" fmla="*/ 1746387 w 2015889"/>
                  <a:gd name="connsiteY42" fmla="*/ 629209 h 3307417"/>
                  <a:gd name="connsiteX43" fmla="*/ 1549310 w 2015889"/>
                  <a:gd name="connsiteY43" fmla="*/ 789779 h 3307417"/>
                  <a:gd name="connsiteX44" fmla="*/ 1490917 w 2015889"/>
                  <a:gd name="connsiteY44" fmla="*/ 913856 h 3307417"/>
                  <a:gd name="connsiteX45" fmla="*/ 1388729 w 2015889"/>
                  <a:gd name="connsiteY45" fmla="*/ 1096323 h 3307417"/>
                  <a:gd name="connsiteX46" fmla="*/ 1352233 w 2015889"/>
                  <a:gd name="connsiteY46" fmla="*/ 1154712 h 3307417"/>
                  <a:gd name="connsiteX47" fmla="*/ 1483618 w 2015889"/>
                  <a:gd name="connsiteY47" fmla="*/ 1110920 h 3307417"/>
                  <a:gd name="connsiteX48" fmla="*/ 1585806 w 2015889"/>
                  <a:gd name="connsiteY48" fmla="*/ 1140115 h 3307417"/>
                  <a:gd name="connsiteX49" fmla="*/ 1702592 w 2015889"/>
                  <a:gd name="connsiteY49" fmla="*/ 1169309 h 3307417"/>
                  <a:gd name="connsiteX50" fmla="*/ 1819378 w 2015889"/>
                  <a:gd name="connsiteY50" fmla="*/ 1198504 h 3307417"/>
                  <a:gd name="connsiteX51" fmla="*/ 1804780 w 2015889"/>
                  <a:gd name="connsiteY51" fmla="*/ 1256893 h 3307417"/>
                  <a:gd name="connsiteX52" fmla="*/ 1775583 w 2015889"/>
                  <a:gd name="connsiteY52" fmla="*/ 1264192 h 3307417"/>
                  <a:gd name="connsiteX53" fmla="*/ 1636900 w 2015889"/>
                  <a:gd name="connsiteY53" fmla="*/ 1198504 h 3307417"/>
                  <a:gd name="connsiteX54" fmla="*/ 1498216 w 2015889"/>
                  <a:gd name="connsiteY54" fmla="*/ 1162011 h 3307417"/>
                  <a:gd name="connsiteX55" fmla="*/ 1293840 w 2015889"/>
                  <a:gd name="connsiteY55" fmla="*/ 1191205 h 3307417"/>
                  <a:gd name="connsiteX56" fmla="*/ 1191652 w 2015889"/>
                  <a:gd name="connsiteY56" fmla="*/ 1300685 h 3307417"/>
                  <a:gd name="connsiteX57" fmla="*/ 1104062 w 2015889"/>
                  <a:gd name="connsiteY57" fmla="*/ 1395568 h 3307417"/>
                  <a:gd name="connsiteX58" fmla="*/ 1104062 w 2015889"/>
                  <a:gd name="connsiteY58" fmla="*/ 1490450 h 3307417"/>
                  <a:gd name="connsiteX59" fmla="*/ 1118661 w 2015889"/>
                  <a:gd name="connsiteY59" fmla="*/ 1621826 h 3307417"/>
                  <a:gd name="connsiteX60" fmla="*/ 1177054 w 2015889"/>
                  <a:gd name="connsiteY60" fmla="*/ 1665618 h 3307417"/>
                  <a:gd name="connsiteX61" fmla="*/ 1264643 w 2015889"/>
                  <a:gd name="connsiteY61" fmla="*/ 1738604 h 3307417"/>
                  <a:gd name="connsiteX62" fmla="*/ 1359532 w 2015889"/>
                  <a:gd name="connsiteY62" fmla="*/ 1745903 h 3307417"/>
                  <a:gd name="connsiteX63" fmla="*/ 1425225 w 2015889"/>
                  <a:gd name="connsiteY63" fmla="*/ 1775098 h 3307417"/>
                  <a:gd name="connsiteX64" fmla="*/ 1563908 w 2015889"/>
                  <a:gd name="connsiteY64" fmla="*/ 1767799 h 3307417"/>
                  <a:gd name="connsiteX65" fmla="*/ 1636900 w 2015889"/>
                  <a:gd name="connsiteY65" fmla="*/ 1818890 h 3307417"/>
                  <a:gd name="connsiteX66" fmla="*/ 1680695 w 2015889"/>
                  <a:gd name="connsiteY66" fmla="*/ 1826188 h 3307417"/>
                  <a:gd name="connsiteX67" fmla="*/ 1724489 w 2015889"/>
                  <a:gd name="connsiteY67" fmla="*/ 1753202 h 3307417"/>
                  <a:gd name="connsiteX68" fmla="*/ 1775583 w 2015889"/>
                  <a:gd name="connsiteY68" fmla="*/ 1767799 h 3307417"/>
                  <a:gd name="connsiteX69" fmla="*/ 1819378 w 2015889"/>
                  <a:gd name="connsiteY69" fmla="*/ 1775098 h 3307417"/>
                  <a:gd name="connsiteX70" fmla="*/ 1855874 w 2015889"/>
                  <a:gd name="connsiteY70" fmla="*/ 1753202 h 3307417"/>
                  <a:gd name="connsiteX71" fmla="*/ 1877771 w 2015889"/>
                  <a:gd name="connsiteY71" fmla="*/ 1848084 h 3307417"/>
                  <a:gd name="connsiteX72" fmla="*/ 1979959 w 2015889"/>
                  <a:gd name="connsiteY72" fmla="*/ 1877279 h 3307417"/>
                  <a:gd name="connsiteX73" fmla="*/ 2009156 w 2015889"/>
                  <a:gd name="connsiteY73" fmla="*/ 1906474 h 3307417"/>
                  <a:gd name="connsiteX74" fmla="*/ 1863173 w 2015889"/>
                  <a:gd name="connsiteY74" fmla="*/ 1891876 h 3307417"/>
                  <a:gd name="connsiteX75" fmla="*/ 1870472 w 2015889"/>
                  <a:gd name="connsiteY75" fmla="*/ 1979460 h 3307417"/>
                  <a:gd name="connsiteX76" fmla="*/ 1833977 w 2015889"/>
                  <a:gd name="connsiteY76" fmla="*/ 1957564 h 3307417"/>
                  <a:gd name="connsiteX77" fmla="*/ 1739088 w 2015889"/>
                  <a:gd name="connsiteY77" fmla="*/ 1855383 h 3307417"/>
                  <a:gd name="connsiteX78" fmla="*/ 1651498 w 2015889"/>
                  <a:gd name="connsiteY78" fmla="*/ 1877279 h 3307417"/>
                  <a:gd name="connsiteX79" fmla="*/ 1571207 w 2015889"/>
                  <a:gd name="connsiteY79" fmla="*/ 1818890 h 3307417"/>
                  <a:gd name="connsiteX80" fmla="*/ 1447122 w 2015889"/>
                  <a:gd name="connsiteY80" fmla="*/ 1826188 h 3307417"/>
                  <a:gd name="connsiteX81" fmla="*/ 1286541 w 2015889"/>
                  <a:gd name="connsiteY81" fmla="*/ 1869980 h 3307417"/>
                  <a:gd name="connsiteX82" fmla="*/ 1250045 w 2015889"/>
                  <a:gd name="connsiteY82" fmla="*/ 1899175 h 3307417"/>
                  <a:gd name="connsiteX83" fmla="*/ 1264643 w 2015889"/>
                  <a:gd name="connsiteY83" fmla="*/ 1964863 h 3307417"/>
                  <a:gd name="connsiteX84" fmla="*/ 1293840 w 2015889"/>
                  <a:gd name="connsiteY84" fmla="*/ 2110836 h 3307417"/>
                  <a:gd name="connsiteX85" fmla="*/ 1352233 w 2015889"/>
                  <a:gd name="connsiteY85" fmla="*/ 2191121 h 3307417"/>
                  <a:gd name="connsiteX86" fmla="*/ 1396028 w 2015889"/>
                  <a:gd name="connsiteY86" fmla="*/ 2264108 h 3307417"/>
                  <a:gd name="connsiteX87" fmla="*/ 1403327 w 2015889"/>
                  <a:gd name="connsiteY87" fmla="*/ 2198420 h 3307417"/>
                  <a:gd name="connsiteX88" fmla="*/ 1483618 w 2015889"/>
                  <a:gd name="connsiteY88" fmla="*/ 2213017 h 3307417"/>
                  <a:gd name="connsiteX89" fmla="*/ 1461720 w 2015889"/>
                  <a:gd name="connsiteY89" fmla="*/ 2322497 h 3307417"/>
                  <a:gd name="connsiteX90" fmla="*/ 1490917 w 2015889"/>
                  <a:gd name="connsiteY90" fmla="*/ 2358990 h 3307417"/>
                  <a:gd name="connsiteX91" fmla="*/ 1512814 w 2015889"/>
                  <a:gd name="connsiteY91" fmla="*/ 2410081 h 3307417"/>
                  <a:gd name="connsiteX92" fmla="*/ 1702592 w 2015889"/>
                  <a:gd name="connsiteY92" fmla="*/ 2519561 h 3307417"/>
                  <a:gd name="connsiteX93" fmla="*/ 1760985 w 2015889"/>
                  <a:gd name="connsiteY93" fmla="*/ 2585249 h 3307417"/>
                  <a:gd name="connsiteX94" fmla="*/ 1936164 w 2015889"/>
                  <a:gd name="connsiteY94" fmla="*/ 2716624 h 3307417"/>
                  <a:gd name="connsiteX95" fmla="*/ 1790182 w 2015889"/>
                  <a:gd name="connsiteY95" fmla="*/ 2665534 h 3307417"/>
                  <a:gd name="connsiteX96" fmla="*/ 1797481 w 2015889"/>
                  <a:gd name="connsiteY96" fmla="*/ 2782312 h 3307417"/>
                  <a:gd name="connsiteX97" fmla="*/ 1739088 w 2015889"/>
                  <a:gd name="connsiteY97" fmla="*/ 2972077 h 3307417"/>
                  <a:gd name="connsiteX98" fmla="*/ 1731789 w 2015889"/>
                  <a:gd name="connsiteY98" fmla="*/ 2964779 h 3307417"/>
                  <a:gd name="connsiteX99" fmla="*/ 1739088 w 2015889"/>
                  <a:gd name="connsiteY99" fmla="*/ 2840702 h 3307417"/>
                  <a:gd name="connsiteX100" fmla="*/ 1717190 w 2015889"/>
                  <a:gd name="connsiteY100" fmla="*/ 2629041 h 3307417"/>
                  <a:gd name="connsiteX101" fmla="*/ 1549310 w 2015889"/>
                  <a:gd name="connsiteY101" fmla="*/ 2483067 h 3307417"/>
                  <a:gd name="connsiteX102" fmla="*/ 1520113 w 2015889"/>
                  <a:gd name="connsiteY102" fmla="*/ 2723923 h 3307417"/>
                  <a:gd name="connsiteX103" fmla="*/ 1490917 w 2015889"/>
                  <a:gd name="connsiteY103" fmla="*/ 2738520 h 3307417"/>
                  <a:gd name="connsiteX104" fmla="*/ 1512814 w 2015889"/>
                  <a:gd name="connsiteY104" fmla="*/ 2526859 h 3307417"/>
                  <a:gd name="connsiteX105" fmla="*/ 1483618 w 2015889"/>
                  <a:gd name="connsiteY105" fmla="*/ 2424678 h 3307417"/>
                  <a:gd name="connsiteX106" fmla="*/ 1403327 w 2015889"/>
                  <a:gd name="connsiteY106" fmla="*/ 2402782 h 3307417"/>
                  <a:gd name="connsiteX107" fmla="*/ 1337635 w 2015889"/>
                  <a:gd name="connsiteY107" fmla="*/ 2278705 h 3307417"/>
                  <a:gd name="connsiteX108" fmla="*/ 1264643 w 2015889"/>
                  <a:gd name="connsiteY108" fmla="*/ 2205718 h 3307417"/>
                  <a:gd name="connsiteX109" fmla="*/ 1045669 w 2015889"/>
                  <a:gd name="connsiteY109" fmla="*/ 2556054 h 3307417"/>
                  <a:gd name="connsiteX110" fmla="*/ 1096763 w 2015889"/>
                  <a:gd name="connsiteY110" fmla="*/ 2665534 h 3307417"/>
                  <a:gd name="connsiteX111" fmla="*/ 1133259 w 2015889"/>
                  <a:gd name="connsiteY111" fmla="*/ 2855299 h 3307417"/>
                  <a:gd name="connsiteX112" fmla="*/ 1089464 w 2015889"/>
                  <a:gd name="connsiteY112" fmla="*/ 2899091 h 3307417"/>
                  <a:gd name="connsiteX113" fmla="*/ 1045669 w 2015889"/>
                  <a:gd name="connsiteY113" fmla="*/ 2731222 h 3307417"/>
                  <a:gd name="connsiteX114" fmla="*/ 987276 w 2015889"/>
                  <a:gd name="connsiteY114" fmla="*/ 2614443 h 3307417"/>
                  <a:gd name="connsiteX115" fmla="*/ 1031071 w 2015889"/>
                  <a:gd name="connsiteY115" fmla="*/ 2497665 h 3307417"/>
                  <a:gd name="connsiteX116" fmla="*/ 1191652 w 2015889"/>
                  <a:gd name="connsiteY116" fmla="*/ 2242212 h 3307417"/>
                  <a:gd name="connsiteX117" fmla="*/ 1220849 w 2015889"/>
                  <a:gd name="connsiteY117" fmla="*/ 2154628 h 3307417"/>
                  <a:gd name="connsiteX118" fmla="*/ 1067567 w 2015889"/>
                  <a:gd name="connsiteY118" fmla="*/ 1913772 h 3307417"/>
                  <a:gd name="connsiteX119" fmla="*/ 1009173 w 2015889"/>
                  <a:gd name="connsiteY119" fmla="*/ 2001356 h 3307417"/>
                  <a:gd name="connsiteX120" fmla="*/ 950780 w 2015889"/>
                  <a:gd name="connsiteY120" fmla="*/ 2118135 h 3307417"/>
                  <a:gd name="connsiteX121" fmla="*/ 950780 w 2015889"/>
                  <a:gd name="connsiteY121" fmla="*/ 2227614 h 3307417"/>
                  <a:gd name="connsiteX122" fmla="*/ 892387 w 2015889"/>
                  <a:gd name="connsiteY122" fmla="*/ 2402782 h 3307417"/>
                  <a:gd name="connsiteX123" fmla="*/ 863191 w 2015889"/>
                  <a:gd name="connsiteY123" fmla="*/ 2534158 h 3307417"/>
                  <a:gd name="connsiteX124" fmla="*/ 921584 w 2015889"/>
                  <a:gd name="connsiteY124" fmla="*/ 2760416 h 3307417"/>
                  <a:gd name="connsiteX125" fmla="*/ 1009173 w 2015889"/>
                  <a:gd name="connsiteY125" fmla="*/ 2913688 h 3307417"/>
                  <a:gd name="connsiteX126" fmla="*/ 1125960 w 2015889"/>
                  <a:gd name="connsiteY126" fmla="*/ 3023168 h 3307417"/>
                  <a:gd name="connsiteX127" fmla="*/ 1250045 w 2015889"/>
                  <a:gd name="connsiteY127" fmla="*/ 3183738 h 3307417"/>
                  <a:gd name="connsiteX128" fmla="*/ 1476319 w 2015889"/>
                  <a:gd name="connsiteY128" fmla="*/ 3256725 h 3307417"/>
                  <a:gd name="connsiteX129" fmla="*/ 1301139 w 2015889"/>
                  <a:gd name="connsiteY129" fmla="*/ 3242128 h 3307417"/>
                  <a:gd name="connsiteX130" fmla="*/ 1235447 w 2015889"/>
                  <a:gd name="connsiteY130" fmla="*/ 3278621 h 3307417"/>
                  <a:gd name="connsiteX131" fmla="*/ 1191652 w 2015889"/>
                  <a:gd name="connsiteY131" fmla="*/ 3183738 h 3307417"/>
                  <a:gd name="connsiteX132" fmla="*/ 1052968 w 2015889"/>
                  <a:gd name="connsiteY132" fmla="*/ 2979376 h 3307417"/>
                  <a:gd name="connsiteX133" fmla="*/ 943481 w 2015889"/>
                  <a:gd name="connsiteY133" fmla="*/ 2899091 h 3307417"/>
                  <a:gd name="connsiteX134" fmla="*/ 943481 w 2015889"/>
                  <a:gd name="connsiteY134" fmla="*/ 3118051 h 3307417"/>
                  <a:gd name="connsiteX135" fmla="*/ 1009173 w 2015889"/>
                  <a:gd name="connsiteY135" fmla="*/ 3293218 h 3307417"/>
                  <a:gd name="connsiteX136" fmla="*/ 958079 w 2015889"/>
                  <a:gd name="connsiteY136" fmla="*/ 3278621 h 3307417"/>
                  <a:gd name="connsiteX137" fmla="*/ 936182 w 2015889"/>
                  <a:gd name="connsiteY137" fmla="*/ 3132648 h 3307417"/>
                  <a:gd name="connsiteX138" fmla="*/ 906985 w 2015889"/>
                  <a:gd name="connsiteY138" fmla="*/ 2869896 h 3307417"/>
                  <a:gd name="connsiteX139" fmla="*/ 848592 w 2015889"/>
                  <a:gd name="connsiteY139" fmla="*/ 2658235 h 3307417"/>
                  <a:gd name="connsiteX140" fmla="*/ 804798 w 2015889"/>
                  <a:gd name="connsiteY140" fmla="*/ 2556054 h 3307417"/>
                  <a:gd name="connsiteX141" fmla="*/ 812097 w 2015889"/>
                  <a:gd name="connsiteY141" fmla="*/ 2410081 h 3307417"/>
                  <a:gd name="connsiteX142" fmla="*/ 899686 w 2015889"/>
                  <a:gd name="connsiteY142" fmla="*/ 2161927 h 3307417"/>
                  <a:gd name="connsiteX143" fmla="*/ 914285 w 2015889"/>
                  <a:gd name="connsiteY143" fmla="*/ 2030551 h 3307417"/>
                  <a:gd name="connsiteX144" fmla="*/ 885088 w 2015889"/>
                  <a:gd name="connsiteY144" fmla="*/ 1972161 h 3307417"/>
                  <a:gd name="connsiteX145" fmla="*/ 848592 w 2015889"/>
                  <a:gd name="connsiteY145" fmla="*/ 1964863 h 3307417"/>
                  <a:gd name="connsiteX146" fmla="*/ 819396 w 2015889"/>
                  <a:gd name="connsiteY146" fmla="*/ 2052447 h 3307417"/>
                  <a:gd name="connsiteX147" fmla="*/ 797498 w 2015889"/>
                  <a:gd name="connsiteY147" fmla="*/ 2227614 h 3307417"/>
                  <a:gd name="connsiteX148" fmla="*/ 804798 w 2015889"/>
                  <a:gd name="connsiteY148" fmla="*/ 2307900 h 3307417"/>
                  <a:gd name="connsiteX149" fmla="*/ 775601 w 2015889"/>
                  <a:gd name="connsiteY149" fmla="*/ 2322497 h 3307417"/>
                  <a:gd name="connsiteX150" fmla="*/ 775601 w 2015889"/>
                  <a:gd name="connsiteY150" fmla="*/ 2410081 h 3307417"/>
                  <a:gd name="connsiteX151" fmla="*/ 731806 w 2015889"/>
                  <a:gd name="connsiteY151" fmla="*/ 2461171 h 3307417"/>
                  <a:gd name="connsiteX152" fmla="*/ 731806 w 2015889"/>
                  <a:gd name="connsiteY152" fmla="*/ 2556054 h 3307417"/>
                  <a:gd name="connsiteX153" fmla="*/ 739105 w 2015889"/>
                  <a:gd name="connsiteY153" fmla="*/ 2607145 h 3307417"/>
                  <a:gd name="connsiteX154" fmla="*/ 702610 w 2015889"/>
                  <a:gd name="connsiteY154" fmla="*/ 2446574 h 3307417"/>
                  <a:gd name="connsiteX155" fmla="*/ 753704 w 2015889"/>
                  <a:gd name="connsiteY155" fmla="*/ 2329796 h 3307417"/>
                  <a:gd name="connsiteX156" fmla="*/ 709909 w 2015889"/>
                  <a:gd name="connsiteY156" fmla="*/ 2213017 h 3307417"/>
                  <a:gd name="connsiteX157" fmla="*/ 644216 w 2015889"/>
                  <a:gd name="connsiteY157" fmla="*/ 2191121 h 3307417"/>
                  <a:gd name="connsiteX158" fmla="*/ 702610 w 2015889"/>
                  <a:gd name="connsiteY158" fmla="*/ 2154628 h 3307417"/>
                  <a:gd name="connsiteX159" fmla="*/ 688011 w 2015889"/>
                  <a:gd name="connsiteY159" fmla="*/ 2081641 h 3307417"/>
                  <a:gd name="connsiteX160" fmla="*/ 498234 w 2015889"/>
                  <a:gd name="connsiteY160" fmla="*/ 2198420 h 3307417"/>
                  <a:gd name="connsiteX161" fmla="*/ 469037 w 2015889"/>
                  <a:gd name="connsiteY161" fmla="*/ 2154628 h 3307417"/>
                  <a:gd name="connsiteX162" fmla="*/ 629618 w 2015889"/>
                  <a:gd name="connsiteY162" fmla="*/ 2081641 h 3307417"/>
                  <a:gd name="connsiteX163" fmla="*/ 476336 w 2015889"/>
                  <a:gd name="connsiteY163" fmla="*/ 1884578 h 3307417"/>
                  <a:gd name="connsiteX164" fmla="*/ 658815 w 2015889"/>
                  <a:gd name="connsiteY164" fmla="*/ 2023252 h 3307417"/>
                  <a:gd name="connsiteX165" fmla="*/ 731806 w 2015889"/>
                  <a:gd name="connsiteY165" fmla="*/ 1986759 h 3307417"/>
                  <a:gd name="connsiteX166" fmla="*/ 782900 w 2015889"/>
                  <a:gd name="connsiteY166" fmla="*/ 1811591 h 3307417"/>
                  <a:gd name="connsiteX167" fmla="*/ 724507 w 2015889"/>
                  <a:gd name="connsiteY167" fmla="*/ 1687514 h 3307417"/>
                  <a:gd name="connsiteX168" fmla="*/ 600422 w 2015889"/>
                  <a:gd name="connsiteY168" fmla="*/ 1658319 h 3307417"/>
                  <a:gd name="connsiteX169" fmla="*/ 622319 w 2015889"/>
                  <a:gd name="connsiteY169" fmla="*/ 1563437 h 3307417"/>
                  <a:gd name="connsiteX170" fmla="*/ 607721 w 2015889"/>
                  <a:gd name="connsiteY170" fmla="*/ 1461256 h 3307417"/>
                  <a:gd name="connsiteX171" fmla="*/ 534729 w 2015889"/>
                  <a:gd name="connsiteY171" fmla="*/ 1453957 h 3307417"/>
                  <a:gd name="connsiteX172" fmla="*/ 461738 w 2015889"/>
                  <a:gd name="connsiteY172" fmla="*/ 1497749 h 3307417"/>
                  <a:gd name="connsiteX173" fmla="*/ 359550 w 2015889"/>
                  <a:gd name="connsiteY173" fmla="*/ 1497749 h 3307417"/>
                  <a:gd name="connsiteX174" fmla="*/ 264661 w 2015889"/>
                  <a:gd name="connsiteY174" fmla="*/ 1534242 h 3307417"/>
                  <a:gd name="connsiteX175" fmla="*/ 155174 w 2015889"/>
                  <a:gd name="connsiteY175" fmla="*/ 1512346 h 3307417"/>
                  <a:gd name="connsiteX176" fmla="*/ 96781 w 2015889"/>
                  <a:gd name="connsiteY176" fmla="*/ 1483152 h 3307417"/>
                  <a:gd name="connsiteX177" fmla="*/ 1892 w 2015889"/>
                  <a:gd name="connsiteY177" fmla="*/ 1519645 h 3307417"/>
                  <a:gd name="connsiteX178" fmla="*/ 31088 w 2015889"/>
                  <a:gd name="connsiteY178" fmla="*/ 1410165 h 3307417"/>
                  <a:gd name="connsiteX179" fmla="*/ 1892 w 2015889"/>
                  <a:gd name="connsiteY179" fmla="*/ 1359074 h 3307417"/>
                  <a:gd name="connsiteX180" fmla="*/ 74883 w 2015889"/>
                  <a:gd name="connsiteY180" fmla="*/ 1366373 h 3307417"/>
                  <a:gd name="connsiteX181" fmla="*/ 177071 w 2015889"/>
                  <a:gd name="connsiteY181" fmla="*/ 1256893 h 3307417"/>
                  <a:gd name="connsiteX182" fmla="*/ 169772 w 2015889"/>
                  <a:gd name="connsiteY182" fmla="*/ 1359074 h 3307417"/>
                  <a:gd name="connsiteX183" fmla="*/ 125977 w 2015889"/>
                  <a:gd name="connsiteY183" fmla="*/ 1432061 h 3307417"/>
                  <a:gd name="connsiteX184" fmla="*/ 184370 w 2015889"/>
                  <a:gd name="connsiteY184" fmla="*/ 1468554 h 3307417"/>
                  <a:gd name="connsiteX185" fmla="*/ 279259 w 2015889"/>
                  <a:gd name="connsiteY185" fmla="*/ 1468554 h 3307417"/>
                  <a:gd name="connsiteX186" fmla="*/ 359550 w 2015889"/>
                  <a:gd name="connsiteY186" fmla="*/ 1446658 h 3307417"/>
                  <a:gd name="connsiteX187" fmla="*/ 512832 w 2015889"/>
                  <a:gd name="connsiteY187" fmla="*/ 1402866 h 3307417"/>
                  <a:gd name="connsiteX188" fmla="*/ 585823 w 2015889"/>
                  <a:gd name="connsiteY188" fmla="*/ 1359074 h 3307417"/>
                  <a:gd name="connsiteX189" fmla="*/ 527430 w 2015889"/>
                  <a:gd name="connsiteY189" fmla="*/ 1293386 h 3307417"/>
                  <a:gd name="connsiteX190" fmla="*/ 432541 w 2015889"/>
                  <a:gd name="connsiteY190" fmla="*/ 1213101 h 3307417"/>
                  <a:gd name="connsiteX191" fmla="*/ 301157 w 2015889"/>
                  <a:gd name="connsiteY191" fmla="*/ 1154712 h 3307417"/>
                  <a:gd name="connsiteX192" fmla="*/ 308456 w 2015889"/>
                  <a:gd name="connsiteY192" fmla="*/ 1089024 h 3307417"/>
                  <a:gd name="connsiteX193" fmla="*/ 220866 w 2015889"/>
                  <a:gd name="connsiteY193" fmla="*/ 972246 h 3307417"/>
                  <a:gd name="connsiteX194" fmla="*/ 169772 w 2015889"/>
                  <a:gd name="connsiteY194" fmla="*/ 833571 h 3307417"/>
                  <a:gd name="connsiteX195" fmla="*/ 162473 w 2015889"/>
                  <a:gd name="connsiteY195" fmla="*/ 745987 h 3307417"/>
                  <a:gd name="connsiteX196" fmla="*/ 235464 w 2015889"/>
                  <a:gd name="connsiteY196" fmla="*/ 614611 h 3307417"/>
                  <a:gd name="connsiteX197" fmla="*/ 330353 w 2015889"/>
                  <a:gd name="connsiteY197" fmla="*/ 417548 h 3307417"/>
                  <a:gd name="connsiteX198" fmla="*/ 264661 w 2015889"/>
                  <a:gd name="connsiteY198" fmla="*/ 629209 h 3307417"/>
                  <a:gd name="connsiteX199" fmla="*/ 213567 w 2015889"/>
                  <a:gd name="connsiteY199" fmla="*/ 804376 h 3307417"/>
                  <a:gd name="connsiteX200" fmla="*/ 264661 w 2015889"/>
                  <a:gd name="connsiteY200" fmla="*/ 950350 h 3307417"/>
                  <a:gd name="connsiteX201" fmla="*/ 483635 w 2015889"/>
                  <a:gd name="connsiteY201" fmla="*/ 1176608 h 3307417"/>
                  <a:gd name="connsiteX202" fmla="*/ 607721 w 2015889"/>
                  <a:gd name="connsiteY202" fmla="*/ 1256893 h 3307417"/>
                  <a:gd name="connsiteX203" fmla="*/ 636917 w 2015889"/>
                  <a:gd name="connsiteY203" fmla="*/ 1278789 h 3307417"/>
                  <a:gd name="connsiteX204" fmla="*/ 615020 w 2015889"/>
                  <a:gd name="connsiteY204" fmla="*/ 1110920 h 3307417"/>
                  <a:gd name="connsiteX205" fmla="*/ 585823 w 2015889"/>
                  <a:gd name="connsiteY205" fmla="*/ 1052531 h 3307417"/>
                  <a:gd name="connsiteX206" fmla="*/ 469037 w 2015889"/>
                  <a:gd name="connsiteY206" fmla="*/ 1016038 h 3307417"/>
                  <a:gd name="connsiteX207" fmla="*/ 512832 w 2015889"/>
                  <a:gd name="connsiteY207" fmla="*/ 950350 h 3307417"/>
                  <a:gd name="connsiteX208" fmla="*/ 483635 w 2015889"/>
                  <a:gd name="connsiteY208" fmla="*/ 906558 h 3307417"/>
                  <a:gd name="connsiteX209" fmla="*/ 301157 w 2015889"/>
                  <a:gd name="connsiteY209" fmla="*/ 818974 h 3307417"/>
                  <a:gd name="connsiteX210" fmla="*/ 366849 w 2015889"/>
                  <a:gd name="connsiteY210" fmla="*/ 818974 h 3307417"/>
                  <a:gd name="connsiteX211" fmla="*/ 425242 w 2015889"/>
                  <a:gd name="connsiteY211" fmla="*/ 636507 h 3307417"/>
                  <a:gd name="connsiteX212" fmla="*/ 469037 w 2015889"/>
                  <a:gd name="connsiteY212" fmla="*/ 833571 h 3307417"/>
                  <a:gd name="connsiteX213" fmla="*/ 483635 w 2015889"/>
                  <a:gd name="connsiteY213" fmla="*/ 556222 h 3307417"/>
                  <a:gd name="connsiteX214" fmla="*/ 388746 w 2015889"/>
                  <a:gd name="connsiteY214" fmla="*/ 322665 h 3307417"/>
                  <a:gd name="connsiteX215" fmla="*/ 483635 w 2015889"/>
                  <a:gd name="connsiteY215" fmla="*/ 468638 h 3307417"/>
                  <a:gd name="connsiteX216" fmla="*/ 542028 w 2015889"/>
                  <a:gd name="connsiteY216" fmla="*/ 709494 h 3307417"/>
                  <a:gd name="connsiteX217" fmla="*/ 520131 w 2015889"/>
                  <a:gd name="connsiteY217" fmla="*/ 804376 h 3307417"/>
                  <a:gd name="connsiteX218" fmla="*/ 578524 w 2015889"/>
                  <a:gd name="connsiteY218" fmla="*/ 928454 h 3307417"/>
                  <a:gd name="connsiteX219" fmla="*/ 688011 w 2015889"/>
                  <a:gd name="connsiteY219" fmla="*/ 1001440 h 3307417"/>
                  <a:gd name="connsiteX220" fmla="*/ 731806 w 2015889"/>
                  <a:gd name="connsiteY220" fmla="*/ 877363 h 3307417"/>
                  <a:gd name="connsiteX221" fmla="*/ 797498 w 2015889"/>
                  <a:gd name="connsiteY221" fmla="*/ 775182 h 3307417"/>
                  <a:gd name="connsiteX222" fmla="*/ 848592 w 2015889"/>
                  <a:gd name="connsiteY222" fmla="*/ 658403 h 3307417"/>
                  <a:gd name="connsiteX223" fmla="*/ 775601 w 2015889"/>
                  <a:gd name="connsiteY223" fmla="*/ 468638 h 3307417"/>
                  <a:gd name="connsiteX224" fmla="*/ 739105 w 2015889"/>
                  <a:gd name="connsiteY224" fmla="*/ 183991 h 3307417"/>
                  <a:gd name="connsiteX225" fmla="*/ 782900 w 2015889"/>
                  <a:gd name="connsiteY225" fmla="*/ 30719 h 3307417"/>
                  <a:gd name="connsiteX226" fmla="*/ 782900 w 2015889"/>
                  <a:gd name="connsiteY226" fmla="*/ 16122 h 3307417"/>
                  <a:gd name="connsiteX227" fmla="*/ 790199 w 2015889"/>
                  <a:gd name="connsiteY227" fmla="*/ 213185 h 3307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15889" h="3307417">
                    <a:moveTo>
                      <a:pt x="746404" y="74511"/>
                    </a:moveTo>
                    <a:cubicBezTo>
                      <a:pt x="765260" y="34368"/>
                      <a:pt x="784116" y="-5775"/>
                      <a:pt x="790199" y="1524"/>
                    </a:cubicBezTo>
                    <a:cubicBezTo>
                      <a:pt x="796282" y="8823"/>
                      <a:pt x="781684" y="65996"/>
                      <a:pt x="782900" y="118303"/>
                    </a:cubicBezTo>
                    <a:cubicBezTo>
                      <a:pt x="784116" y="170610"/>
                      <a:pt x="788982" y="246029"/>
                      <a:pt x="797498" y="315366"/>
                    </a:cubicBezTo>
                    <a:cubicBezTo>
                      <a:pt x="806014" y="384703"/>
                      <a:pt x="816963" y="485668"/>
                      <a:pt x="833994" y="534326"/>
                    </a:cubicBezTo>
                    <a:cubicBezTo>
                      <a:pt x="851025" y="582984"/>
                      <a:pt x="881438" y="590283"/>
                      <a:pt x="899686" y="607313"/>
                    </a:cubicBezTo>
                    <a:cubicBezTo>
                      <a:pt x="917934" y="624343"/>
                      <a:pt x="910635" y="642589"/>
                      <a:pt x="943481" y="636507"/>
                    </a:cubicBezTo>
                    <a:cubicBezTo>
                      <a:pt x="976327" y="630425"/>
                      <a:pt x="1052968" y="595148"/>
                      <a:pt x="1096763" y="570819"/>
                    </a:cubicBezTo>
                    <a:cubicBezTo>
                      <a:pt x="1140558" y="546490"/>
                      <a:pt x="1170971" y="512430"/>
                      <a:pt x="1206250" y="490534"/>
                    </a:cubicBezTo>
                    <a:cubicBezTo>
                      <a:pt x="1241529" y="468638"/>
                      <a:pt x="1314521" y="427280"/>
                      <a:pt x="1308438" y="439444"/>
                    </a:cubicBezTo>
                    <a:cubicBezTo>
                      <a:pt x="1302356" y="451609"/>
                      <a:pt x="1212333" y="529461"/>
                      <a:pt x="1169755" y="563521"/>
                    </a:cubicBezTo>
                    <a:cubicBezTo>
                      <a:pt x="1127177" y="597581"/>
                      <a:pt x="1089464" y="621910"/>
                      <a:pt x="1052968" y="643806"/>
                    </a:cubicBezTo>
                    <a:cubicBezTo>
                      <a:pt x="1016472" y="665702"/>
                      <a:pt x="981193" y="673001"/>
                      <a:pt x="950780" y="694897"/>
                    </a:cubicBezTo>
                    <a:cubicBezTo>
                      <a:pt x="920367" y="716793"/>
                      <a:pt x="894820" y="752070"/>
                      <a:pt x="870490" y="775182"/>
                    </a:cubicBezTo>
                    <a:cubicBezTo>
                      <a:pt x="846160" y="798294"/>
                      <a:pt x="816963" y="806809"/>
                      <a:pt x="804798" y="833571"/>
                    </a:cubicBezTo>
                    <a:cubicBezTo>
                      <a:pt x="792633" y="860333"/>
                      <a:pt x="807230" y="900475"/>
                      <a:pt x="797498" y="935752"/>
                    </a:cubicBezTo>
                    <a:cubicBezTo>
                      <a:pt x="787766" y="971029"/>
                      <a:pt x="745187" y="1005089"/>
                      <a:pt x="746404" y="1045232"/>
                    </a:cubicBezTo>
                    <a:cubicBezTo>
                      <a:pt x="747621" y="1085375"/>
                      <a:pt x="791416" y="1141331"/>
                      <a:pt x="804798" y="1176608"/>
                    </a:cubicBezTo>
                    <a:cubicBezTo>
                      <a:pt x="818180" y="1211885"/>
                      <a:pt x="813313" y="1241079"/>
                      <a:pt x="826695" y="1256893"/>
                    </a:cubicBezTo>
                    <a:cubicBezTo>
                      <a:pt x="840077" y="1272707"/>
                      <a:pt x="860758" y="1272706"/>
                      <a:pt x="885088" y="1271490"/>
                    </a:cubicBezTo>
                    <a:cubicBezTo>
                      <a:pt x="909418" y="1270274"/>
                      <a:pt x="953214" y="1266625"/>
                      <a:pt x="972678" y="1249595"/>
                    </a:cubicBezTo>
                    <a:cubicBezTo>
                      <a:pt x="992142" y="1232565"/>
                      <a:pt x="997008" y="1203369"/>
                      <a:pt x="1001874" y="1169309"/>
                    </a:cubicBezTo>
                    <a:cubicBezTo>
                      <a:pt x="1006740" y="1135249"/>
                      <a:pt x="1000658" y="1085374"/>
                      <a:pt x="1001874" y="1045232"/>
                    </a:cubicBezTo>
                    <a:cubicBezTo>
                      <a:pt x="1003090" y="1005090"/>
                      <a:pt x="1010389" y="966164"/>
                      <a:pt x="1009173" y="928454"/>
                    </a:cubicBezTo>
                    <a:cubicBezTo>
                      <a:pt x="1007957" y="890744"/>
                      <a:pt x="995792" y="848169"/>
                      <a:pt x="994575" y="818974"/>
                    </a:cubicBezTo>
                    <a:cubicBezTo>
                      <a:pt x="993359" y="789779"/>
                      <a:pt x="994575" y="780048"/>
                      <a:pt x="1001874" y="753286"/>
                    </a:cubicBezTo>
                    <a:cubicBezTo>
                      <a:pt x="1009173" y="726524"/>
                      <a:pt x="1029854" y="652321"/>
                      <a:pt x="1038370" y="658403"/>
                    </a:cubicBezTo>
                    <a:cubicBezTo>
                      <a:pt x="1046886" y="664485"/>
                      <a:pt x="1045669" y="741121"/>
                      <a:pt x="1052968" y="789779"/>
                    </a:cubicBezTo>
                    <a:cubicBezTo>
                      <a:pt x="1060267" y="838437"/>
                      <a:pt x="1077299" y="904125"/>
                      <a:pt x="1082165" y="950350"/>
                    </a:cubicBezTo>
                    <a:cubicBezTo>
                      <a:pt x="1087031" y="996575"/>
                      <a:pt x="1074866" y="1034284"/>
                      <a:pt x="1082165" y="1067128"/>
                    </a:cubicBezTo>
                    <a:cubicBezTo>
                      <a:pt x="1089464" y="1099972"/>
                      <a:pt x="1104063" y="1131599"/>
                      <a:pt x="1125960" y="1147413"/>
                    </a:cubicBezTo>
                    <a:cubicBezTo>
                      <a:pt x="1147857" y="1163227"/>
                      <a:pt x="1181920" y="1166877"/>
                      <a:pt x="1213549" y="1162011"/>
                    </a:cubicBezTo>
                    <a:cubicBezTo>
                      <a:pt x="1245178" y="1157145"/>
                      <a:pt x="1281674" y="1148630"/>
                      <a:pt x="1315737" y="1118219"/>
                    </a:cubicBezTo>
                    <a:cubicBezTo>
                      <a:pt x="1349800" y="1087808"/>
                      <a:pt x="1393595" y="1026985"/>
                      <a:pt x="1417925" y="979544"/>
                    </a:cubicBezTo>
                    <a:cubicBezTo>
                      <a:pt x="1442255" y="932103"/>
                      <a:pt x="1450771" y="866415"/>
                      <a:pt x="1461720" y="833571"/>
                    </a:cubicBezTo>
                    <a:cubicBezTo>
                      <a:pt x="1472669" y="800727"/>
                      <a:pt x="1464154" y="800727"/>
                      <a:pt x="1483618" y="782480"/>
                    </a:cubicBezTo>
                    <a:cubicBezTo>
                      <a:pt x="1503082" y="764233"/>
                      <a:pt x="1554177" y="742337"/>
                      <a:pt x="1578507" y="724091"/>
                    </a:cubicBezTo>
                    <a:cubicBezTo>
                      <a:pt x="1602837" y="705845"/>
                      <a:pt x="1629601" y="673001"/>
                      <a:pt x="1629601" y="673001"/>
                    </a:cubicBezTo>
                    <a:cubicBezTo>
                      <a:pt x="1649065" y="653538"/>
                      <a:pt x="1673396" y="630425"/>
                      <a:pt x="1695293" y="607313"/>
                    </a:cubicBezTo>
                    <a:cubicBezTo>
                      <a:pt x="1717190" y="584201"/>
                      <a:pt x="1733005" y="552573"/>
                      <a:pt x="1760985" y="534326"/>
                    </a:cubicBezTo>
                    <a:cubicBezTo>
                      <a:pt x="1788965" y="516079"/>
                      <a:pt x="1854657" y="491751"/>
                      <a:pt x="1863173" y="497833"/>
                    </a:cubicBezTo>
                    <a:cubicBezTo>
                      <a:pt x="1871689" y="503915"/>
                      <a:pt x="1831543" y="548923"/>
                      <a:pt x="1812079" y="570819"/>
                    </a:cubicBezTo>
                    <a:cubicBezTo>
                      <a:pt x="1792615" y="592715"/>
                      <a:pt x="1790182" y="592716"/>
                      <a:pt x="1746387" y="629209"/>
                    </a:cubicBezTo>
                    <a:cubicBezTo>
                      <a:pt x="1702592" y="665702"/>
                      <a:pt x="1591888" y="742338"/>
                      <a:pt x="1549310" y="789779"/>
                    </a:cubicBezTo>
                    <a:cubicBezTo>
                      <a:pt x="1506732" y="837220"/>
                      <a:pt x="1517680" y="862765"/>
                      <a:pt x="1490917" y="913856"/>
                    </a:cubicBezTo>
                    <a:cubicBezTo>
                      <a:pt x="1464154" y="964947"/>
                      <a:pt x="1411843" y="1056180"/>
                      <a:pt x="1388729" y="1096323"/>
                    </a:cubicBezTo>
                    <a:cubicBezTo>
                      <a:pt x="1365615" y="1136466"/>
                      <a:pt x="1336418" y="1152279"/>
                      <a:pt x="1352233" y="1154712"/>
                    </a:cubicBezTo>
                    <a:cubicBezTo>
                      <a:pt x="1368048" y="1157145"/>
                      <a:pt x="1444689" y="1113353"/>
                      <a:pt x="1483618" y="1110920"/>
                    </a:cubicBezTo>
                    <a:cubicBezTo>
                      <a:pt x="1522547" y="1108487"/>
                      <a:pt x="1549310" y="1130384"/>
                      <a:pt x="1585806" y="1140115"/>
                    </a:cubicBezTo>
                    <a:cubicBezTo>
                      <a:pt x="1622302" y="1149846"/>
                      <a:pt x="1702592" y="1169309"/>
                      <a:pt x="1702592" y="1169309"/>
                    </a:cubicBezTo>
                    <a:cubicBezTo>
                      <a:pt x="1741521" y="1179040"/>
                      <a:pt x="1802347" y="1183907"/>
                      <a:pt x="1819378" y="1198504"/>
                    </a:cubicBezTo>
                    <a:cubicBezTo>
                      <a:pt x="1836409" y="1213101"/>
                      <a:pt x="1812079" y="1245945"/>
                      <a:pt x="1804780" y="1256893"/>
                    </a:cubicBezTo>
                    <a:cubicBezTo>
                      <a:pt x="1797481" y="1267841"/>
                      <a:pt x="1803563" y="1273924"/>
                      <a:pt x="1775583" y="1264192"/>
                    </a:cubicBezTo>
                    <a:cubicBezTo>
                      <a:pt x="1747603" y="1254461"/>
                      <a:pt x="1683128" y="1215534"/>
                      <a:pt x="1636900" y="1198504"/>
                    </a:cubicBezTo>
                    <a:cubicBezTo>
                      <a:pt x="1590672" y="1181474"/>
                      <a:pt x="1555393" y="1163227"/>
                      <a:pt x="1498216" y="1162011"/>
                    </a:cubicBezTo>
                    <a:cubicBezTo>
                      <a:pt x="1441039" y="1160795"/>
                      <a:pt x="1344934" y="1168093"/>
                      <a:pt x="1293840" y="1191205"/>
                    </a:cubicBezTo>
                    <a:cubicBezTo>
                      <a:pt x="1242746" y="1214317"/>
                      <a:pt x="1191652" y="1300685"/>
                      <a:pt x="1191652" y="1300685"/>
                    </a:cubicBezTo>
                    <a:cubicBezTo>
                      <a:pt x="1160022" y="1334745"/>
                      <a:pt x="1118660" y="1363941"/>
                      <a:pt x="1104062" y="1395568"/>
                    </a:cubicBezTo>
                    <a:cubicBezTo>
                      <a:pt x="1089464" y="1427196"/>
                      <a:pt x="1101629" y="1452740"/>
                      <a:pt x="1104062" y="1490450"/>
                    </a:cubicBezTo>
                    <a:cubicBezTo>
                      <a:pt x="1106495" y="1528160"/>
                      <a:pt x="1106496" y="1592631"/>
                      <a:pt x="1118661" y="1621826"/>
                    </a:cubicBezTo>
                    <a:cubicBezTo>
                      <a:pt x="1130826" y="1651021"/>
                      <a:pt x="1152724" y="1646155"/>
                      <a:pt x="1177054" y="1665618"/>
                    </a:cubicBezTo>
                    <a:cubicBezTo>
                      <a:pt x="1201384" y="1685081"/>
                      <a:pt x="1234230" y="1725223"/>
                      <a:pt x="1264643" y="1738604"/>
                    </a:cubicBezTo>
                    <a:cubicBezTo>
                      <a:pt x="1295056" y="1751985"/>
                      <a:pt x="1332769" y="1739821"/>
                      <a:pt x="1359532" y="1745903"/>
                    </a:cubicBezTo>
                    <a:cubicBezTo>
                      <a:pt x="1386295" y="1751985"/>
                      <a:pt x="1391162" y="1771449"/>
                      <a:pt x="1425225" y="1775098"/>
                    </a:cubicBezTo>
                    <a:cubicBezTo>
                      <a:pt x="1459288" y="1778747"/>
                      <a:pt x="1528629" y="1760500"/>
                      <a:pt x="1563908" y="1767799"/>
                    </a:cubicBezTo>
                    <a:cubicBezTo>
                      <a:pt x="1599187" y="1775098"/>
                      <a:pt x="1617436" y="1809159"/>
                      <a:pt x="1636900" y="1818890"/>
                    </a:cubicBezTo>
                    <a:cubicBezTo>
                      <a:pt x="1656364" y="1828621"/>
                      <a:pt x="1666097" y="1837136"/>
                      <a:pt x="1680695" y="1826188"/>
                    </a:cubicBezTo>
                    <a:cubicBezTo>
                      <a:pt x="1695293" y="1815240"/>
                      <a:pt x="1708674" y="1762934"/>
                      <a:pt x="1724489" y="1753202"/>
                    </a:cubicBezTo>
                    <a:cubicBezTo>
                      <a:pt x="1740304" y="1743470"/>
                      <a:pt x="1759768" y="1764150"/>
                      <a:pt x="1775583" y="1767799"/>
                    </a:cubicBezTo>
                    <a:cubicBezTo>
                      <a:pt x="1791398" y="1771448"/>
                      <a:pt x="1805996" y="1777531"/>
                      <a:pt x="1819378" y="1775098"/>
                    </a:cubicBezTo>
                    <a:cubicBezTo>
                      <a:pt x="1832760" y="1772665"/>
                      <a:pt x="1846142" y="1741038"/>
                      <a:pt x="1855874" y="1753202"/>
                    </a:cubicBezTo>
                    <a:cubicBezTo>
                      <a:pt x="1865606" y="1765366"/>
                      <a:pt x="1857090" y="1827405"/>
                      <a:pt x="1877771" y="1848084"/>
                    </a:cubicBezTo>
                    <a:cubicBezTo>
                      <a:pt x="1898452" y="1868764"/>
                      <a:pt x="1958062" y="1867547"/>
                      <a:pt x="1979959" y="1877279"/>
                    </a:cubicBezTo>
                    <a:cubicBezTo>
                      <a:pt x="2001856" y="1887011"/>
                      <a:pt x="2028620" y="1904041"/>
                      <a:pt x="2009156" y="1906474"/>
                    </a:cubicBezTo>
                    <a:cubicBezTo>
                      <a:pt x="1989692" y="1908907"/>
                      <a:pt x="1886287" y="1879712"/>
                      <a:pt x="1863173" y="1891876"/>
                    </a:cubicBezTo>
                    <a:cubicBezTo>
                      <a:pt x="1840059" y="1904040"/>
                      <a:pt x="1875338" y="1968512"/>
                      <a:pt x="1870472" y="1979460"/>
                    </a:cubicBezTo>
                    <a:cubicBezTo>
                      <a:pt x="1865606" y="1990408"/>
                      <a:pt x="1855874" y="1978243"/>
                      <a:pt x="1833977" y="1957564"/>
                    </a:cubicBezTo>
                    <a:cubicBezTo>
                      <a:pt x="1812080" y="1936885"/>
                      <a:pt x="1769501" y="1868764"/>
                      <a:pt x="1739088" y="1855383"/>
                    </a:cubicBezTo>
                    <a:cubicBezTo>
                      <a:pt x="1708675" y="1842002"/>
                      <a:pt x="1679478" y="1883361"/>
                      <a:pt x="1651498" y="1877279"/>
                    </a:cubicBezTo>
                    <a:cubicBezTo>
                      <a:pt x="1623518" y="1871197"/>
                      <a:pt x="1605270" y="1827405"/>
                      <a:pt x="1571207" y="1818890"/>
                    </a:cubicBezTo>
                    <a:cubicBezTo>
                      <a:pt x="1537144" y="1810375"/>
                      <a:pt x="1494566" y="1817673"/>
                      <a:pt x="1447122" y="1826188"/>
                    </a:cubicBezTo>
                    <a:cubicBezTo>
                      <a:pt x="1399678" y="1834703"/>
                      <a:pt x="1319387" y="1857816"/>
                      <a:pt x="1286541" y="1869980"/>
                    </a:cubicBezTo>
                    <a:cubicBezTo>
                      <a:pt x="1253695" y="1882144"/>
                      <a:pt x="1253695" y="1883361"/>
                      <a:pt x="1250045" y="1899175"/>
                    </a:cubicBezTo>
                    <a:cubicBezTo>
                      <a:pt x="1246395" y="1914989"/>
                      <a:pt x="1257344" y="1929586"/>
                      <a:pt x="1264643" y="1964863"/>
                    </a:cubicBezTo>
                    <a:cubicBezTo>
                      <a:pt x="1271942" y="2000140"/>
                      <a:pt x="1279242" y="2073126"/>
                      <a:pt x="1293840" y="2110836"/>
                    </a:cubicBezTo>
                    <a:cubicBezTo>
                      <a:pt x="1308438" y="2148546"/>
                      <a:pt x="1335202" y="2165576"/>
                      <a:pt x="1352233" y="2191121"/>
                    </a:cubicBezTo>
                    <a:cubicBezTo>
                      <a:pt x="1369264" y="2216666"/>
                      <a:pt x="1387512" y="2262892"/>
                      <a:pt x="1396028" y="2264108"/>
                    </a:cubicBezTo>
                    <a:cubicBezTo>
                      <a:pt x="1404544" y="2265324"/>
                      <a:pt x="1388729" y="2206935"/>
                      <a:pt x="1403327" y="2198420"/>
                    </a:cubicBezTo>
                    <a:cubicBezTo>
                      <a:pt x="1417925" y="2189905"/>
                      <a:pt x="1473886" y="2192338"/>
                      <a:pt x="1483618" y="2213017"/>
                    </a:cubicBezTo>
                    <a:cubicBezTo>
                      <a:pt x="1493350" y="2233697"/>
                      <a:pt x="1460504" y="2298168"/>
                      <a:pt x="1461720" y="2322497"/>
                    </a:cubicBezTo>
                    <a:cubicBezTo>
                      <a:pt x="1462936" y="2346826"/>
                      <a:pt x="1482401" y="2344393"/>
                      <a:pt x="1490917" y="2358990"/>
                    </a:cubicBezTo>
                    <a:cubicBezTo>
                      <a:pt x="1499433" y="2373587"/>
                      <a:pt x="1477535" y="2383319"/>
                      <a:pt x="1512814" y="2410081"/>
                    </a:cubicBezTo>
                    <a:cubicBezTo>
                      <a:pt x="1548093" y="2436843"/>
                      <a:pt x="1661230" y="2490366"/>
                      <a:pt x="1702592" y="2519561"/>
                    </a:cubicBezTo>
                    <a:cubicBezTo>
                      <a:pt x="1743954" y="2548756"/>
                      <a:pt x="1722056" y="2552405"/>
                      <a:pt x="1760985" y="2585249"/>
                    </a:cubicBezTo>
                    <a:cubicBezTo>
                      <a:pt x="1799914" y="2618093"/>
                      <a:pt x="1931298" y="2703243"/>
                      <a:pt x="1936164" y="2716624"/>
                    </a:cubicBezTo>
                    <a:cubicBezTo>
                      <a:pt x="1941030" y="2730005"/>
                      <a:pt x="1813296" y="2654586"/>
                      <a:pt x="1790182" y="2665534"/>
                    </a:cubicBezTo>
                    <a:cubicBezTo>
                      <a:pt x="1767068" y="2676482"/>
                      <a:pt x="1805997" y="2731221"/>
                      <a:pt x="1797481" y="2782312"/>
                    </a:cubicBezTo>
                    <a:cubicBezTo>
                      <a:pt x="1788965" y="2833403"/>
                      <a:pt x="1750037" y="2941666"/>
                      <a:pt x="1739088" y="2972077"/>
                    </a:cubicBezTo>
                    <a:cubicBezTo>
                      <a:pt x="1728139" y="3002488"/>
                      <a:pt x="1731789" y="2986675"/>
                      <a:pt x="1731789" y="2964779"/>
                    </a:cubicBezTo>
                    <a:cubicBezTo>
                      <a:pt x="1731789" y="2942883"/>
                      <a:pt x="1741521" y="2896658"/>
                      <a:pt x="1739088" y="2840702"/>
                    </a:cubicBezTo>
                    <a:cubicBezTo>
                      <a:pt x="1736655" y="2784746"/>
                      <a:pt x="1748820" y="2688647"/>
                      <a:pt x="1717190" y="2629041"/>
                    </a:cubicBezTo>
                    <a:cubicBezTo>
                      <a:pt x="1685560" y="2569435"/>
                      <a:pt x="1582156" y="2467253"/>
                      <a:pt x="1549310" y="2483067"/>
                    </a:cubicBezTo>
                    <a:cubicBezTo>
                      <a:pt x="1516464" y="2498881"/>
                      <a:pt x="1529845" y="2681348"/>
                      <a:pt x="1520113" y="2723923"/>
                    </a:cubicBezTo>
                    <a:cubicBezTo>
                      <a:pt x="1510381" y="2766499"/>
                      <a:pt x="1492133" y="2771364"/>
                      <a:pt x="1490917" y="2738520"/>
                    </a:cubicBezTo>
                    <a:cubicBezTo>
                      <a:pt x="1489701" y="2705676"/>
                      <a:pt x="1514030" y="2579166"/>
                      <a:pt x="1512814" y="2526859"/>
                    </a:cubicBezTo>
                    <a:cubicBezTo>
                      <a:pt x="1511598" y="2474552"/>
                      <a:pt x="1501866" y="2445358"/>
                      <a:pt x="1483618" y="2424678"/>
                    </a:cubicBezTo>
                    <a:cubicBezTo>
                      <a:pt x="1465370" y="2403998"/>
                      <a:pt x="1427657" y="2427111"/>
                      <a:pt x="1403327" y="2402782"/>
                    </a:cubicBezTo>
                    <a:cubicBezTo>
                      <a:pt x="1378997" y="2378453"/>
                      <a:pt x="1360749" y="2311549"/>
                      <a:pt x="1337635" y="2278705"/>
                    </a:cubicBezTo>
                    <a:cubicBezTo>
                      <a:pt x="1314521" y="2245861"/>
                      <a:pt x="1313304" y="2159493"/>
                      <a:pt x="1264643" y="2205718"/>
                    </a:cubicBezTo>
                    <a:cubicBezTo>
                      <a:pt x="1215982" y="2251943"/>
                      <a:pt x="1073649" y="2479418"/>
                      <a:pt x="1045669" y="2556054"/>
                    </a:cubicBezTo>
                    <a:cubicBezTo>
                      <a:pt x="1017689" y="2632690"/>
                      <a:pt x="1082165" y="2615660"/>
                      <a:pt x="1096763" y="2665534"/>
                    </a:cubicBezTo>
                    <a:cubicBezTo>
                      <a:pt x="1111361" y="2715408"/>
                      <a:pt x="1134475" y="2816373"/>
                      <a:pt x="1133259" y="2855299"/>
                    </a:cubicBezTo>
                    <a:cubicBezTo>
                      <a:pt x="1132043" y="2894225"/>
                      <a:pt x="1104062" y="2919770"/>
                      <a:pt x="1089464" y="2899091"/>
                    </a:cubicBezTo>
                    <a:cubicBezTo>
                      <a:pt x="1074866" y="2878412"/>
                      <a:pt x="1062700" y="2778663"/>
                      <a:pt x="1045669" y="2731222"/>
                    </a:cubicBezTo>
                    <a:cubicBezTo>
                      <a:pt x="1028638" y="2683781"/>
                      <a:pt x="989709" y="2653369"/>
                      <a:pt x="987276" y="2614443"/>
                    </a:cubicBezTo>
                    <a:cubicBezTo>
                      <a:pt x="984843" y="2575517"/>
                      <a:pt x="997008" y="2559704"/>
                      <a:pt x="1031071" y="2497665"/>
                    </a:cubicBezTo>
                    <a:cubicBezTo>
                      <a:pt x="1065134" y="2435627"/>
                      <a:pt x="1160022" y="2299385"/>
                      <a:pt x="1191652" y="2242212"/>
                    </a:cubicBezTo>
                    <a:cubicBezTo>
                      <a:pt x="1223282" y="2185039"/>
                      <a:pt x="1241530" y="2209368"/>
                      <a:pt x="1220849" y="2154628"/>
                    </a:cubicBezTo>
                    <a:cubicBezTo>
                      <a:pt x="1200168" y="2099888"/>
                      <a:pt x="1102846" y="1939317"/>
                      <a:pt x="1067567" y="1913772"/>
                    </a:cubicBezTo>
                    <a:cubicBezTo>
                      <a:pt x="1032288" y="1888227"/>
                      <a:pt x="1028638" y="1967296"/>
                      <a:pt x="1009173" y="2001356"/>
                    </a:cubicBezTo>
                    <a:cubicBezTo>
                      <a:pt x="989709" y="2035417"/>
                      <a:pt x="960512" y="2080425"/>
                      <a:pt x="950780" y="2118135"/>
                    </a:cubicBezTo>
                    <a:cubicBezTo>
                      <a:pt x="941048" y="2155845"/>
                      <a:pt x="960512" y="2180173"/>
                      <a:pt x="950780" y="2227614"/>
                    </a:cubicBezTo>
                    <a:cubicBezTo>
                      <a:pt x="941048" y="2275055"/>
                      <a:pt x="906985" y="2351691"/>
                      <a:pt x="892387" y="2402782"/>
                    </a:cubicBezTo>
                    <a:cubicBezTo>
                      <a:pt x="877789" y="2453873"/>
                      <a:pt x="858325" y="2474552"/>
                      <a:pt x="863191" y="2534158"/>
                    </a:cubicBezTo>
                    <a:cubicBezTo>
                      <a:pt x="868057" y="2593764"/>
                      <a:pt x="897254" y="2697161"/>
                      <a:pt x="921584" y="2760416"/>
                    </a:cubicBezTo>
                    <a:cubicBezTo>
                      <a:pt x="945914" y="2823671"/>
                      <a:pt x="975110" y="2869896"/>
                      <a:pt x="1009173" y="2913688"/>
                    </a:cubicBezTo>
                    <a:cubicBezTo>
                      <a:pt x="1043236" y="2957480"/>
                      <a:pt x="1085815" y="2978160"/>
                      <a:pt x="1125960" y="3023168"/>
                    </a:cubicBezTo>
                    <a:cubicBezTo>
                      <a:pt x="1166105" y="3068176"/>
                      <a:pt x="1191652" y="3144812"/>
                      <a:pt x="1250045" y="3183738"/>
                    </a:cubicBezTo>
                    <a:cubicBezTo>
                      <a:pt x="1308438" y="3222664"/>
                      <a:pt x="1467803" y="3246993"/>
                      <a:pt x="1476319" y="3256725"/>
                    </a:cubicBezTo>
                    <a:cubicBezTo>
                      <a:pt x="1484835" y="3266457"/>
                      <a:pt x="1341284" y="3238479"/>
                      <a:pt x="1301139" y="3242128"/>
                    </a:cubicBezTo>
                    <a:cubicBezTo>
                      <a:pt x="1260994" y="3245777"/>
                      <a:pt x="1253695" y="3288353"/>
                      <a:pt x="1235447" y="3278621"/>
                    </a:cubicBezTo>
                    <a:cubicBezTo>
                      <a:pt x="1217199" y="3268889"/>
                      <a:pt x="1222065" y="3233612"/>
                      <a:pt x="1191652" y="3183738"/>
                    </a:cubicBezTo>
                    <a:cubicBezTo>
                      <a:pt x="1161239" y="3133864"/>
                      <a:pt x="1094330" y="3026817"/>
                      <a:pt x="1052968" y="2979376"/>
                    </a:cubicBezTo>
                    <a:cubicBezTo>
                      <a:pt x="1011606" y="2931935"/>
                      <a:pt x="961729" y="2875979"/>
                      <a:pt x="943481" y="2899091"/>
                    </a:cubicBezTo>
                    <a:cubicBezTo>
                      <a:pt x="925233" y="2922203"/>
                      <a:pt x="932532" y="3052363"/>
                      <a:pt x="943481" y="3118051"/>
                    </a:cubicBezTo>
                    <a:cubicBezTo>
                      <a:pt x="954430" y="3183739"/>
                      <a:pt x="1006740" y="3266456"/>
                      <a:pt x="1009173" y="3293218"/>
                    </a:cubicBezTo>
                    <a:cubicBezTo>
                      <a:pt x="1011606" y="3319980"/>
                      <a:pt x="970244" y="3305383"/>
                      <a:pt x="958079" y="3278621"/>
                    </a:cubicBezTo>
                    <a:cubicBezTo>
                      <a:pt x="945914" y="3251859"/>
                      <a:pt x="944698" y="3200769"/>
                      <a:pt x="936182" y="3132648"/>
                    </a:cubicBezTo>
                    <a:cubicBezTo>
                      <a:pt x="927666" y="3064527"/>
                      <a:pt x="921583" y="2948965"/>
                      <a:pt x="906985" y="2869896"/>
                    </a:cubicBezTo>
                    <a:cubicBezTo>
                      <a:pt x="892387" y="2790827"/>
                      <a:pt x="865623" y="2710542"/>
                      <a:pt x="848592" y="2658235"/>
                    </a:cubicBezTo>
                    <a:cubicBezTo>
                      <a:pt x="831561" y="2605928"/>
                      <a:pt x="810881" y="2597413"/>
                      <a:pt x="804798" y="2556054"/>
                    </a:cubicBezTo>
                    <a:cubicBezTo>
                      <a:pt x="798716" y="2514695"/>
                      <a:pt x="796282" y="2475769"/>
                      <a:pt x="812097" y="2410081"/>
                    </a:cubicBezTo>
                    <a:cubicBezTo>
                      <a:pt x="827912" y="2344393"/>
                      <a:pt x="882655" y="2225182"/>
                      <a:pt x="899686" y="2161927"/>
                    </a:cubicBezTo>
                    <a:cubicBezTo>
                      <a:pt x="916717" y="2098672"/>
                      <a:pt x="916718" y="2062179"/>
                      <a:pt x="914285" y="2030551"/>
                    </a:cubicBezTo>
                    <a:cubicBezTo>
                      <a:pt x="911852" y="1998923"/>
                      <a:pt x="896037" y="1983109"/>
                      <a:pt x="885088" y="1972161"/>
                    </a:cubicBezTo>
                    <a:cubicBezTo>
                      <a:pt x="874139" y="1961213"/>
                      <a:pt x="859541" y="1951482"/>
                      <a:pt x="848592" y="1964863"/>
                    </a:cubicBezTo>
                    <a:cubicBezTo>
                      <a:pt x="837643" y="1978244"/>
                      <a:pt x="827912" y="2008655"/>
                      <a:pt x="819396" y="2052447"/>
                    </a:cubicBezTo>
                    <a:cubicBezTo>
                      <a:pt x="810880" y="2096239"/>
                      <a:pt x="799931" y="2185039"/>
                      <a:pt x="797498" y="2227614"/>
                    </a:cubicBezTo>
                    <a:cubicBezTo>
                      <a:pt x="795065" y="2270189"/>
                      <a:pt x="808447" y="2292086"/>
                      <a:pt x="804798" y="2307900"/>
                    </a:cubicBezTo>
                    <a:cubicBezTo>
                      <a:pt x="801149" y="2323714"/>
                      <a:pt x="780467" y="2305467"/>
                      <a:pt x="775601" y="2322497"/>
                    </a:cubicBezTo>
                    <a:cubicBezTo>
                      <a:pt x="770735" y="2339527"/>
                      <a:pt x="782900" y="2386969"/>
                      <a:pt x="775601" y="2410081"/>
                    </a:cubicBezTo>
                    <a:cubicBezTo>
                      <a:pt x="768302" y="2433193"/>
                      <a:pt x="739105" y="2436842"/>
                      <a:pt x="731806" y="2461171"/>
                    </a:cubicBezTo>
                    <a:cubicBezTo>
                      <a:pt x="724507" y="2485500"/>
                      <a:pt x="730589" y="2531725"/>
                      <a:pt x="731806" y="2556054"/>
                    </a:cubicBezTo>
                    <a:cubicBezTo>
                      <a:pt x="733023" y="2580383"/>
                      <a:pt x="743971" y="2625392"/>
                      <a:pt x="739105" y="2607145"/>
                    </a:cubicBezTo>
                    <a:cubicBezTo>
                      <a:pt x="734239" y="2588898"/>
                      <a:pt x="700177" y="2492799"/>
                      <a:pt x="702610" y="2446574"/>
                    </a:cubicBezTo>
                    <a:cubicBezTo>
                      <a:pt x="705043" y="2400349"/>
                      <a:pt x="752488" y="2368722"/>
                      <a:pt x="753704" y="2329796"/>
                    </a:cubicBezTo>
                    <a:cubicBezTo>
                      <a:pt x="754920" y="2290870"/>
                      <a:pt x="728157" y="2236130"/>
                      <a:pt x="709909" y="2213017"/>
                    </a:cubicBezTo>
                    <a:cubicBezTo>
                      <a:pt x="691661" y="2189904"/>
                      <a:pt x="645432" y="2200853"/>
                      <a:pt x="644216" y="2191121"/>
                    </a:cubicBezTo>
                    <a:cubicBezTo>
                      <a:pt x="642999" y="2181390"/>
                      <a:pt x="695311" y="2172875"/>
                      <a:pt x="702610" y="2154628"/>
                    </a:cubicBezTo>
                    <a:cubicBezTo>
                      <a:pt x="709909" y="2136381"/>
                      <a:pt x="722074" y="2074342"/>
                      <a:pt x="688011" y="2081641"/>
                    </a:cubicBezTo>
                    <a:cubicBezTo>
                      <a:pt x="653948" y="2088940"/>
                      <a:pt x="534730" y="2186256"/>
                      <a:pt x="498234" y="2198420"/>
                    </a:cubicBezTo>
                    <a:cubicBezTo>
                      <a:pt x="461738" y="2210585"/>
                      <a:pt x="447140" y="2174091"/>
                      <a:pt x="469037" y="2154628"/>
                    </a:cubicBezTo>
                    <a:cubicBezTo>
                      <a:pt x="490934" y="2135165"/>
                      <a:pt x="628401" y="2126649"/>
                      <a:pt x="629618" y="2081641"/>
                    </a:cubicBezTo>
                    <a:cubicBezTo>
                      <a:pt x="630834" y="2036633"/>
                      <a:pt x="471470" y="1894309"/>
                      <a:pt x="476336" y="1884578"/>
                    </a:cubicBezTo>
                    <a:cubicBezTo>
                      <a:pt x="481202" y="1874847"/>
                      <a:pt x="616237" y="2006222"/>
                      <a:pt x="658815" y="2023252"/>
                    </a:cubicBezTo>
                    <a:cubicBezTo>
                      <a:pt x="701393" y="2040282"/>
                      <a:pt x="711125" y="2022036"/>
                      <a:pt x="731806" y="1986759"/>
                    </a:cubicBezTo>
                    <a:cubicBezTo>
                      <a:pt x="752487" y="1951482"/>
                      <a:pt x="784116" y="1861465"/>
                      <a:pt x="782900" y="1811591"/>
                    </a:cubicBezTo>
                    <a:cubicBezTo>
                      <a:pt x="781684" y="1761717"/>
                      <a:pt x="754920" y="1713059"/>
                      <a:pt x="724507" y="1687514"/>
                    </a:cubicBezTo>
                    <a:cubicBezTo>
                      <a:pt x="694094" y="1661969"/>
                      <a:pt x="617453" y="1678998"/>
                      <a:pt x="600422" y="1658319"/>
                    </a:cubicBezTo>
                    <a:cubicBezTo>
                      <a:pt x="583391" y="1637640"/>
                      <a:pt x="621103" y="1596281"/>
                      <a:pt x="622319" y="1563437"/>
                    </a:cubicBezTo>
                    <a:cubicBezTo>
                      <a:pt x="623535" y="1530593"/>
                      <a:pt x="622319" y="1479503"/>
                      <a:pt x="607721" y="1461256"/>
                    </a:cubicBezTo>
                    <a:cubicBezTo>
                      <a:pt x="593123" y="1443009"/>
                      <a:pt x="559059" y="1447875"/>
                      <a:pt x="534729" y="1453957"/>
                    </a:cubicBezTo>
                    <a:cubicBezTo>
                      <a:pt x="510399" y="1460039"/>
                      <a:pt x="490934" y="1490450"/>
                      <a:pt x="461738" y="1497749"/>
                    </a:cubicBezTo>
                    <a:cubicBezTo>
                      <a:pt x="432541" y="1505048"/>
                      <a:pt x="392396" y="1491667"/>
                      <a:pt x="359550" y="1497749"/>
                    </a:cubicBezTo>
                    <a:cubicBezTo>
                      <a:pt x="326704" y="1503831"/>
                      <a:pt x="298724" y="1531809"/>
                      <a:pt x="264661" y="1534242"/>
                    </a:cubicBezTo>
                    <a:cubicBezTo>
                      <a:pt x="230598" y="1536675"/>
                      <a:pt x="183154" y="1520861"/>
                      <a:pt x="155174" y="1512346"/>
                    </a:cubicBezTo>
                    <a:cubicBezTo>
                      <a:pt x="127194" y="1503831"/>
                      <a:pt x="122328" y="1481936"/>
                      <a:pt x="96781" y="1483152"/>
                    </a:cubicBezTo>
                    <a:cubicBezTo>
                      <a:pt x="71234" y="1484369"/>
                      <a:pt x="12841" y="1531809"/>
                      <a:pt x="1892" y="1519645"/>
                    </a:cubicBezTo>
                    <a:cubicBezTo>
                      <a:pt x="-9057" y="1507481"/>
                      <a:pt x="31088" y="1436927"/>
                      <a:pt x="31088" y="1410165"/>
                    </a:cubicBezTo>
                    <a:cubicBezTo>
                      <a:pt x="31088" y="1383403"/>
                      <a:pt x="-5407" y="1366373"/>
                      <a:pt x="1892" y="1359074"/>
                    </a:cubicBezTo>
                    <a:cubicBezTo>
                      <a:pt x="9191" y="1351775"/>
                      <a:pt x="45687" y="1383403"/>
                      <a:pt x="74883" y="1366373"/>
                    </a:cubicBezTo>
                    <a:cubicBezTo>
                      <a:pt x="104079" y="1349343"/>
                      <a:pt x="161256" y="1258110"/>
                      <a:pt x="177071" y="1256893"/>
                    </a:cubicBezTo>
                    <a:cubicBezTo>
                      <a:pt x="192886" y="1255677"/>
                      <a:pt x="178288" y="1329879"/>
                      <a:pt x="169772" y="1359074"/>
                    </a:cubicBezTo>
                    <a:cubicBezTo>
                      <a:pt x="161256" y="1388269"/>
                      <a:pt x="123544" y="1413814"/>
                      <a:pt x="125977" y="1432061"/>
                    </a:cubicBezTo>
                    <a:cubicBezTo>
                      <a:pt x="128410" y="1450308"/>
                      <a:pt x="158823" y="1462472"/>
                      <a:pt x="184370" y="1468554"/>
                    </a:cubicBezTo>
                    <a:cubicBezTo>
                      <a:pt x="209917" y="1474636"/>
                      <a:pt x="250062" y="1472203"/>
                      <a:pt x="279259" y="1468554"/>
                    </a:cubicBezTo>
                    <a:cubicBezTo>
                      <a:pt x="308456" y="1464905"/>
                      <a:pt x="359550" y="1446658"/>
                      <a:pt x="359550" y="1446658"/>
                    </a:cubicBezTo>
                    <a:cubicBezTo>
                      <a:pt x="398479" y="1435710"/>
                      <a:pt x="475120" y="1417463"/>
                      <a:pt x="512832" y="1402866"/>
                    </a:cubicBezTo>
                    <a:cubicBezTo>
                      <a:pt x="550544" y="1388269"/>
                      <a:pt x="583390" y="1377321"/>
                      <a:pt x="585823" y="1359074"/>
                    </a:cubicBezTo>
                    <a:cubicBezTo>
                      <a:pt x="588256" y="1340827"/>
                      <a:pt x="552977" y="1317715"/>
                      <a:pt x="527430" y="1293386"/>
                    </a:cubicBezTo>
                    <a:cubicBezTo>
                      <a:pt x="501883" y="1269057"/>
                      <a:pt x="470253" y="1236213"/>
                      <a:pt x="432541" y="1213101"/>
                    </a:cubicBezTo>
                    <a:cubicBezTo>
                      <a:pt x="394829" y="1189989"/>
                      <a:pt x="321838" y="1175392"/>
                      <a:pt x="301157" y="1154712"/>
                    </a:cubicBezTo>
                    <a:cubicBezTo>
                      <a:pt x="280476" y="1134033"/>
                      <a:pt x="321838" y="1119435"/>
                      <a:pt x="308456" y="1089024"/>
                    </a:cubicBezTo>
                    <a:cubicBezTo>
                      <a:pt x="295074" y="1058613"/>
                      <a:pt x="243980" y="1014822"/>
                      <a:pt x="220866" y="972246"/>
                    </a:cubicBezTo>
                    <a:cubicBezTo>
                      <a:pt x="197752" y="929671"/>
                      <a:pt x="179504" y="871281"/>
                      <a:pt x="169772" y="833571"/>
                    </a:cubicBezTo>
                    <a:cubicBezTo>
                      <a:pt x="160040" y="795861"/>
                      <a:pt x="151524" y="782480"/>
                      <a:pt x="162473" y="745987"/>
                    </a:cubicBezTo>
                    <a:cubicBezTo>
                      <a:pt x="173422" y="709494"/>
                      <a:pt x="207484" y="669351"/>
                      <a:pt x="235464" y="614611"/>
                    </a:cubicBezTo>
                    <a:cubicBezTo>
                      <a:pt x="263444" y="559871"/>
                      <a:pt x="325487" y="415115"/>
                      <a:pt x="330353" y="417548"/>
                    </a:cubicBezTo>
                    <a:cubicBezTo>
                      <a:pt x="335219" y="419981"/>
                      <a:pt x="284125" y="564738"/>
                      <a:pt x="264661" y="629209"/>
                    </a:cubicBezTo>
                    <a:cubicBezTo>
                      <a:pt x="245197" y="693680"/>
                      <a:pt x="213567" y="750853"/>
                      <a:pt x="213567" y="804376"/>
                    </a:cubicBezTo>
                    <a:cubicBezTo>
                      <a:pt x="213567" y="857899"/>
                      <a:pt x="219650" y="888311"/>
                      <a:pt x="264661" y="950350"/>
                    </a:cubicBezTo>
                    <a:cubicBezTo>
                      <a:pt x="309672" y="1012389"/>
                      <a:pt x="426458" y="1125518"/>
                      <a:pt x="483635" y="1176608"/>
                    </a:cubicBezTo>
                    <a:cubicBezTo>
                      <a:pt x="540812" y="1227699"/>
                      <a:pt x="582174" y="1239863"/>
                      <a:pt x="607721" y="1256893"/>
                    </a:cubicBezTo>
                    <a:cubicBezTo>
                      <a:pt x="633268" y="1273923"/>
                      <a:pt x="635701" y="1303118"/>
                      <a:pt x="636917" y="1278789"/>
                    </a:cubicBezTo>
                    <a:cubicBezTo>
                      <a:pt x="638133" y="1254460"/>
                      <a:pt x="623536" y="1148630"/>
                      <a:pt x="615020" y="1110920"/>
                    </a:cubicBezTo>
                    <a:cubicBezTo>
                      <a:pt x="606504" y="1073210"/>
                      <a:pt x="610153" y="1068345"/>
                      <a:pt x="585823" y="1052531"/>
                    </a:cubicBezTo>
                    <a:cubicBezTo>
                      <a:pt x="561492" y="1036717"/>
                      <a:pt x="481202" y="1033068"/>
                      <a:pt x="469037" y="1016038"/>
                    </a:cubicBezTo>
                    <a:cubicBezTo>
                      <a:pt x="456872" y="999008"/>
                      <a:pt x="510399" y="968597"/>
                      <a:pt x="512832" y="950350"/>
                    </a:cubicBezTo>
                    <a:cubicBezTo>
                      <a:pt x="515265" y="932103"/>
                      <a:pt x="518914" y="928454"/>
                      <a:pt x="483635" y="906558"/>
                    </a:cubicBezTo>
                    <a:cubicBezTo>
                      <a:pt x="448356" y="884662"/>
                      <a:pt x="320621" y="833571"/>
                      <a:pt x="301157" y="818974"/>
                    </a:cubicBezTo>
                    <a:cubicBezTo>
                      <a:pt x="281693" y="804377"/>
                      <a:pt x="346168" y="849385"/>
                      <a:pt x="366849" y="818974"/>
                    </a:cubicBezTo>
                    <a:cubicBezTo>
                      <a:pt x="387530" y="788563"/>
                      <a:pt x="408211" y="634074"/>
                      <a:pt x="425242" y="636507"/>
                    </a:cubicBezTo>
                    <a:cubicBezTo>
                      <a:pt x="442273" y="638940"/>
                      <a:pt x="459305" y="846952"/>
                      <a:pt x="469037" y="833571"/>
                    </a:cubicBezTo>
                    <a:cubicBezTo>
                      <a:pt x="478769" y="820190"/>
                      <a:pt x="497017" y="641373"/>
                      <a:pt x="483635" y="556222"/>
                    </a:cubicBezTo>
                    <a:cubicBezTo>
                      <a:pt x="470253" y="471071"/>
                      <a:pt x="388746" y="337262"/>
                      <a:pt x="388746" y="322665"/>
                    </a:cubicBezTo>
                    <a:cubicBezTo>
                      <a:pt x="388746" y="308068"/>
                      <a:pt x="458088" y="404167"/>
                      <a:pt x="483635" y="468638"/>
                    </a:cubicBezTo>
                    <a:cubicBezTo>
                      <a:pt x="509182" y="533109"/>
                      <a:pt x="535945" y="653538"/>
                      <a:pt x="542028" y="709494"/>
                    </a:cubicBezTo>
                    <a:cubicBezTo>
                      <a:pt x="548111" y="765450"/>
                      <a:pt x="514048" y="767883"/>
                      <a:pt x="520131" y="804376"/>
                    </a:cubicBezTo>
                    <a:cubicBezTo>
                      <a:pt x="526214" y="840869"/>
                      <a:pt x="550544" y="895610"/>
                      <a:pt x="578524" y="928454"/>
                    </a:cubicBezTo>
                    <a:cubicBezTo>
                      <a:pt x="606504" y="961298"/>
                      <a:pt x="662464" y="1009955"/>
                      <a:pt x="688011" y="1001440"/>
                    </a:cubicBezTo>
                    <a:cubicBezTo>
                      <a:pt x="713558" y="992925"/>
                      <a:pt x="713558" y="915073"/>
                      <a:pt x="731806" y="877363"/>
                    </a:cubicBezTo>
                    <a:cubicBezTo>
                      <a:pt x="750054" y="839653"/>
                      <a:pt x="778034" y="811675"/>
                      <a:pt x="797498" y="775182"/>
                    </a:cubicBezTo>
                    <a:cubicBezTo>
                      <a:pt x="816962" y="738689"/>
                      <a:pt x="852242" y="709494"/>
                      <a:pt x="848592" y="658403"/>
                    </a:cubicBezTo>
                    <a:cubicBezTo>
                      <a:pt x="844943" y="607312"/>
                      <a:pt x="793849" y="547707"/>
                      <a:pt x="775601" y="468638"/>
                    </a:cubicBezTo>
                    <a:cubicBezTo>
                      <a:pt x="757353" y="389569"/>
                      <a:pt x="737888" y="256978"/>
                      <a:pt x="739105" y="183991"/>
                    </a:cubicBezTo>
                    <a:cubicBezTo>
                      <a:pt x="740321" y="111005"/>
                      <a:pt x="775601" y="58697"/>
                      <a:pt x="782900" y="30719"/>
                    </a:cubicBezTo>
                    <a:cubicBezTo>
                      <a:pt x="790199" y="2741"/>
                      <a:pt x="781683" y="-14289"/>
                      <a:pt x="782900" y="16122"/>
                    </a:cubicBezTo>
                    <a:cubicBezTo>
                      <a:pt x="784117" y="46533"/>
                      <a:pt x="790199" y="213185"/>
                      <a:pt x="790199" y="213185"/>
                    </a:cubicBezTo>
                  </a:path>
                </a:pathLst>
              </a:custGeom>
              <a:solidFill>
                <a:srgbClr val="3366FF"/>
              </a:solidFill>
              <a:ln w="3175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Freeform 118">
                <a:extLst>
                  <a:ext uri="{FF2B5EF4-FFF2-40B4-BE49-F238E27FC236}">
                    <a16:creationId xmlns:a16="http://schemas.microsoft.com/office/drawing/2014/main" xmlns="" id="{295E1EFE-952F-DE4F-B3B3-60DFC205FBBA}"/>
                  </a:ext>
                </a:extLst>
              </p:cNvPr>
              <p:cNvSpPr/>
              <p:nvPr/>
            </p:nvSpPr>
            <p:spPr>
              <a:xfrm rot="15846720" flipH="1">
                <a:off x="2009732" y="2920940"/>
                <a:ext cx="126406" cy="125210"/>
              </a:xfrm>
              <a:custGeom>
                <a:avLst/>
                <a:gdLst>
                  <a:gd name="connsiteX0" fmla="*/ 117621 w 416931"/>
                  <a:gd name="connsiteY0" fmla="*/ 6855 h 450999"/>
                  <a:gd name="connsiteX1" fmla="*/ 8134 w 416931"/>
                  <a:gd name="connsiteY1" fmla="*/ 116335 h 450999"/>
                  <a:gd name="connsiteX2" fmla="*/ 22732 w 416931"/>
                  <a:gd name="connsiteY2" fmla="*/ 225815 h 450999"/>
                  <a:gd name="connsiteX3" fmla="*/ 139519 w 416931"/>
                  <a:gd name="connsiteY3" fmla="*/ 349892 h 450999"/>
                  <a:gd name="connsiteX4" fmla="*/ 285501 w 416931"/>
                  <a:gd name="connsiteY4" fmla="*/ 444775 h 450999"/>
                  <a:gd name="connsiteX5" fmla="*/ 373091 w 416931"/>
                  <a:gd name="connsiteY5" fmla="*/ 430178 h 450999"/>
                  <a:gd name="connsiteX6" fmla="*/ 416886 w 416931"/>
                  <a:gd name="connsiteY6" fmla="*/ 335295 h 450999"/>
                  <a:gd name="connsiteX7" fmla="*/ 365792 w 416931"/>
                  <a:gd name="connsiteY7" fmla="*/ 247711 h 450999"/>
                  <a:gd name="connsiteX8" fmla="*/ 380390 w 416931"/>
                  <a:gd name="connsiteY8" fmla="*/ 101738 h 450999"/>
                  <a:gd name="connsiteX9" fmla="*/ 307399 w 416931"/>
                  <a:gd name="connsiteY9" fmla="*/ 43349 h 450999"/>
                  <a:gd name="connsiteX10" fmla="*/ 234407 w 416931"/>
                  <a:gd name="connsiteY10" fmla="*/ 14154 h 450999"/>
                  <a:gd name="connsiteX11" fmla="*/ 117621 w 416931"/>
                  <a:gd name="connsiteY11" fmla="*/ 6855 h 450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16931" h="450999">
                    <a:moveTo>
                      <a:pt x="117621" y="6855"/>
                    </a:moveTo>
                    <a:cubicBezTo>
                      <a:pt x="79909" y="23885"/>
                      <a:pt x="23949" y="79842"/>
                      <a:pt x="8134" y="116335"/>
                    </a:cubicBezTo>
                    <a:cubicBezTo>
                      <a:pt x="-7681" y="152828"/>
                      <a:pt x="834" y="186889"/>
                      <a:pt x="22732" y="225815"/>
                    </a:cubicBezTo>
                    <a:cubicBezTo>
                      <a:pt x="44629" y="264741"/>
                      <a:pt x="95724" y="313399"/>
                      <a:pt x="139519" y="349892"/>
                    </a:cubicBezTo>
                    <a:cubicBezTo>
                      <a:pt x="183314" y="386385"/>
                      <a:pt x="246572" y="431394"/>
                      <a:pt x="285501" y="444775"/>
                    </a:cubicBezTo>
                    <a:cubicBezTo>
                      <a:pt x="324430" y="458156"/>
                      <a:pt x="351194" y="448425"/>
                      <a:pt x="373091" y="430178"/>
                    </a:cubicBezTo>
                    <a:cubicBezTo>
                      <a:pt x="394988" y="411931"/>
                      <a:pt x="418102" y="365706"/>
                      <a:pt x="416886" y="335295"/>
                    </a:cubicBezTo>
                    <a:cubicBezTo>
                      <a:pt x="415670" y="304884"/>
                      <a:pt x="371875" y="286637"/>
                      <a:pt x="365792" y="247711"/>
                    </a:cubicBezTo>
                    <a:cubicBezTo>
                      <a:pt x="359709" y="208785"/>
                      <a:pt x="390122" y="135798"/>
                      <a:pt x="380390" y="101738"/>
                    </a:cubicBezTo>
                    <a:cubicBezTo>
                      <a:pt x="370658" y="67678"/>
                      <a:pt x="331729" y="57946"/>
                      <a:pt x="307399" y="43349"/>
                    </a:cubicBezTo>
                    <a:cubicBezTo>
                      <a:pt x="283069" y="28752"/>
                      <a:pt x="262387" y="19020"/>
                      <a:pt x="234407" y="14154"/>
                    </a:cubicBezTo>
                    <a:cubicBezTo>
                      <a:pt x="206427" y="9288"/>
                      <a:pt x="155333" y="-10175"/>
                      <a:pt x="117621" y="685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2">
                      <a:lumMod val="40000"/>
                      <a:lumOff val="60000"/>
                    </a:schemeClr>
                  </a:gs>
                  <a:gs pos="99000">
                    <a:srgbClr val="3366FF"/>
                  </a:gs>
                  <a:gs pos="36000">
                    <a:schemeClr val="tx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xmlns="" id="{429AB6D0-8485-5B44-9A33-99CEDD3D1D58}"/>
                </a:ext>
              </a:extLst>
            </p:cNvPr>
            <p:cNvGrpSpPr/>
            <p:nvPr/>
          </p:nvGrpSpPr>
          <p:grpSpPr>
            <a:xfrm rot="19787004">
              <a:off x="3068779" y="3651305"/>
              <a:ext cx="512086" cy="340849"/>
              <a:chOff x="1133259" y="2492376"/>
              <a:chExt cx="512086" cy="340849"/>
            </a:xfrm>
          </p:grpSpPr>
          <p:sp>
            <p:nvSpPr>
              <p:cNvPr id="95" name="Freeform 94">
                <a:extLst>
                  <a:ext uri="{FF2B5EF4-FFF2-40B4-BE49-F238E27FC236}">
                    <a16:creationId xmlns:a16="http://schemas.microsoft.com/office/drawing/2014/main" xmlns="" id="{3F6AA33A-845A-4043-A939-43846B5126D4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5846720" flipH="1">
                <a:off x="1218877" y="2406758"/>
                <a:ext cx="340849" cy="512086"/>
              </a:xfrm>
              <a:custGeom>
                <a:avLst/>
                <a:gdLst>
                  <a:gd name="connsiteX0" fmla="*/ 746404 w 2015889"/>
                  <a:gd name="connsiteY0" fmla="*/ 74511 h 3307417"/>
                  <a:gd name="connsiteX1" fmla="*/ 790199 w 2015889"/>
                  <a:gd name="connsiteY1" fmla="*/ 1524 h 3307417"/>
                  <a:gd name="connsiteX2" fmla="*/ 782900 w 2015889"/>
                  <a:gd name="connsiteY2" fmla="*/ 118303 h 3307417"/>
                  <a:gd name="connsiteX3" fmla="*/ 797498 w 2015889"/>
                  <a:gd name="connsiteY3" fmla="*/ 315366 h 3307417"/>
                  <a:gd name="connsiteX4" fmla="*/ 833994 w 2015889"/>
                  <a:gd name="connsiteY4" fmla="*/ 534326 h 3307417"/>
                  <a:gd name="connsiteX5" fmla="*/ 899686 w 2015889"/>
                  <a:gd name="connsiteY5" fmla="*/ 607313 h 3307417"/>
                  <a:gd name="connsiteX6" fmla="*/ 943481 w 2015889"/>
                  <a:gd name="connsiteY6" fmla="*/ 636507 h 3307417"/>
                  <a:gd name="connsiteX7" fmla="*/ 1096763 w 2015889"/>
                  <a:gd name="connsiteY7" fmla="*/ 570819 h 3307417"/>
                  <a:gd name="connsiteX8" fmla="*/ 1206250 w 2015889"/>
                  <a:gd name="connsiteY8" fmla="*/ 490534 h 3307417"/>
                  <a:gd name="connsiteX9" fmla="*/ 1308438 w 2015889"/>
                  <a:gd name="connsiteY9" fmla="*/ 439444 h 3307417"/>
                  <a:gd name="connsiteX10" fmla="*/ 1169755 w 2015889"/>
                  <a:gd name="connsiteY10" fmla="*/ 563521 h 3307417"/>
                  <a:gd name="connsiteX11" fmla="*/ 1052968 w 2015889"/>
                  <a:gd name="connsiteY11" fmla="*/ 643806 h 3307417"/>
                  <a:gd name="connsiteX12" fmla="*/ 950780 w 2015889"/>
                  <a:gd name="connsiteY12" fmla="*/ 694897 h 3307417"/>
                  <a:gd name="connsiteX13" fmla="*/ 870490 w 2015889"/>
                  <a:gd name="connsiteY13" fmla="*/ 775182 h 3307417"/>
                  <a:gd name="connsiteX14" fmla="*/ 804798 w 2015889"/>
                  <a:gd name="connsiteY14" fmla="*/ 833571 h 3307417"/>
                  <a:gd name="connsiteX15" fmla="*/ 797498 w 2015889"/>
                  <a:gd name="connsiteY15" fmla="*/ 935752 h 3307417"/>
                  <a:gd name="connsiteX16" fmla="*/ 746404 w 2015889"/>
                  <a:gd name="connsiteY16" fmla="*/ 1045232 h 3307417"/>
                  <a:gd name="connsiteX17" fmla="*/ 804798 w 2015889"/>
                  <a:gd name="connsiteY17" fmla="*/ 1176608 h 3307417"/>
                  <a:gd name="connsiteX18" fmla="*/ 826695 w 2015889"/>
                  <a:gd name="connsiteY18" fmla="*/ 1256893 h 3307417"/>
                  <a:gd name="connsiteX19" fmla="*/ 885088 w 2015889"/>
                  <a:gd name="connsiteY19" fmla="*/ 1271490 h 3307417"/>
                  <a:gd name="connsiteX20" fmla="*/ 972678 w 2015889"/>
                  <a:gd name="connsiteY20" fmla="*/ 1249595 h 3307417"/>
                  <a:gd name="connsiteX21" fmla="*/ 1001874 w 2015889"/>
                  <a:gd name="connsiteY21" fmla="*/ 1169309 h 3307417"/>
                  <a:gd name="connsiteX22" fmla="*/ 1001874 w 2015889"/>
                  <a:gd name="connsiteY22" fmla="*/ 1045232 h 3307417"/>
                  <a:gd name="connsiteX23" fmla="*/ 1009173 w 2015889"/>
                  <a:gd name="connsiteY23" fmla="*/ 928454 h 3307417"/>
                  <a:gd name="connsiteX24" fmla="*/ 994575 w 2015889"/>
                  <a:gd name="connsiteY24" fmla="*/ 818974 h 3307417"/>
                  <a:gd name="connsiteX25" fmla="*/ 1001874 w 2015889"/>
                  <a:gd name="connsiteY25" fmla="*/ 753286 h 3307417"/>
                  <a:gd name="connsiteX26" fmla="*/ 1038370 w 2015889"/>
                  <a:gd name="connsiteY26" fmla="*/ 658403 h 3307417"/>
                  <a:gd name="connsiteX27" fmla="*/ 1052968 w 2015889"/>
                  <a:gd name="connsiteY27" fmla="*/ 789779 h 3307417"/>
                  <a:gd name="connsiteX28" fmla="*/ 1082165 w 2015889"/>
                  <a:gd name="connsiteY28" fmla="*/ 950350 h 3307417"/>
                  <a:gd name="connsiteX29" fmla="*/ 1082165 w 2015889"/>
                  <a:gd name="connsiteY29" fmla="*/ 1067128 h 3307417"/>
                  <a:gd name="connsiteX30" fmla="*/ 1125960 w 2015889"/>
                  <a:gd name="connsiteY30" fmla="*/ 1147413 h 3307417"/>
                  <a:gd name="connsiteX31" fmla="*/ 1213549 w 2015889"/>
                  <a:gd name="connsiteY31" fmla="*/ 1162011 h 3307417"/>
                  <a:gd name="connsiteX32" fmla="*/ 1315737 w 2015889"/>
                  <a:gd name="connsiteY32" fmla="*/ 1118219 h 3307417"/>
                  <a:gd name="connsiteX33" fmla="*/ 1417925 w 2015889"/>
                  <a:gd name="connsiteY33" fmla="*/ 979544 h 3307417"/>
                  <a:gd name="connsiteX34" fmla="*/ 1461720 w 2015889"/>
                  <a:gd name="connsiteY34" fmla="*/ 833571 h 3307417"/>
                  <a:gd name="connsiteX35" fmla="*/ 1483618 w 2015889"/>
                  <a:gd name="connsiteY35" fmla="*/ 782480 h 3307417"/>
                  <a:gd name="connsiteX36" fmla="*/ 1578507 w 2015889"/>
                  <a:gd name="connsiteY36" fmla="*/ 724091 h 3307417"/>
                  <a:gd name="connsiteX37" fmla="*/ 1629601 w 2015889"/>
                  <a:gd name="connsiteY37" fmla="*/ 673001 h 3307417"/>
                  <a:gd name="connsiteX38" fmla="*/ 1695293 w 2015889"/>
                  <a:gd name="connsiteY38" fmla="*/ 607313 h 3307417"/>
                  <a:gd name="connsiteX39" fmla="*/ 1760985 w 2015889"/>
                  <a:gd name="connsiteY39" fmla="*/ 534326 h 3307417"/>
                  <a:gd name="connsiteX40" fmla="*/ 1863173 w 2015889"/>
                  <a:gd name="connsiteY40" fmla="*/ 497833 h 3307417"/>
                  <a:gd name="connsiteX41" fmla="*/ 1812079 w 2015889"/>
                  <a:gd name="connsiteY41" fmla="*/ 570819 h 3307417"/>
                  <a:gd name="connsiteX42" fmla="*/ 1746387 w 2015889"/>
                  <a:gd name="connsiteY42" fmla="*/ 629209 h 3307417"/>
                  <a:gd name="connsiteX43" fmla="*/ 1549310 w 2015889"/>
                  <a:gd name="connsiteY43" fmla="*/ 789779 h 3307417"/>
                  <a:gd name="connsiteX44" fmla="*/ 1490917 w 2015889"/>
                  <a:gd name="connsiteY44" fmla="*/ 913856 h 3307417"/>
                  <a:gd name="connsiteX45" fmla="*/ 1388729 w 2015889"/>
                  <a:gd name="connsiteY45" fmla="*/ 1096323 h 3307417"/>
                  <a:gd name="connsiteX46" fmla="*/ 1352233 w 2015889"/>
                  <a:gd name="connsiteY46" fmla="*/ 1154712 h 3307417"/>
                  <a:gd name="connsiteX47" fmla="*/ 1483618 w 2015889"/>
                  <a:gd name="connsiteY47" fmla="*/ 1110920 h 3307417"/>
                  <a:gd name="connsiteX48" fmla="*/ 1585806 w 2015889"/>
                  <a:gd name="connsiteY48" fmla="*/ 1140115 h 3307417"/>
                  <a:gd name="connsiteX49" fmla="*/ 1702592 w 2015889"/>
                  <a:gd name="connsiteY49" fmla="*/ 1169309 h 3307417"/>
                  <a:gd name="connsiteX50" fmla="*/ 1819378 w 2015889"/>
                  <a:gd name="connsiteY50" fmla="*/ 1198504 h 3307417"/>
                  <a:gd name="connsiteX51" fmla="*/ 1804780 w 2015889"/>
                  <a:gd name="connsiteY51" fmla="*/ 1256893 h 3307417"/>
                  <a:gd name="connsiteX52" fmla="*/ 1775583 w 2015889"/>
                  <a:gd name="connsiteY52" fmla="*/ 1264192 h 3307417"/>
                  <a:gd name="connsiteX53" fmla="*/ 1636900 w 2015889"/>
                  <a:gd name="connsiteY53" fmla="*/ 1198504 h 3307417"/>
                  <a:gd name="connsiteX54" fmla="*/ 1498216 w 2015889"/>
                  <a:gd name="connsiteY54" fmla="*/ 1162011 h 3307417"/>
                  <a:gd name="connsiteX55" fmla="*/ 1293840 w 2015889"/>
                  <a:gd name="connsiteY55" fmla="*/ 1191205 h 3307417"/>
                  <a:gd name="connsiteX56" fmla="*/ 1191652 w 2015889"/>
                  <a:gd name="connsiteY56" fmla="*/ 1300685 h 3307417"/>
                  <a:gd name="connsiteX57" fmla="*/ 1104062 w 2015889"/>
                  <a:gd name="connsiteY57" fmla="*/ 1395568 h 3307417"/>
                  <a:gd name="connsiteX58" fmla="*/ 1104062 w 2015889"/>
                  <a:gd name="connsiteY58" fmla="*/ 1490450 h 3307417"/>
                  <a:gd name="connsiteX59" fmla="*/ 1118661 w 2015889"/>
                  <a:gd name="connsiteY59" fmla="*/ 1621826 h 3307417"/>
                  <a:gd name="connsiteX60" fmla="*/ 1177054 w 2015889"/>
                  <a:gd name="connsiteY60" fmla="*/ 1665618 h 3307417"/>
                  <a:gd name="connsiteX61" fmla="*/ 1264643 w 2015889"/>
                  <a:gd name="connsiteY61" fmla="*/ 1738604 h 3307417"/>
                  <a:gd name="connsiteX62" fmla="*/ 1359532 w 2015889"/>
                  <a:gd name="connsiteY62" fmla="*/ 1745903 h 3307417"/>
                  <a:gd name="connsiteX63" fmla="*/ 1425225 w 2015889"/>
                  <a:gd name="connsiteY63" fmla="*/ 1775098 h 3307417"/>
                  <a:gd name="connsiteX64" fmla="*/ 1563908 w 2015889"/>
                  <a:gd name="connsiteY64" fmla="*/ 1767799 h 3307417"/>
                  <a:gd name="connsiteX65" fmla="*/ 1636900 w 2015889"/>
                  <a:gd name="connsiteY65" fmla="*/ 1818890 h 3307417"/>
                  <a:gd name="connsiteX66" fmla="*/ 1680695 w 2015889"/>
                  <a:gd name="connsiteY66" fmla="*/ 1826188 h 3307417"/>
                  <a:gd name="connsiteX67" fmla="*/ 1724489 w 2015889"/>
                  <a:gd name="connsiteY67" fmla="*/ 1753202 h 3307417"/>
                  <a:gd name="connsiteX68" fmla="*/ 1775583 w 2015889"/>
                  <a:gd name="connsiteY68" fmla="*/ 1767799 h 3307417"/>
                  <a:gd name="connsiteX69" fmla="*/ 1819378 w 2015889"/>
                  <a:gd name="connsiteY69" fmla="*/ 1775098 h 3307417"/>
                  <a:gd name="connsiteX70" fmla="*/ 1855874 w 2015889"/>
                  <a:gd name="connsiteY70" fmla="*/ 1753202 h 3307417"/>
                  <a:gd name="connsiteX71" fmla="*/ 1877771 w 2015889"/>
                  <a:gd name="connsiteY71" fmla="*/ 1848084 h 3307417"/>
                  <a:gd name="connsiteX72" fmla="*/ 1979959 w 2015889"/>
                  <a:gd name="connsiteY72" fmla="*/ 1877279 h 3307417"/>
                  <a:gd name="connsiteX73" fmla="*/ 2009156 w 2015889"/>
                  <a:gd name="connsiteY73" fmla="*/ 1906474 h 3307417"/>
                  <a:gd name="connsiteX74" fmla="*/ 1863173 w 2015889"/>
                  <a:gd name="connsiteY74" fmla="*/ 1891876 h 3307417"/>
                  <a:gd name="connsiteX75" fmla="*/ 1870472 w 2015889"/>
                  <a:gd name="connsiteY75" fmla="*/ 1979460 h 3307417"/>
                  <a:gd name="connsiteX76" fmla="*/ 1833977 w 2015889"/>
                  <a:gd name="connsiteY76" fmla="*/ 1957564 h 3307417"/>
                  <a:gd name="connsiteX77" fmla="*/ 1739088 w 2015889"/>
                  <a:gd name="connsiteY77" fmla="*/ 1855383 h 3307417"/>
                  <a:gd name="connsiteX78" fmla="*/ 1651498 w 2015889"/>
                  <a:gd name="connsiteY78" fmla="*/ 1877279 h 3307417"/>
                  <a:gd name="connsiteX79" fmla="*/ 1571207 w 2015889"/>
                  <a:gd name="connsiteY79" fmla="*/ 1818890 h 3307417"/>
                  <a:gd name="connsiteX80" fmla="*/ 1447122 w 2015889"/>
                  <a:gd name="connsiteY80" fmla="*/ 1826188 h 3307417"/>
                  <a:gd name="connsiteX81" fmla="*/ 1286541 w 2015889"/>
                  <a:gd name="connsiteY81" fmla="*/ 1869980 h 3307417"/>
                  <a:gd name="connsiteX82" fmla="*/ 1250045 w 2015889"/>
                  <a:gd name="connsiteY82" fmla="*/ 1899175 h 3307417"/>
                  <a:gd name="connsiteX83" fmla="*/ 1264643 w 2015889"/>
                  <a:gd name="connsiteY83" fmla="*/ 1964863 h 3307417"/>
                  <a:gd name="connsiteX84" fmla="*/ 1293840 w 2015889"/>
                  <a:gd name="connsiteY84" fmla="*/ 2110836 h 3307417"/>
                  <a:gd name="connsiteX85" fmla="*/ 1352233 w 2015889"/>
                  <a:gd name="connsiteY85" fmla="*/ 2191121 h 3307417"/>
                  <a:gd name="connsiteX86" fmla="*/ 1396028 w 2015889"/>
                  <a:gd name="connsiteY86" fmla="*/ 2264108 h 3307417"/>
                  <a:gd name="connsiteX87" fmla="*/ 1403327 w 2015889"/>
                  <a:gd name="connsiteY87" fmla="*/ 2198420 h 3307417"/>
                  <a:gd name="connsiteX88" fmla="*/ 1483618 w 2015889"/>
                  <a:gd name="connsiteY88" fmla="*/ 2213017 h 3307417"/>
                  <a:gd name="connsiteX89" fmla="*/ 1461720 w 2015889"/>
                  <a:gd name="connsiteY89" fmla="*/ 2322497 h 3307417"/>
                  <a:gd name="connsiteX90" fmla="*/ 1490917 w 2015889"/>
                  <a:gd name="connsiteY90" fmla="*/ 2358990 h 3307417"/>
                  <a:gd name="connsiteX91" fmla="*/ 1512814 w 2015889"/>
                  <a:gd name="connsiteY91" fmla="*/ 2410081 h 3307417"/>
                  <a:gd name="connsiteX92" fmla="*/ 1702592 w 2015889"/>
                  <a:gd name="connsiteY92" fmla="*/ 2519561 h 3307417"/>
                  <a:gd name="connsiteX93" fmla="*/ 1760985 w 2015889"/>
                  <a:gd name="connsiteY93" fmla="*/ 2585249 h 3307417"/>
                  <a:gd name="connsiteX94" fmla="*/ 1936164 w 2015889"/>
                  <a:gd name="connsiteY94" fmla="*/ 2716624 h 3307417"/>
                  <a:gd name="connsiteX95" fmla="*/ 1790182 w 2015889"/>
                  <a:gd name="connsiteY95" fmla="*/ 2665534 h 3307417"/>
                  <a:gd name="connsiteX96" fmla="*/ 1797481 w 2015889"/>
                  <a:gd name="connsiteY96" fmla="*/ 2782312 h 3307417"/>
                  <a:gd name="connsiteX97" fmla="*/ 1739088 w 2015889"/>
                  <a:gd name="connsiteY97" fmla="*/ 2972077 h 3307417"/>
                  <a:gd name="connsiteX98" fmla="*/ 1731789 w 2015889"/>
                  <a:gd name="connsiteY98" fmla="*/ 2964779 h 3307417"/>
                  <a:gd name="connsiteX99" fmla="*/ 1739088 w 2015889"/>
                  <a:gd name="connsiteY99" fmla="*/ 2840702 h 3307417"/>
                  <a:gd name="connsiteX100" fmla="*/ 1717190 w 2015889"/>
                  <a:gd name="connsiteY100" fmla="*/ 2629041 h 3307417"/>
                  <a:gd name="connsiteX101" fmla="*/ 1549310 w 2015889"/>
                  <a:gd name="connsiteY101" fmla="*/ 2483067 h 3307417"/>
                  <a:gd name="connsiteX102" fmla="*/ 1520113 w 2015889"/>
                  <a:gd name="connsiteY102" fmla="*/ 2723923 h 3307417"/>
                  <a:gd name="connsiteX103" fmla="*/ 1490917 w 2015889"/>
                  <a:gd name="connsiteY103" fmla="*/ 2738520 h 3307417"/>
                  <a:gd name="connsiteX104" fmla="*/ 1512814 w 2015889"/>
                  <a:gd name="connsiteY104" fmla="*/ 2526859 h 3307417"/>
                  <a:gd name="connsiteX105" fmla="*/ 1483618 w 2015889"/>
                  <a:gd name="connsiteY105" fmla="*/ 2424678 h 3307417"/>
                  <a:gd name="connsiteX106" fmla="*/ 1403327 w 2015889"/>
                  <a:gd name="connsiteY106" fmla="*/ 2402782 h 3307417"/>
                  <a:gd name="connsiteX107" fmla="*/ 1337635 w 2015889"/>
                  <a:gd name="connsiteY107" fmla="*/ 2278705 h 3307417"/>
                  <a:gd name="connsiteX108" fmla="*/ 1264643 w 2015889"/>
                  <a:gd name="connsiteY108" fmla="*/ 2205718 h 3307417"/>
                  <a:gd name="connsiteX109" fmla="*/ 1045669 w 2015889"/>
                  <a:gd name="connsiteY109" fmla="*/ 2556054 h 3307417"/>
                  <a:gd name="connsiteX110" fmla="*/ 1096763 w 2015889"/>
                  <a:gd name="connsiteY110" fmla="*/ 2665534 h 3307417"/>
                  <a:gd name="connsiteX111" fmla="*/ 1133259 w 2015889"/>
                  <a:gd name="connsiteY111" fmla="*/ 2855299 h 3307417"/>
                  <a:gd name="connsiteX112" fmla="*/ 1089464 w 2015889"/>
                  <a:gd name="connsiteY112" fmla="*/ 2899091 h 3307417"/>
                  <a:gd name="connsiteX113" fmla="*/ 1045669 w 2015889"/>
                  <a:gd name="connsiteY113" fmla="*/ 2731222 h 3307417"/>
                  <a:gd name="connsiteX114" fmla="*/ 987276 w 2015889"/>
                  <a:gd name="connsiteY114" fmla="*/ 2614443 h 3307417"/>
                  <a:gd name="connsiteX115" fmla="*/ 1031071 w 2015889"/>
                  <a:gd name="connsiteY115" fmla="*/ 2497665 h 3307417"/>
                  <a:gd name="connsiteX116" fmla="*/ 1191652 w 2015889"/>
                  <a:gd name="connsiteY116" fmla="*/ 2242212 h 3307417"/>
                  <a:gd name="connsiteX117" fmla="*/ 1220849 w 2015889"/>
                  <a:gd name="connsiteY117" fmla="*/ 2154628 h 3307417"/>
                  <a:gd name="connsiteX118" fmla="*/ 1067567 w 2015889"/>
                  <a:gd name="connsiteY118" fmla="*/ 1913772 h 3307417"/>
                  <a:gd name="connsiteX119" fmla="*/ 1009173 w 2015889"/>
                  <a:gd name="connsiteY119" fmla="*/ 2001356 h 3307417"/>
                  <a:gd name="connsiteX120" fmla="*/ 950780 w 2015889"/>
                  <a:gd name="connsiteY120" fmla="*/ 2118135 h 3307417"/>
                  <a:gd name="connsiteX121" fmla="*/ 950780 w 2015889"/>
                  <a:gd name="connsiteY121" fmla="*/ 2227614 h 3307417"/>
                  <a:gd name="connsiteX122" fmla="*/ 892387 w 2015889"/>
                  <a:gd name="connsiteY122" fmla="*/ 2402782 h 3307417"/>
                  <a:gd name="connsiteX123" fmla="*/ 863191 w 2015889"/>
                  <a:gd name="connsiteY123" fmla="*/ 2534158 h 3307417"/>
                  <a:gd name="connsiteX124" fmla="*/ 921584 w 2015889"/>
                  <a:gd name="connsiteY124" fmla="*/ 2760416 h 3307417"/>
                  <a:gd name="connsiteX125" fmla="*/ 1009173 w 2015889"/>
                  <a:gd name="connsiteY125" fmla="*/ 2913688 h 3307417"/>
                  <a:gd name="connsiteX126" fmla="*/ 1125960 w 2015889"/>
                  <a:gd name="connsiteY126" fmla="*/ 3023168 h 3307417"/>
                  <a:gd name="connsiteX127" fmla="*/ 1250045 w 2015889"/>
                  <a:gd name="connsiteY127" fmla="*/ 3183738 h 3307417"/>
                  <a:gd name="connsiteX128" fmla="*/ 1476319 w 2015889"/>
                  <a:gd name="connsiteY128" fmla="*/ 3256725 h 3307417"/>
                  <a:gd name="connsiteX129" fmla="*/ 1301139 w 2015889"/>
                  <a:gd name="connsiteY129" fmla="*/ 3242128 h 3307417"/>
                  <a:gd name="connsiteX130" fmla="*/ 1235447 w 2015889"/>
                  <a:gd name="connsiteY130" fmla="*/ 3278621 h 3307417"/>
                  <a:gd name="connsiteX131" fmla="*/ 1191652 w 2015889"/>
                  <a:gd name="connsiteY131" fmla="*/ 3183738 h 3307417"/>
                  <a:gd name="connsiteX132" fmla="*/ 1052968 w 2015889"/>
                  <a:gd name="connsiteY132" fmla="*/ 2979376 h 3307417"/>
                  <a:gd name="connsiteX133" fmla="*/ 943481 w 2015889"/>
                  <a:gd name="connsiteY133" fmla="*/ 2899091 h 3307417"/>
                  <a:gd name="connsiteX134" fmla="*/ 943481 w 2015889"/>
                  <a:gd name="connsiteY134" fmla="*/ 3118051 h 3307417"/>
                  <a:gd name="connsiteX135" fmla="*/ 1009173 w 2015889"/>
                  <a:gd name="connsiteY135" fmla="*/ 3293218 h 3307417"/>
                  <a:gd name="connsiteX136" fmla="*/ 958079 w 2015889"/>
                  <a:gd name="connsiteY136" fmla="*/ 3278621 h 3307417"/>
                  <a:gd name="connsiteX137" fmla="*/ 936182 w 2015889"/>
                  <a:gd name="connsiteY137" fmla="*/ 3132648 h 3307417"/>
                  <a:gd name="connsiteX138" fmla="*/ 906985 w 2015889"/>
                  <a:gd name="connsiteY138" fmla="*/ 2869896 h 3307417"/>
                  <a:gd name="connsiteX139" fmla="*/ 848592 w 2015889"/>
                  <a:gd name="connsiteY139" fmla="*/ 2658235 h 3307417"/>
                  <a:gd name="connsiteX140" fmla="*/ 804798 w 2015889"/>
                  <a:gd name="connsiteY140" fmla="*/ 2556054 h 3307417"/>
                  <a:gd name="connsiteX141" fmla="*/ 812097 w 2015889"/>
                  <a:gd name="connsiteY141" fmla="*/ 2410081 h 3307417"/>
                  <a:gd name="connsiteX142" fmla="*/ 899686 w 2015889"/>
                  <a:gd name="connsiteY142" fmla="*/ 2161927 h 3307417"/>
                  <a:gd name="connsiteX143" fmla="*/ 914285 w 2015889"/>
                  <a:gd name="connsiteY143" fmla="*/ 2030551 h 3307417"/>
                  <a:gd name="connsiteX144" fmla="*/ 885088 w 2015889"/>
                  <a:gd name="connsiteY144" fmla="*/ 1972161 h 3307417"/>
                  <a:gd name="connsiteX145" fmla="*/ 848592 w 2015889"/>
                  <a:gd name="connsiteY145" fmla="*/ 1964863 h 3307417"/>
                  <a:gd name="connsiteX146" fmla="*/ 819396 w 2015889"/>
                  <a:gd name="connsiteY146" fmla="*/ 2052447 h 3307417"/>
                  <a:gd name="connsiteX147" fmla="*/ 797498 w 2015889"/>
                  <a:gd name="connsiteY147" fmla="*/ 2227614 h 3307417"/>
                  <a:gd name="connsiteX148" fmla="*/ 804798 w 2015889"/>
                  <a:gd name="connsiteY148" fmla="*/ 2307900 h 3307417"/>
                  <a:gd name="connsiteX149" fmla="*/ 775601 w 2015889"/>
                  <a:gd name="connsiteY149" fmla="*/ 2322497 h 3307417"/>
                  <a:gd name="connsiteX150" fmla="*/ 775601 w 2015889"/>
                  <a:gd name="connsiteY150" fmla="*/ 2410081 h 3307417"/>
                  <a:gd name="connsiteX151" fmla="*/ 731806 w 2015889"/>
                  <a:gd name="connsiteY151" fmla="*/ 2461171 h 3307417"/>
                  <a:gd name="connsiteX152" fmla="*/ 731806 w 2015889"/>
                  <a:gd name="connsiteY152" fmla="*/ 2556054 h 3307417"/>
                  <a:gd name="connsiteX153" fmla="*/ 739105 w 2015889"/>
                  <a:gd name="connsiteY153" fmla="*/ 2607145 h 3307417"/>
                  <a:gd name="connsiteX154" fmla="*/ 702610 w 2015889"/>
                  <a:gd name="connsiteY154" fmla="*/ 2446574 h 3307417"/>
                  <a:gd name="connsiteX155" fmla="*/ 753704 w 2015889"/>
                  <a:gd name="connsiteY155" fmla="*/ 2329796 h 3307417"/>
                  <a:gd name="connsiteX156" fmla="*/ 709909 w 2015889"/>
                  <a:gd name="connsiteY156" fmla="*/ 2213017 h 3307417"/>
                  <a:gd name="connsiteX157" fmla="*/ 644216 w 2015889"/>
                  <a:gd name="connsiteY157" fmla="*/ 2191121 h 3307417"/>
                  <a:gd name="connsiteX158" fmla="*/ 702610 w 2015889"/>
                  <a:gd name="connsiteY158" fmla="*/ 2154628 h 3307417"/>
                  <a:gd name="connsiteX159" fmla="*/ 688011 w 2015889"/>
                  <a:gd name="connsiteY159" fmla="*/ 2081641 h 3307417"/>
                  <a:gd name="connsiteX160" fmla="*/ 498234 w 2015889"/>
                  <a:gd name="connsiteY160" fmla="*/ 2198420 h 3307417"/>
                  <a:gd name="connsiteX161" fmla="*/ 469037 w 2015889"/>
                  <a:gd name="connsiteY161" fmla="*/ 2154628 h 3307417"/>
                  <a:gd name="connsiteX162" fmla="*/ 629618 w 2015889"/>
                  <a:gd name="connsiteY162" fmla="*/ 2081641 h 3307417"/>
                  <a:gd name="connsiteX163" fmla="*/ 476336 w 2015889"/>
                  <a:gd name="connsiteY163" fmla="*/ 1884578 h 3307417"/>
                  <a:gd name="connsiteX164" fmla="*/ 658815 w 2015889"/>
                  <a:gd name="connsiteY164" fmla="*/ 2023252 h 3307417"/>
                  <a:gd name="connsiteX165" fmla="*/ 731806 w 2015889"/>
                  <a:gd name="connsiteY165" fmla="*/ 1986759 h 3307417"/>
                  <a:gd name="connsiteX166" fmla="*/ 782900 w 2015889"/>
                  <a:gd name="connsiteY166" fmla="*/ 1811591 h 3307417"/>
                  <a:gd name="connsiteX167" fmla="*/ 724507 w 2015889"/>
                  <a:gd name="connsiteY167" fmla="*/ 1687514 h 3307417"/>
                  <a:gd name="connsiteX168" fmla="*/ 600422 w 2015889"/>
                  <a:gd name="connsiteY168" fmla="*/ 1658319 h 3307417"/>
                  <a:gd name="connsiteX169" fmla="*/ 622319 w 2015889"/>
                  <a:gd name="connsiteY169" fmla="*/ 1563437 h 3307417"/>
                  <a:gd name="connsiteX170" fmla="*/ 607721 w 2015889"/>
                  <a:gd name="connsiteY170" fmla="*/ 1461256 h 3307417"/>
                  <a:gd name="connsiteX171" fmla="*/ 534729 w 2015889"/>
                  <a:gd name="connsiteY171" fmla="*/ 1453957 h 3307417"/>
                  <a:gd name="connsiteX172" fmla="*/ 461738 w 2015889"/>
                  <a:gd name="connsiteY172" fmla="*/ 1497749 h 3307417"/>
                  <a:gd name="connsiteX173" fmla="*/ 359550 w 2015889"/>
                  <a:gd name="connsiteY173" fmla="*/ 1497749 h 3307417"/>
                  <a:gd name="connsiteX174" fmla="*/ 264661 w 2015889"/>
                  <a:gd name="connsiteY174" fmla="*/ 1534242 h 3307417"/>
                  <a:gd name="connsiteX175" fmla="*/ 155174 w 2015889"/>
                  <a:gd name="connsiteY175" fmla="*/ 1512346 h 3307417"/>
                  <a:gd name="connsiteX176" fmla="*/ 96781 w 2015889"/>
                  <a:gd name="connsiteY176" fmla="*/ 1483152 h 3307417"/>
                  <a:gd name="connsiteX177" fmla="*/ 1892 w 2015889"/>
                  <a:gd name="connsiteY177" fmla="*/ 1519645 h 3307417"/>
                  <a:gd name="connsiteX178" fmla="*/ 31088 w 2015889"/>
                  <a:gd name="connsiteY178" fmla="*/ 1410165 h 3307417"/>
                  <a:gd name="connsiteX179" fmla="*/ 1892 w 2015889"/>
                  <a:gd name="connsiteY179" fmla="*/ 1359074 h 3307417"/>
                  <a:gd name="connsiteX180" fmla="*/ 74883 w 2015889"/>
                  <a:gd name="connsiteY180" fmla="*/ 1366373 h 3307417"/>
                  <a:gd name="connsiteX181" fmla="*/ 177071 w 2015889"/>
                  <a:gd name="connsiteY181" fmla="*/ 1256893 h 3307417"/>
                  <a:gd name="connsiteX182" fmla="*/ 169772 w 2015889"/>
                  <a:gd name="connsiteY182" fmla="*/ 1359074 h 3307417"/>
                  <a:gd name="connsiteX183" fmla="*/ 125977 w 2015889"/>
                  <a:gd name="connsiteY183" fmla="*/ 1432061 h 3307417"/>
                  <a:gd name="connsiteX184" fmla="*/ 184370 w 2015889"/>
                  <a:gd name="connsiteY184" fmla="*/ 1468554 h 3307417"/>
                  <a:gd name="connsiteX185" fmla="*/ 279259 w 2015889"/>
                  <a:gd name="connsiteY185" fmla="*/ 1468554 h 3307417"/>
                  <a:gd name="connsiteX186" fmla="*/ 359550 w 2015889"/>
                  <a:gd name="connsiteY186" fmla="*/ 1446658 h 3307417"/>
                  <a:gd name="connsiteX187" fmla="*/ 512832 w 2015889"/>
                  <a:gd name="connsiteY187" fmla="*/ 1402866 h 3307417"/>
                  <a:gd name="connsiteX188" fmla="*/ 585823 w 2015889"/>
                  <a:gd name="connsiteY188" fmla="*/ 1359074 h 3307417"/>
                  <a:gd name="connsiteX189" fmla="*/ 527430 w 2015889"/>
                  <a:gd name="connsiteY189" fmla="*/ 1293386 h 3307417"/>
                  <a:gd name="connsiteX190" fmla="*/ 432541 w 2015889"/>
                  <a:gd name="connsiteY190" fmla="*/ 1213101 h 3307417"/>
                  <a:gd name="connsiteX191" fmla="*/ 301157 w 2015889"/>
                  <a:gd name="connsiteY191" fmla="*/ 1154712 h 3307417"/>
                  <a:gd name="connsiteX192" fmla="*/ 308456 w 2015889"/>
                  <a:gd name="connsiteY192" fmla="*/ 1089024 h 3307417"/>
                  <a:gd name="connsiteX193" fmla="*/ 220866 w 2015889"/>
                  <a:gd name="connsiteY193" fmla="*/ 972246 h 3307417"/>
                  <a:gd name="connsiteX194" fmla="*/ 169772 w 2015889"/>
                  <a:gd name="connsiteY194" fmla="*/ 833571 h 3307417"/>
                  <a:gd name="connsiteX195" fmla="*/ 162473 w 2015889"/>
                  <a:gd name="connsiteY195" fmla="*/ 745987 h 3307417"/>
                  <a:gd name="connsiteX196" fmla="*/ 235464 w 2015889"/>
                  <a:gd name="connsiteY196" fmla="*/ 614611 h 3307417"/>
                  <a:gd name="connsiteX197" fmla="*/ 330353 w 2015889"/>
                  <a:gd name="connsiteY197" fmla="*/ 417548 h 3307417"/>
                  <a:gd name="connsiteX198" fmla="*/ 264661 w 2015889"/>
                  <a:gd name="connsiteY198" fmla="*/ 629209 h 3307417"/>
                  <a:gd name="connsiteX199" fmla="*/ 213567 w 2015889"/>
                  <a:gd name="connsiteY199" fmla="*/ 804376 h 3307417"/>
                  <a:gd name="connsiteX200" fmla="*/ 264661 w 2015889"/>
                  <a:gd name="connsiteY200" fmla="*/ 950350 h 3307417"/>
                  <a:gd name="connsiteX201" fmla="*/ 483635 w 2015889"/>
                  <a:gd name="connsiteY201" fmla="*/ 1176608 h 3307417"/>
                  <a:gd name="connsiteX202" fmla="*/ 607721 w 2015889"/>
                  <a:gd name="connsiteY202" fmla="*/ 1256893 h 3307417"/>
                  <a:gd name="connsiteX203" fmla="*/ 636917 w 2015889"/>
                  <a:gd name="connsiteY203" fmla="*/ 1278789 h 3307417"/>
                  <a:gd name="connsiteX204" fmla="*/ 615020 w 2015889"/>
                  <a:gd name="connsiteY204" fmla="*/ 1110920 h 3307417"/>
                  <a:gd name="connsiteX205" fmla="*/ 585823 w 2015889"/>
                  <a:gd name="connsiteY205" fmla="*/ 1052531 h 3307417"/>
                  <a:gd name="connsiteX206" fmla="*/ 469037 w 2015889"/>
                  <a:gd name="connsiteY206" fmla="*/ 1016038 h 3307417"/>
                  <a:gd name="connsiteX207" fmla="*/ 512832 w 2015889"/>
                  <a:gd name="connsiteY207" fmla="*/ 950350 h 3307417"/>
                  <a:gd name="connsiteX208" fmla="*/ 483635 w 2015889"/>
                  <a:gd name="connsiteY208" fmla="*/ 906558 h 3307417"/>
                  <a:gd name="connsiteX209" fmla="*/ 301157 w 2015889"/>
                  <a:gd name="connsiteY209" fmla="*/ 818974 h 3307417"/>
                  <a:gd name="connsiteX210" fmla="*/ 366849 w 2015889"/>
                  <a:gd name="connsiteY210" fmla="*/ 818974 h 3307417"/>
                  <a:gd name="connsiteX211" fmla="*/ 425242 w 2015889"/>
                  <a:gd name="connsiteY211" fmla="*/ 636507 h 3307417"/>
                  <a:gd name="connsiteX212" fmla="*/ 469037 w 2015889"/>
                  <a:gd name="connsiteY212" fmla="*/ 833571 h 3307417"/>
                  <a:gd name="connsiteX213" fmla="*/ 483635 w 2015889"/>
                  <a:gd name="connsiteY213" fmla="*/ 556222 h 3307417"/>
                  <a:gd name="connsiteX214" fmla="*/ 388746 w 2015889"/>
                  <a:gd name="connsiteY214" fmla="*/ 322665 h 3307417"/>
                  <a:gd name="connsiteX215" fmla="*/ 483635 w 2015889"/>
                  <a:gd name="connsiteY215" fmla="*/ 468638 h 3307417"/>
                  <a:gd name="connsiteX216" fmla="*/ 542028 w 2015889"/>
                  <a:gd name="connsiteY216" fmla="*/ 709494 h 3307417"/>
                  <a:gd name="connsiteX217" fmla="*/ 520131 w 2015889"/>
                  <a:gd name="connsiteY217" fmla="*/ 804376 h 3307417"/>
                  <a:gd name="connsiteX218" fmla="*/ 578524 w 2015889"/>
                  <a:gd name="connsiteY218" fmla="*/ 928454 h 3307417"/>
                  <a:gd name="connsiteX219" fmla="*/ 688011 w 2015889"/>
                  <a:gd name="connsiteY219" fmla="*/ 1001440 h 3307417"/>
                  <a:gd name="connsiteX220" fmla="*/ 731806 w 2015889"/>
                  <a:gd name="connsiteY220" fmla="*/ 877363 h 3307417"/>
                  <a:gd name="connsiteX221" fmla="*/ 797498 w 2015889"/>
                  <a:gd name="connsiteY221" fmla="*/ 775182 h 3307417"/>
                  <a:gd name="connsiteX222" fmla="*/ 848592 w 2015889"/>
                  <a:gd name="connsiteY222" fmla="*/ 658403 h 3307417"/>
                  <a:gd name="connsiteX223" fmla="*/ 775601 w 2015889"/>
                  <a:gd name="connsiteY223" fmla="*/ 468638 h 3307417"/>
                  <a:gd name="connsiteX224" fmla="*/ 739105 w 2015889"/>
                  <a:gd name="connsiteY224" fmla="*/ 183991 h 3307417"/>
                  <a:gd name="connsiteX225" fmla="*/ 782900 w 2015889"/>
                  <a:gd name="connsiteY225" fmla="*/ 30719 h 3307417"/>
                  <a:gd name="connsiteX226" fmla="*/ 782900 w 2015889"/>
                  <a:gd name="connsiteY226" fmla="*/ 16122 h 3307417"/>
                  <a:gd name="connsiteX227" fmla="*/ 790199 w 2015889"/>
                  <a:gd name="connsiteY227" fmla="*/ 213185 h 3307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015889" h="3307417">
                    <a:moveTo>
                      <a:pt x="746404" y="74511"/>
                    </a:moveTo>
                    <a:cubicBezTo>
                      <a:pt x="765260" y="34368"/>
                      <a:pt x="784116" y="-5775"/>
                      <a:pt x="790199" y="1524"/>
                    </a:cubicBezTo>
                    <a:cubicBezTo>
                      <a:pt x="796282" y="8823"/>
                      <a:pt x="781684" y="65996"/>
                      <a:pt x="782900" y="118303"/>
                    </a:cubicBezTo>
                    <a:cubicBezTo>
                      <a:pt x="784116" y="170610"/>
                      <a:pt x="788982" y="246029"/>
                      <a:pt x="797498" y="315366"/>
                    </a:cubicBezTo>
                    <a:cubicBezTo>
                      <a:pt x="806014" y="384703"/>
                      <a:pt x="816963" y="485668"/>
                      <a:pt x="833994" y="534326"/>
                    </a:cubicBezTo>
                    <a:cubicBezTo>
                      <a:pt x="851025" y="582984"/>
                      <a:pt x="881438" y="590283"/>
                      <a:pt x="899686" y="607313"/>
                    </a:cubicBezTo>
                    <a:cubicBezTo>
                      <a:pt x="917934" y="624343"/>
                      <a:pt x="910635" y="642589"/>
                      <a:pt x="943481" y="636507"/>
                    </a:cubicBezTo>
                    <a:cubicBezTo>
                      <a:pt x="976327" y="630425"/>
                      <a:pt x="1052968" y="595148"/>
                      <a:pt x="1096763" y="570819"/>
                    </a:cubicBezTo>
                    <a:cubicBezTo>
                      <a:pt x="1140558" y="546490"/>
                      <a:pt x="1170971" y="512430"/>
                      <a:pt x="1206250" y="490534"/>
                    </a:cubicBezTo>
                    <a:cubicBezTo>
                      <a:pt x="1241529" y="468638"/>
                      <a:pt x="1314521" y="427280"/>
                      <a:pt x="1308438" y="439444"/>
                    </a:cubicBezTo>
                    <a:cubicBezTo>
                      <a:pt x="1302356" y="451609"/>
                      <a:pt x="1212333" y="529461"/>
                      <a:pt x="1169755" y="563521"/>
                    </a:cubicBezTo>
                    <a:cubicBezTo>
                      <a:pt x="1127177" y="597581"/>
                      <a:pt x="1089464" y="621910"/>
                      <a:pt x="1052968" y="643806"/>
                    </a:cubicBezTo>
                    <a:cubicBezTo>
                      <a:pt x="1016472" y="665702"/>
                      <a:pt x="981193" y="673001"/>
                      <a:pt x="950780" y="694897"/>
                    </a:cubicBezTo>
                    <a:cubicBezTo>
                      <a:pt x="920367" y="716793"/>
                      <a:pt x="894820" y="752070"/>
                      <a:pt x="870490" y="775182"/>
                    </a:cubicBezTo>
                    <a:cubicBezTo>
                      <a:pt x="846160" y="798294"/>
                      <a:pt x="816963" y="806809"/>
                      <a:pt x="804798" y="833571"/>
                    </a:cubicBezTo>
                    <a:cubicBezTo>
                      <a:pt x="792633" y="860333"/>
                      <a:pt x="807230" y="900475"/>
                      <a:pt x="797498" y="935752"/>
                    </a:cubicBezTo>
                    <a:cubicBezTo>
                      <a:pt x="787766" y="971029"/>
                      <a:pt x="745187" y="1005089"/>
                      <a:pt x="746404" y="1045232"/>
                    </a:cubicBezTo>
                    <a:cubicBezTo>
                      <a:pt x="747621" y="1085375"/>
                      <a:pt x="791416" y="1141331"/>
                      <a:pt x="804798" y="1176608"/>
                    </a:cubicBezTo>
                    <a:cubicBezTo>
                      <a:pt x="818180" y="1211885"/>
                      <a:pt x="813313" y="1241079"/>
                      <a:pt x="826695" y="1256893"/>
                    </a:cubicBezTo>
                    <a:cubicBezTo>
                      <a:pt x="840077" y="1272707"/>
                      <a:pt x="860758" y="1272706"/>
                      <a:pt x="885088" y="1271490"/>
                    </a:cubicBezTo>
                    <a:cubicBezTo>
                      <a:pt x="909418" y="1270274"/>
                      <a:pt x="953214" y="1266625"/>
                      <a:pt x="972678" y="1249595"/>
                    </a:cubicBezTo>
                    <a:cubicBezTo>
                      <a:pt x="992142" y="1232565"/>
                      <a:pt x="997008" y="1203369"/>
                      <a:pt x="1001874" y="1169309"/>
                    </a:cubicBezTo>
                    <a:cubicBezTo>
                      <a:pt x="1006740" y="1135249"/>
                      <a:pt x="1000658" y="1085374"/>
                      <a:pt x="1001874" y="1045232"/>
                    </a:cubicBezTo>
                    <a:cubicBezTo>
                      <a:pt x="1003090" y="1005090"/>
                      <a:pt x="1010389" y="966164"/>
                      <a:pt x="1009173" y="928454"/>
                    </a:cubicBezTo>
                    <a:cubicBezTo>
                      <a:pt x="1007957" y="890744"/>
                      <a:pt x="995792" y="848169"/>
                      <a:pt x="994575" y="818974"/>
                    </a:cubicBezTo>
                    <a:cubicBezTo>
                      <a:pt x="993359" y="789779"/>
                      <a:pt x="994575" y="780048"/>
                      <a:pt x="1001874" y="753286"/>
                    </a:cubicBezTo>
                    <a:cubicBezTo>
                      <a:pt x="1009173" y="726524"/>
                      <a:pt x="1029854" y="652321"/>
                      <a:pt x="1038370" y="658403"/>
                    </a:cubicBezTo>
                    <a:cubicBezTo>
                      <a:pt x="1046886" y="664485"/>
                      <a:pt x="1045669" y="741121"/>
                      <a:pt x="1052968" y="789779"/>
                    </a:cubicBezTo>
                    <a:cubicBezTo>
                      <a:pt x="1060267" y="838437"/>
                      <a:pt x="1077299" y="904125"/>
                      <a:pt x="1082165" y="950350"/>
                    </a:cubicBezTo>
                    <a:cubicBezTo>
                      <a:pt x="1087031" y="996575"/>
                      <a:pt x="1074866" y="1034284"/>
                      <a:pt x="1082165" y="1067128"/>
                    </a:cubicBezTo>
                    <a:cubicBezTo>
                      <a:pt x="1089464" y="1099972"/>
                      <a:pt x="1104063" y="1131599"/>
                      <a:pt x="1125960" y="1147413"/>
                    </a:cubicBezTo>
                    <a:cubicBezTo>
                      <a:pt x="1147857" y="1163227"/>
                      <a:pt x="1181920" y="1166877"/>
                      <a:pt x="1213549" y="1162011"/>
                    </a:cubicBezTo>
                    <a:cubicBezTo>
                      <a:pt x="1245178" y="1157145"/>
                      <a:pt x="1281674" y="1148630"/>
                      <a:pt x="1315737" y="1118219"/>
                    </a:cubicBezTo>
                    <a:cubicBezTo>
                      <a:pt x="1349800" y="1087808"/>
                      <a:pt x="1393595" y="1026985"/>
                      <a:pt x="1417925" y="979544"/>
                    </a:cubicBezTo>
                    <a:cubicBezTo>
                      <a:pt x="1442255" y="932103"/>
                      <a:pt x="1450771" y="866415"/>
                      <a:pt x="1461720" y="833571"/>
                    </a:cubicBezTo>
                    <a:cubicBezTo>
                      <a:pt x="1472669" y="800727"/>
                      <a:pt x="1464154" y="800727"/>
                      <a:pt x="1483618" y="782480"/>
                    </a:cubicBezTo>
                    <a:cubicBezTo>
                      <a:pt x="1503082" y="764233"/>
                      <a:pt x="1554177" y="742337"/>
                      <a:pt x="1578507" y="724091"/>
                    </a:cubicBezTo>
                    <a:cubicBezTo>
                      <a:pt x="1602837" y="705845"/>
                      <a:pt x="1629601" y="673001"/>
                      <a:pt x="1629601" y="673001"/>
                    </a:cubicBezTo>
                    <a:cubicBezTo>
                      <a:pt x="1649065" y="653538"/>
                      <a:pt x="1673396" y="630425"/>
                      <a:pt x="1695293" y="607313"/>
                    </a:cubicBezTo>
                    <a:cubicBezTo>
                      <a:pt x="1717190" y="584201"/>
                      <a:pt x="1733005" y="552573"/>
                      <a:pt x="1760985" y="534326"/>
                    </a:cubicBezTo>
                    <a:cubicBezTo>
                      <a:pt x="1788965" y="516079"/>
                      <a:pt x="1854657" y="491751"/>
                      <a:pt x="1863173" y="497833"/>
                    </a:cubicBezTo>
                    <a:cubicBezTo>
                      <a:pt x="1871689" y="503915"/>
                      <a:pt x="1831543" y="548923"/>
                      <a:pt x="1812079" y="570819"/>
                    </a:cubicBezTo>
                    <a:cubicBezTo>
                      <a:pt x="1792615" y="592715"/>
                      <a:pt x="1790182" y="592716"/>
                      <a:pt x="1746387" y="629209"/>
                    </a:cubicBezTo>
                    <a:cubicBezTo>
                      <a:pt x="1702592" y="665702"/>
                      <a:pt x="1591888" y="742338"/>
                      <a:pt x="1549310" y="789779"/>
                    </a:cubicBezTo>
                    <a:cubicBezTo>
                      <a:pt x="1506732" y="837220"/>
                      <a:pt x="1517680" y="862765"/>
                      <a:pt x="1490917" y="913856"/>
                    </a:cubicBezTo>
                    <a:cubicBezTo>
                      <a:pt x="1464154" y="964947"/>
                      <a:pt x="1411843" y="1056180"/>
                      <a:pt x="1388729" y="1096323"/>
                    </a:cubicBezTo>
                    <a:cubicBezTo>
                      <a:pt x="1365615" y="1136466"/>
                      <a:pt x="1336418" y="1152279"/>
                      <a:pt x="1352233" y="1154712"/>
                    </a:cubicBezTo>
                    <a:cubicBezTo>
                      <a:pt x="1368048" y="1157145"/>
                      <a:pt x="1444689" y="1113353"/>
                      <a:pt x="1483618" y="1110920"/>
                    </a:cubicBezTo>
                    <a:cubicBezTo>
                      <a:pt x="1522547" y="1108487"/>
                      <a:pt x="1549310" y="1130384"/>
                      <a:pt x="1585806" y="1140115"/>
                    </a:cubicBezTo>
                    <a:cubicBezTo>
                      <a:pt x="1622302" y="1149846"/>
                      <a:pt x="1702592" y="1169309"/>
                      <a:pt x="1702592" y="1169309"/>
                    </a:cubicBezTo>
                    <a:cubicBezTo>
                      <a:pt x="1741521" y="1179040"/>
                      <a:pt x="1802347" y="1183907"/>
                      <a:pt x="1819378" y="1198504"/>
                    </a:cubicBezTo>
                    <a:cubicBezTo>
                      <a:pt x="1836409" y="1213101"/>
                      <a:pt x="1812079" y="1245945"/>
                      <a:pt x="1804780" y="1256893"/>
                    </a:cubicBezTo>
                    <a:cubicBezTo>
                      <a:pt x="1797481" y="1267841"/>
                      <a:pt x="1803563" y="1273924"/>
                      <a:pt x="1775583" y="1264192"/>
                    </a:cubicBezTo>
                    <a:cubicBezTo>
                      <a:pt x="1747603" y="1254461"/>
                      <a:pt x="1683128" y="1215534"/>
                      <a:pt x="1636900" y="1198504"/>
                    </a:cubicBezTo>
                    <a:cubicBezTo>
                      <a:pt x="1590672" y="1181474"/>
                      <a:pt x="1555393" y="1163227"/>
                      <a:pt x="1498216" y="1162011"/>
                    </a:cubicBezTo>
                    <a:cubicBezTo>
                      <a:pt x="1441039" y="1160795"/>
                      <a:pt x="1344934" y="1168093"/>
                      <a:pt x="1293840" y="1191205"/>
                    </a:cubicBezTo>
                    <a:cubicBezTo>
                      <a:pt x="1242746" y="1214317"/>
                      <a:pt x="1191652" y="1300685"/>
                      <a:pt x="1191652" y="1300685"/>
                    </a:cubicBezTo>
                    <a:cubicBezTo>
                      <a:pt x="1160022" y="1334745"/>
                      <a:pt x="1118660" y="1363941"/>
                      <a:pt x="1104062" y="1395568"/>
                    </a:cubicBezTo>
                    <a:cubicBezTo>
                      <a:pt x="1089464" y="1427196"/>
                      <a:pt x="1101629" y="1452740"/>
                      <a:pt x="1104062" y="1490450"/>
                    </a:cubicBezTo>
                    <a:cubicBezTo>
                      <a:pt x="1106495" y="1528160"/>
                      <a:pt x="1106496" y="1592631"/>
                      <a:pt x="1118661" y="1621826"/>
                    </a:cubicBezTo>
                    <a:cubicBezTo>
                      <a:pt x="1130826" y="1651021"/>
                      <a:pt x="1152724" y="1646155"/>
                      <a:pt x="1177054" y="1665618"/>
                    </a:cubicBezTo>
                    <a:cubicBezTo>
                      <a:pt x="1201384" y="1685081"/>
                      <a:pt x="1234230" y="1725223"/>
                      <a:pt x="1264643" y="1738604"/>
                    </a:cubicBezTo>
                    <a:cubicBezTo>
                      <a:pt x="1295056" y="1751985"/>
                      <a:pt x="1332769" y="1739821"/>
                      <a:pt x="1359532" y="1745903"/>
                    </a:cubicBezTo>
                    <a:cubicBezTo>
                      <a:pt x="1386295" y="1751985"/>
                      <a:pt x="1391162" y="1771449"/>
                      <a:pt x="1425225" y="1775098"/>
                    </a:cubicBezTo>
                    <a:cubicBezTo>
                      <a:pt x="1459288" y="1778747"/>
                      <a:pt x="1528629" y="1760500"/>
                      <a:pt x="1563908" y="1767799"/>
                    </a:cubicBezTo>
                    <a:cubicBezTo>
                      <a:pt x="1599187" y="1775098"/>
                      <a:pt x="1617436" y="1809159"/>
                      <a:pt x="1636900" y="1818890"/>
                    </a:cubicBezTo>
                    <a:cubicBezTo>
                      <a:pt x="1656364" y="1828621"/>
                      <a:pt x="1666097" y="1837136"/>
                      <a:pt x="1680695" y="1826188"/>
                    </a:cubicBezTo>
                    <a:cubicBezTo>
                      <a:pt x="1695293" y="1815240"/>
                      <a:pt x="1708674" y="1762934"/>
                      <a:pt x="1724489" y="1753202"/>
                    </a:cubicBezTo>
                    <a:cubicBezTo>
                      <a:pt x="1740304" y="1743470"/>
                      <a:pt x="1759768" y="1764150"/>
                      <a:pt x="1775583" y="1767799"/>
                    </a:cubicBezTo>
                    <a:cubicBezTo>
                      <a:pt x="1791398" y="1771448"/>
                      <a:pt x="1805996" y="1777531"/>
                      <a:pt x="1819378" y="1775098"/>
                    </a:cubicBezTo>
                    <a:cubicBezTo>
                      <a:pt x="1832760" y="1772665"/>
                      <a:pt x="1846142" y="1741038"/>
                      <a:pt x="1855874" y="1753202"/>
                    </a:cubicBezTo>
                    <a:cubicBezTo>
                      <a:pt x="1865606" y="1765366"/>
                      <a:pt x="1857090" y="1827405"/>
                      <a:pt x="1877771" y="1848084"/>
                    </a:cubicBezTo>
                    <a:cubicBezTo>
                      <a:pt x="1898452" y="1868764"/>
                      <a:pt x="1958062" y="1867547"/>
                      <a:pt x="1979959" y="1877279"/>
                    </a:cubicBezTo>
                    <a:cubicBezTo>
                      <a:pt x="2001856" y="1887011"/>
                      <a:pt x="2028620" y="1904041"/>
                      <a:pt x="2009156" y="1906474"/>
                    </a:cubicBezTo>
                    <a:cubicBezTo>
                      <a:pt x="1989692" y="1908907"/>
                      <a:pt x="1886287" y="1879712"/>
                      <a:pt x="1863173" y="1891876"/>
                    </a:cubicBezTo>
                    <a:cubicBezTo>
                      <a:pt x="1840059" y="1904040"/>
                      <a:pt x="1875338" y="1968512"/>
                      <a:pt x="1870472" y="1979460"/>
                    </a:cubicBezTo>
                    <a:cubicBezTo>
                      <a:pt x="1865606" y="1990408"/>
                      <a:pt x="1855874" y="1978243"/>
                      <a:pt x="1833977" y="1957564"/>
                    </a:cubicBezTo>
                    <a:cubicBezTo>
                      <a:pt x="1812080" y="1936885"/>
                      <a:pt x="1769501" y="1868764"/>
                      <a:pt x="1739088" y="1855383"/>
                    </a:cubicBezTo>
                    <a:cubicBezTo>
                      <a:pt x="1708675" y="1842002"/>
                      <a:pt x="1679478" y="1883361"/>
                      <a:pt x="1651498" y="1877279"/>
                    </a:cubicBezTo>
                    <a:cubicBezTo>
                      <a:pt x="1623518" y="1871197"/>
                      <a:pt x="1605270" y="1827405"/>
                      <a:pt x="1571207" y="1818890"/>
                    </a:cubicBezTo>
                    <a:cubicBezTo>
                      <a:pt x="1537144" y="1810375"/>
                      <a:pt x="1494566" y="1817673"/>
                      <a:pt x="1447122" y="1826188"/>
                    </a:cubicBezTo>
                    <a:cubicBezTo>
                      <a:pt x="1399678" y="1834703"/>
                      <a:pt x="1319387" y="1857816"/>
                      <a:pt x="1286541" y="1869980"/>
                    </a:cubicBezTo>
                    <a:cubicBezTo>
                      <a:pt x="1253695" y="1882144"/>
                      <a:pt x="1253695" y="1883361"/>
                      <a:pt x="1250045" y="1899175"/>
                    </a:cubicBezTo>
                    <a:cubicBezTo>
                      <a:pt x="1246395" y="1914989"/>
                      <a:pt x="1257344" y="1929586"/>
                      <a:pt x="1264643" y="1964863"/>
                    </a:cubicBezTo>
                    <a:cubicBezTo>
                      <a:pt x="1271942" y="2000140"/>
                      <a:pt x="1279242" y="2073126"/>
                      <a:pt x="1293840" y="2110836"/>
                    </a:cubicBezTo>
                    <a:cubicBezTo>
                      <a:pt x="1308438" y="2148546"/>
                      <a:pt x="1335202" y="2165576"/>
                      <a:pt x="1352233" y="2191121"/>
                    </a:cubicBezTo>
                    <a:cubicBezTo>
                      <a:pt x="1369264" y="2216666"/>
                      <a:pt x="1387512" y="2262892"/>
                      <a:pt x="1396028" y="2264108"/>
                    </a:cubicBezTo>
                    <a:cubicBezTo>
                      <a:pt x="1404544" y="2265324"/>
                      <a:pt x="1388729" y="2206935"/>
                      <a:pt x="1403327" y="2198420"/>
                    </a:cubicBezTo>
                    <a:cubicBezTo>
                      <a:pt x="1417925" y="2189905"/>
                      <a:pt x="1473886" y="2192338"/>
                      <a:pt x="1483618" y="2213017"/>
                    </a:cubicBezTo>
                    <a:cubicBezTo>
                      <a:pt x="1493350" y="2233697"/>
                      <a:pt x="1460504" y="2298168"/>
                      <a:pt x="1461720" y="2322497"/>
                    </a:cubicBezTo>
                    <a:cubicBezTo>
                      <a:pt x="1462936" y="2346826"/>
                      <a:pt x="1482401" y="2344393"/>
                      <a:pt x="1490917" y="2358990"/>
                    </a:cubicBezTo>
                    <a:cubicBezTo>
                      <a:pt x="1499433" y="2373587"/>
                      <a:pt x="1477535" y="2383319"/>
                      <a:pt x="1512814" y="2410081"/>
                    </a:cubicBezTo>
                    <a:cubicBezTo>
                      <a:pt x="1548093" y="2436843"/>
                      <a:pt x="1661230" y="2490366"/>
                      <a:pt x="1702592" y="2519561"/>
                    </a:cubicBezTo>
                    <a:cubicBezTo>
                      <a:pt x="1743954" y="2548756"/>
                      <a:pt x="1722056" y="2552405"/>
                      <a:pt x="1760985" y="2585249"/>
                    </a:cubicBezTo>
                    <a:cubicBezTo>
                      <a:pt x="1799914" y="2618093"/>
                      <a:pt x="1931298" y="2703243"/>
                      <a:pt x="1936164" y="2716624"/>
                    </a:cubicBezTo>
                    <a:cubicBezTo>
                      <a:pt x="1941030" y="2730005"/>
                      <a:pt x="1813296" y="2654586"/>
                      <a:pt x="1790182" y="2665534"/>
                    </a:cubicBezTo>
                    <a:cubicBezTo>
                      <a:pt x="1767068" y="2676482"/>
                      <a:pt x="1805997" y="2731221"/>
                      <a:pt x="1797481" y="2782312"/>
                    </a:cubicBezTo>
                    <a:cubicBezTo>
                      <a:pt x="1788965" y="2833403"/>
                      <a:pt x="1750037" y="2941666"/>
                      <a:pt x="1739088" y="2972077"/>
                    </a:cubicBezTo>
                    <a:cubicBezTo>
                      <a:pt x="1728139" y="3002488"/>
                      <a:pt x="1731789" y="2986675"/>
                      <a:pt x="1731789" y="2964779"/>
                    </a:cubicBezTo>
                    <a:cubicBezTo>
                      <a:pt x="1731789" y="2942883"/>
                      <a:pt x="1741521" y="2896658"/>
                      <a:pt x="1739088" y="2840702"/>
                    </a:cubicBezTo>
                    <a:cubicBezTo>
                      <a:pt x="1736655" y="2784746"/>
                      <a:pt x="1748820" y="2688647"/>
                      <a:pt x="1717190" y="2629041"/>
                    </a:cubicBezTo>
                    <a:cubicBezTo>
                      <a:pt x="1685560" y="2569435"/>
                      <a:pt x="1582156" y="2467253"/>
                      <a:pt x="1549310" y="2483067"/>
                    </a:cubicBezTo>
                    <a:cubicBezTo>
                      <a:pt x="1516464" y="2498881"/>
                      <a:pt x="1529845" y="2681348"/>
                      <a:pt x="1520113" y="2723923"/>
                    </a:cubicBezTo>
                    <a:cubicBezTo>
                      <a:pt x="1510381" y="2766499"/>
                      <a:pt x="1492133" y="2771364"/>
                      <a:pt x="1490917" y="2738520"/>
                    </a:cubicBezTo>
                    <a:cubicBezTo>
                      <a:pt x="1489701" y="2705676"/>
                      <a:pt x="1514030" y="2579166"/>
                      <a:pt x="1512814" y="2526859"/>
                    </a:cubicBezTo>
                    <a:cubicBezTo>
                      <a:pt x="1511598" y="2474552"/>
                      <a:pt x="1501866" y="2445358"/>
                      <a:pt x="1483618" y="2424678"/>
                    </a:cubicBezTo>
                    <a:cubicBezTo>
                      <a:pt x="1465370" y="2403998"/>
                      <a:pt x="1427657" y="2427111"/>
                      <a:pt x="1403327" y="2402782"/>
                    </a:cubicBezTo>
                    <a:cubicBezTo>
                      <a:pt x="1378997" y="2378453"/>
                      <a:pt x="1360749" y="2311549"/>
                      <a:pt x="1337635" y="2278705"/>
                    </a:cubicBezTo>
                    <a:cubicBezTo>
                      <a:pt x="1314521" y="2245861"/>
                      <a:pt x="1313304" y="2159493"/>
                      <a:pt x="1264643" y="2205718"/>
                    </a:cubicBezTo>
                    <a:cubicBezTo>
                      <a:pt x="1215982" y="2251943"/>
                      <a:pt x="1073649" y="2479418"/>
                      <a:pt x="1045669" y="2556054"/>
                    </a:cubicBezTo>
                    <a:cubicBezTo>
                      <a:pt x="1017689" y="2632690"/>
                      <a:pt x="1082165" y="2615660"/>
                      <a:pt x="1096763" y="2665534"/>
                    </a:cubicBezTo>
                    <a:cubicBezTo>
                      <a:pt x="1111361" y="2715408"/>
                      <a:pt x="1134475" y="2816373"/>
                      <a:pt x="1133259" y="2855299"/>
                    </a:cubicBezTo>
                    <a:cubicBezTo>
                      <a:pt x="1132043" y="2894225"/>
                      <a:pt x="1104062" y="2919770"/>
                      <a:pt x="1089464" y="2899091"/>
                    </a:cubicBezTo>
                    <a:cubicBezTo>
                      <a:pt x="1074866" y="2878412"/>
                      <a:pt x="1062700" y="2778663"/>
                      <a:pt x="1045669" y="2731222"/>
                    </a:cubicBezTo>
                    <a:cubicBezTo>
                      <a:pt x="1028638" y="2683781"/>
                      <a:pt x="989709" y="2653369"/>
                      <a:pt x="987276" y="2614443"/>
                    </a:cubicBezTo>
                    <a:cubicBezTo>
                      <a:pt x="984843" y="2575517"/>
                      <a:pt x="997008" y="2559704"/>
                      <a:pt x="1031071" y="2497665"/>
                    </a:cubicBezTo>
                    <a:cubicBezTo>
                      <a:pt x="1065134" y="2435627"/>
                      <a:pt x="1160022" y="2299385"/>
                      <a:pt x="1191652" y="2242212"/>
                    </a:cubicBezTo>
                    <a:cubicBezTo>
                      <a:pt x="1223282" y="2185039"/>
                      <a:pt x="1241530" y="2209368"/>
                      <a:pt x="1220849" y="2154628"/>
                    </a:cubicBezTo>
                    <a:cubicBezTo>
                      <a:pt x="1200168" y="2099888"/>
                      <a:pt x="1102846" y="1939317"/>
                      <a:pt x="1067567" y="1913772"/>
                    </a:cubicBezTo>
                    <a:cubicBezTo>
                      <a:pt x="1032288" y="1888227"/>
                      <a:pt x="1028638" y="1967296"/>
                      <a:pt x="1009173" y="2001356"/>
                    </a:cubicBezTo>
                    <a:cubicBezTo>
                      <a:pt x="989709" y="2035417"/>
                      <a:pt x="960512" y="2080425"/>
                      <a:pt x="950780" y="2118135"/>
                    </a:cubicBezTo>
                    <a:cubicBezTo>
                      <a:pt x="941048" y="2155845"/>
                      <a:pt x="960512" y="2180173"/>
                      <a:pt x="950780" y="2227614"/>
                    </a:cubicBezTo>
                    <a:cubicBezTo>
                      <a:pt x="941048" y="2275055"/>
                      <a:pt x="906985" y="2351691"/>
                      <a:pt x="892387" y="2402782"/>
                    </a:cubicBezTo>
                    <a:cubicBezTo>
                      <a:pt x="877789" y="2453873"/>
                      <a:pt x="858325" y="2474552"/>
                      <a:pt x="863191" y="2534158"/>
                    </a:cubicBezTo>
                    <a:cubicBezTo>
                      <a:pt x="868057" y="2593764"/>
                      <a:pt x="897254" y="2697161"/>
                      <a:pt x="921584" y="2760416"/>
                    </a:cubicBezTo>
                    <a:cubicBezTo>
                      <a:pt x="945914" y="2823671"/>
                      <a:pt x="975110" y="2869896"/>
                      <a:pt x="1009173" y="2913688"/>
                    </a:cubicBezTo>
                    <a:cubicBezTo>
                      <a:pt x="1043236" y="2957480"/>
                      <a:pt x="1085815" y="2978160"/>
                      <a:pt x="1125960" y="3023168"/>
                    </a:cubicBezTo>
                    <a:cubicBezTo>
                      <a:pt x="1166105" y="3068176"/>
                      <a:pt x="1191652" y="3144812"/>
                      <a:pt x="1250045" y="3183738"/>
                    </a:cubicBezTo>
                    <a:cubicBezTo>
                      <a:pt x="1308438" y="3222664"/>
                      <a:pt x="1467803" y="3246993"/>
                      <a:pt x="1476319" y="3256725"/>
                    </a:cubicBezTo>
                    <a:cubicBezTo>
                      <a:pt x="1484835" y="3266457"/>
                      <a:pt x="1341284" y="3238479"/>
                      <a:pt x="1301139" y="3242128"/>
                    </a:cubicBezTo>
                    <a:cubicBezTo>
                      <a:pt x="1260994" y="3245777"/>
                      <a:pt x="1253695" y="3288353"/>
                      <a:pt x="1235447" y="3278621"/>
                    </a:cubicBezTo>
                    <a:cubicBezTo>
                      <a:pt x="1217199" y="3268889"/>
                      <a:pt x="1222065" y="3233612"/>
                      <a:pt x="1191652" y="3183738"/>
                    </a:cubicBezTo>
                    <a:cubicBezTo>
                      <a:pt x="1161239" y="3133864"/>
                      <a:pt x="1094330" y="3026817"/>
                      <a:pt x="1052968" y="2979376"/>
                    </a:cubicBezTo>
                    <a:cubicBezTo>
                      <a:pt x="1011606" y="2931935"/>
                      <a:pt x="961729" y="2875979"/>
                      <a:pt x="943481" y="2899091"/>
                    </a:cubicBezTo>
                    <a:cubicBezTo>
                      <a:pt x="925233" y="2922203"/>
                      <a:pt x="932532" y="3052363"/>
                      <a:pt x="943481" y="3118051"/>
                    </a:cubicBezTo>
                    <a:cubicBezTo>
                      <a:pt x="954430" y="3183739"/>
                      <a:pt x="1006740" y="3266456"/>
                      <a:pt x="1009173" y="3293218"/>
                    </a:cubicBezTo>
                    <a:cubicBezTo>
                      <a:pt x="1011606" y="3319980"/>
                      <a:pt x="970244" y="3305383"/>
                      <a:pt x="958079" y="3278621"/>
                    </a:cubicBezTo>
                    <a:cubicBezTo>
                      <a:pt x="945914" y="3251859"/>
                      <a:pt x="944698" y="3200769"/>
                      <a:pt x="936182" y="3132648"/>
                    </a:cubicBezTo>
                    <a:cubicBezTo>
                      <a:pt x="927666" y="3064527"/>
                      <a:pt x="921583" y="2948965"/>
                      <a:pt x="906985" y="2869896"/>
                    </a:cubicBezTo>
                    <a:cubicBezTo>
                      <a:pt x="892387" y="2790827"/>
                      <a:pt x="865623" y="2710542"/>
                      <a:pt x="848592" y="2658235"/>
                    </a:cubicBezTo>
                    <a:cubicBezTo>
                      <a:pt x="831561" y="2605928"/>
                      <a:pt x="810881" y="2597413"/>
                      <a:pt x="804798" y="2556054"/>
                    </a:cubicBezTo>
                    <a:cubicBezTo>
                      <a:pt x="798716" y="2514695"/>
                      <a:pt x="796282" y="2475769"/>
                      <a:pt x="812097" y="2410081"/>
                    </a:cubicBezTo>
                    <a:cubicBezTo>
                      <a:pt x="827912" y="2344393"/>
                      <a:pt x="882655" y="2225182"/>
                      <a:pt x="899686" y="2161927"/>
                    </a:cubicBezTo>
                    <a:cubicBezTo>
                      <a:pt x="916717" y="2098672"/>
                      <a:pt x="916718" y="2062179"/>
                      <a:pt x="914285" y="2030551"/>
                    </a:cubicBezTo>
                    <a:cubicBezTo>
                      <a:pt x="911852" y="1998923"/>
                      <a:pt x="896037" y="1983109"/>
                      <a:pt x="885088" y="1972161"/>
                    </a:cubicBezTo>
                    <a:cubicBezTo>
                      <a:pt x="874139" y="1961213"/>
                      <a:pt x="859541" y="1951482"/>
                      <a:pt x="848592" y="1964863"/>
                    </a:cubicBezTo>
                    <a:cubicBezTo>
                      <a:pt x="837643" y="1978244"/>
                      <a:pt x="827912" y="2008655"/>
                      <a:pt x="819396" y="2052447"/>
                    </a:cubicBezTo>
                    <a:cubicBezTo>
                      <a:pt x="810880" y="2096239"/>
                      <a:pt x="799931" y="2185039"/>
                      <a:pt x="797498" y="2227614"/>
                    </a:cubicBezTo>
                    <a:cubicBezTo>
                      <a:pt x="795065" y="2270189"/>
                      <a:pt x="808447" y="2292086"/>
                      <a:pt x="804798" y="2307900"/>
                    </a:cubicBezTo>
                    <a:cubicBezTo>
                      <a:pt x="801149" y="2323714"/>
                      <a:pt x="780467" y="2305467"/>
                      <a:pt x="775601" y="2322497"/>
                    </a:cubicBezTo>
                    <a:cubicBezTo>
                      <a:pt x="770735" y="2339527"/>
                      <a:pt x="782900" y="2386969"/>
                      <a:pt x="775601" y="2410081"/>
                    </a:cubicBezTo>
                    <a:cubicBezTo>
                      <a:pt x="768302" y="2433193"/>
                      <a:pt x="739105" y="2436842"/>
                      <a:pt x="731806" y="2461171"/>
                    </a:cubicBezTo>
                    <a:cubicBezTo>
                      <a:pt x="724507" y="2485500"/>
                      <a:pt x="730589" y="2531725"/>
                      <a:pt x="731806" y="2556054"/>
                    </a:cubicBezTo>
                    <a:cubicBezTo>
                      <a:pt x="733023" y="2580383"/>
                      <a:pt x="743971" y="2625392"/>
                      <a:pt x="739105" y="2607145"/>
                    </a:cubicBezTo>
                    <a:cubicBezTo>
                      <a:pt x="734239" y="2588898"/>
                      <a:pt x="700177" y="2492799"/>
                      <a:pt x="702610" y="2446574"/>
                    </a:cubicBezTo>
                    <a:cubicBezTo>
                      <a:pt x="705043" y="2400349"/>
                      <a:pt x="752488" y="2368722"/>
                      <a:pt x="753704" y="2329796"/>
                    </a:cubicBezTo>
                    <a:cubicBezTo>
                      <a:pt x="754920" y="2290870"/>
                      <a:pt x="728157" y="2236130"/>
                      <a:pt x="709909" y="2213017"/>
                    </a:cubicBezTo>
                    <a:cubicBezTo>
                      <a:pt x="691661" y="2189904"/>
                      <a:pt x="645432" y="2200853"/>
                      <a:pt x="644216" y="2191121"/>
                    </a:cubicBezTo>
                    <a:cubicBezTo>
                      <a:pt x="642999" y="2181390"/>
                      <a:pt x="695311" y="2172875"/>
                      <a:pt x="702610" y="2154628"/>
                    </a:cubicBezTo>
                    <a:cubicBezTo>
                      <a:pt x="709909" y="2136381"/>
                      <a:pt x="722074" y="2074342"/>
                      <a:pt x="688011" y="2081641"/>
                    </a:cubicBezTo>
                    <a:cubicBezTo>
                      <a:pt x="653948" y="2088940"/>
                      <a:pt x="534730" y="2186256"/>
                      <a:pt x="498234" y="2198420"/>
                    </a:cubicBezTo>
                    <a:cubicBezTo>
                      <a:pt x="461738" y="2210585"/>
                      <a:pt x="447140" y="2174091"/>
                      <a:pt x="469037" y="2154628"/>
                    </a:cubicBezTo>
                    <a:cubicBezTo>
                      <a:pt x="490934" y="2135165"/>
                      <a:pt x="628401" y="2126649"/>
                      <a:pt x="629618" y="2081641"/>
                    </a:cubicBezTo>
                    <a:cubicBezTo>
                      <a:pt x="630834" y="2036633"/>
                      <a:pt x="471470" y="1894309"/>
                      <a:pt x="476336" y="1884578"/>
                    </a:cubicBezTo>
                    <a:cubicBezTo>
                      <a:pt x="481202" y="1874847"/>
                      <a:pt x="616237" y="2006222"/>
                      <a:pt x="658815" y="2023252"/>
                    </a:cubicBezTo>
                    <a:cubicBezTo>
                      <a:pt x="701393" y="2040282"/>
                      <a:pt x="711125" y="2022036"/>
                      <a:pt x="731806" y="1986759"/>
                    </a:cubicBezTo>
                    <a:cubicBezTo>
                      <a:pt x="752487" y="1951482"/>
                      <a:pt x="784116" y="1861465"/>
                      <a:pt x="782900" y="1811591"/>
                    </a:cubicBezTo>
                    <a:cubicBezTo>
                      <a:pt x="781684" y="1761717"/>
                      <a:pt x="754920" y="1713059"/>
                      <a:pt x="724507" y="1687514"/>
                    </a:cubicBezTo>
                    <a:cubicBezTo>
                      <a:pt x="694094" y="1661969"/>
                      <a:pt x="617453" y="1678998"/>
                      <a:pt x="600422" y="1658319"/>
                    </a:cubicBezTo>
                    <a:cubicBezTo>
                      <a:pt x="583391" y="1637640"/>
                      <a:pt x="621103" y="1596281"/>
                      <a:pt x="622319" y="1563437"/>
                    </a:cubicBezTo>
                    <a:cubicBezTo>
                      <a:pt x="623535" y="1530593"/>
                      <a:pt x="622319" y="1479503"/>
                      <a:pt x="607721" y="1461256"/>
                    </a:cubicBezTo>
                    <a:cubicBezTo>
                      <a:pt x="593123" y="1443009"/>
                      <a:pt x="559059" y="1447875"/>
                      <a:pt x="534729" y="1453957"/>
                    </a:cubicBezTo>
                    <a:cubicBezTo>
                      <a:pt x="510399" y="1460039"/>
                      <a:pt x="490934" y="1490450"/>
                      <a:pt x="461738" y="1497749"/>
                    </a:cubicBezTo>
                    <a:cubicBezTo>
                      <a:pt x="432541" y="1505048"/>
                      <a:pt x="392396" y="1491667"/>
                      <a:pt x="359550" y="1497749"/>
                    </a:cubicBezTo>
                    <a:cubicBezTo>
                      <a:pt x="326704" y="1503831"/>
                      <a:pt x="298724" y="1531809"/>
                      <a:pt x="264661" y="1534242"/>
                    </a:cubicBezTo>
                    <a:cubicBezTo>
                      <a:pt x="230598" y="1536675"/>
                      <a:pt x="183154" y="1520861"/>
                      <a:pt x="155174" y="1512346"/>
                    </a:cubicBezTo>
                    <a:cubicBezTo>
                      <a:pt x="127194" y="1503831"/>
                      <a:pt x="122328" y="1481936"/>
                      <a:pt x="96781" y="1483152"/>
                    </a:cubicBezTo>
                    <a:cubicBezTo>
                      <a:pt x="71234" y="1484369"/>
                      <a:pt x="12841" y="1531809"/>
                      <a:pt x="1892" y="1519645"/>
                    </a:cubicBezTo>
                    <a:cubicBezTo>
                      <a:pt x="-9057" y="1507481"/>
                      <a:pt x="31088" y="1436927"/>
                      <a:pt x="31088" y="1410165"/>
                    </a:cubicBezTo>
                    <a:cubicBezTo>
                      <a:pt x="31088" y="1383403"/>
                      <a:pt x="-5407" y="1366373"/>
                      <a:pt x="1892" y="1359074"/>
                    </a:cubicBezTo>
                    <a:cubicBezTo>
                      <a:pt x="9191" y="1351775"/>
                      <a:pt x="45687" y="1383403"/>
                      <a:pt x="74883" y="1366373"/>
                    </a:cubicBezTo>
                    <a:cubicBezTo>
                      <a:pt x="104079" y="1349343"/>
                      <a:pt x="161256" y="1258110"/>
                      <a:pt x="177071" y="1256893"/>
                    </a:cubicBezTo>
                    <a:cubicBezTo>
                      <a:pt x="192886" y="1255677"/>
                      <a:pt x="178288" y="1329879"/>
                      <a:pt x="169772" y="1359074"/>
                    </a:cubicBezTo>
                    <a:cubicBezTo>
                      <a:pt x="161256" y="1388269"/>
                      <a:pt x="123544" y="1413814"/>
                      <a:pt x="125977" y="1432061"/>
                    </a:cubicBezTo>
                    <a:cubicBezTo>
                      <a:pt x="128410" y="1450308"/>
                      <a:pt x="158823" y="1462472"/>
                      <a:pt x="184370" y="1468554"/>
                    </a:cubicBezTo>
                    <a:cubicBezTo>
                      <a:pt x="209917" y="1474636"/>
                      <a:pt x="250062" y="1472203"/>
                      <a:pt x="279259" y="1468554"/>
                    </a:cubicBezTo>
                    <a:cubicBezTo>
                      <a:pt x="308456" y="1464905"/>
                      <a:pt x="359550" y="1446658"/>
                      <a:pt x="359550" y="1446658"/>
                    </a:cubicBezTo>
                    <a:cubicBezTo>
                      <a:pt x="398479" y="1435710"/>
                      <a:pt x="475120" y="1417463"/>
                      <a:pt x="512832" y="1402866"/>
                    </a:cubicBezTo>
                    <a:cubicBezTo>
                      <a:pt x="550544" y="1388269"/>
                      <a:pt x="583390" y="1377321"/>
                      <a:pt x="585823" y="1359074"/>
                    </a:cubicBezTo>
                    <a:cubicBezTo>
                      <a:pt x="588256" y="1340827"/>
                      <a:pt x="552977" y="1317715"/>
                      <a:pt x="527430" y="1293386"/>
                    </a:cubicBezTo>
                    <a:cubicBezTo>
                      <a:pt x="501883" y="1269057"/>
                      <a:pt x="470253" y="1236213"/>
                      <a:pt x="432541" y="1213101"/>
                    </a:cubicBezTo>
                    <a:cubicBezTo>
                      <a:pt x="394829" y="1189989"/>
                      <a:pt x="321838" y="1175392"/>
                      <a:pt x="301157" y="1154712"/>
                    </a:cubicBezTo>
                    <a:cubicBezTo>
                      <a:pt x="280476" y="1134033"/>
                      <a:pt x="321838" y="1119435"/>
                      <a:pt x="308456" y="1089024"/>
                    </a:cubicBezTo>
                    <a:cubicBezTo>
                      <a:pt x="295074" y="1058613"/>
                      <a:pt x="243980" y="1014822"/>
                      <a:pt x="220866" y="972246"/>
                    </a:cubicBezTo>
                    <a:cubicBezTo>
                      <a:pt x="197752" y="929671"/>
                      <a:pt x="179504" y="871281"/>
                      <a:pt x="169772" y="833571"/>
                    </a:cubicBezTo>
                    <a:cubicBezTo>
                      <a:pt x="160040" y="795861"/>
                      <a:pt x="151524" y="782480"/>
                      <a:pt x="162473" y="745987"/>
                    </a:cubicBezTo>
                    <a:cubicBezTo>
                      <a:pt x="173422" y="709494"/>
                      <a:pt x="207484" y="669351"/>
                      <a:pt x="235464" y="614611"/>
                    </a:cubicBezTo>
                    <a:cubicBezTo>
                      <a:pt x="263444" y="559871"/>
                      <a:pt x="325487" y="415115"/>
                      <a:pt x="330353" y="417548"/>
                    </a:cubicBezTo>
                    <a:cubicBezTo>
                      <a:pt x="335219" y="419981"/>
                      <a:pt x="284125" y="564738"/>
                      <a:pt x="264661" y="629209"/>
                    </a:cubicBezTo>
                    <a:cubicBezTo>
                      <a:pt x="245197" y="693680"/>
                      <a:pt x="213567" y="750853"/>
                      <a:pt x="213567" y="804376"/>
                    </a:cubicBezTo>
                    <a:cubicBezTo>
                      <a:pt x="213567" y="857899"/>
                      <a:pt x="219650" y="888311"/>
                      <a:pt x="264661" y="950350"/>
                    </a:cubicBezTo>
                    <a:cubicBezTo>
                      <a:pt x="309672" y="1012389"/>
                      <a:pt x="426458" y="1125518"/>
                      <a:pt x="483635" y="1176608"/>
                    </a:cubicBezTo>
                    <a:cubicBezTo>
                      <a:pt x="540812" y="1227699"/>
                      <a:pt x="582174" y="1239863"/>
                      <a:pt x="607721" y="1256893"/>
                    </a:cubicBezTo>
                    <a:cubicBezTo>
                      <a:pt x="633268" y="1273923"/>
                      <a:pt x="635701" y="1303118"/>
                      <a:pt x="636917" y="1278789"/>
                    </a:cubicBezTo>
                    <a:cubicBezTo>
                      <a:pt x="638133" y="1254460"/>
                      <a:pt x="623536" y="1148630"/>
                      <a:pt x="615020" y="1110920"/>
                    </a:cubicBezTo>
                    <a:cubicBezTo>
                      <a:pt x="606504" y="1073210"/>
                      <a:pt x="610153" y="1068345"/>
                      <a:pt x="585823" y="1052531"/>
                    </a:cubicBezTo>
                    <a:cubicBezTo>
                      <a:pt x="561492" y="1036717"/>
                      <a:pt x="481202" y="1033068"/>
                      <a:pt x="469037" y="1016038"/>
                    </a:cubicBezTo>
                    <a:cubicBezTo>
                      <a:pt x="456872" y="999008"/>
                      <a:pt x="510399" y="968597"/>
                      <a:pt x="512832" y="950350"/>
                    </a:cubicBezTo>
                    <a:cubicBezTo>
                      <a:pt x="515265" y="932103"/>
                      <a:pt x="518914" y="928454"/>
                      <a:pt x="483635" y="906558"/>
                    </a:cubicBezTo>
                    <a:cubicBezTo>
                      <a:pt x="448356" y="884662"/>
                      <a:pt x="320621" y="833571"/>
                      <a:pt x="301157" y="818974"/>
                    </a:cubicBezTo>
                    <a:cubicBezTo>
                      <a:pt x="281693" y="804377"/>
                      <a:pt x="346168" y="849385"/>
                      <a:pt x="366849" y="818974"/>
                    </a:cubicBezTo>
                    <a:cubicBezTo>
                      <a:pt x="387530" y="788563"/>
                      <a:pt x="408211" y="634074"/>
                      <a:pt x="425242" y="636507"/>
                    </a:cubicBezTo>
                    <a:cubicBezTo>
                      <a:pt x="442273" y="638940"/>
                      <a:pt x="459305" y="846952"/>
                      <a:pt x="469037" y="833571"/>
                    </a:cubicBezTo>
                    <a:cubicBezTo>
                      <a:pt x="478769" y="820190"/>
                      <a:pt x="497017" y="641373"/>
                      <a:pt x="483635" y="556222"/>
                    </a:cubicBezTo>
                    <a:cubicBezTo>
                      <a:pt x="470253" y="471071"/>
                      <a:pt x="388746" y="337262"/>
                      <a:pt x="388746" y="322665"/>
                    </a:cubicBezTo>
                    <a:cubicBezTo>
                      <a:pt x="388746" y="308068"/>
                      <a:pt x="458088" y="404167"/>
                      <a:pt x="483635" y="468638"/>
                    </a:cubicBezTo>
                    <a:cubicBezTo>
                      <a:pt x="509182" y="533109"/>
                      <a:pt x="535945" y="653538"/>
                      <a:pt x="542028" y="709494"/>
                    </a:cubicBezTo>
                    <a:cubicBezTo>
                      <a:pt x="548111" y="765450"/>
                      <a:pt x="514048" y="767883"/>
                      <a:pt x="520131" y="804376"/>
                    </a:cubicBezTo>
                    <a:cubicBezTo>
                      <a:pt x="526214" y="840869"/>
                      <a:pt x="550544" y="895610"/>
                      <a:pt x="578524" y="928454"/>
                    </a:cubicBezTo>
                    <a:cubicBezTo>
                      <a:pt x="606504" y="961298"/>
                      <a:pt x="662464" y="1009955"/>
                      <a:pt x="688011" y="1001440"/>
                    </a:cubicBezTo>
                    <a:cubicBezTo>
                      <a:pt x="713558" y="992925"/>
                      <a:pt x="713558" y="915073"/>
                      <a:pt x="731806" y="877363"/>
                    </a:cubicBezTo>
                    <a:cubicBezTo>
                      <a:pt x="750054" y="839653"/>
                      <a:pt x="778034" y="811675"/>
                      <a:pt x="797498" y="775182"/>
                    </a:cubicBezTo>
                    <a:cubicBezTo>
                      <a:pt x="816962" y="738689"/>
                      <a:pt x="852242" y="709494"/>
                      <a:pt x="848592" y="658403"/>
                    </a:cubicBezTo>
                    <a:cubicBezTo>
                      <a:pt x="844943" y="607312"/>
                      <a:pt x="793849" y="547707"/>
                      <a:pt x="775601" y="468638"/>
                    </a:cubicBezTo>
                    <a:cubicBezTo>
                      <a:pt x="757353" y="389569"/>
                      <a:pt x="737888" y="256978"/>
                      <a:pt x="739105" y="183991"/>
                    </a:cubicBezTo>
                    <a:cubicBezTo>
                      <a:pt x="740321" y="111005"/>
                      <a:pt x="775601" y="58697"/>
                      <a:pt x="782900" y="30719"/>
                    </a:cubicBezTo>
                    <a:cubicBezTo>
                      <a:pt x="790199" y="2741"/>
                      <a:pt x="781683" y="-14289"/>
                      <a:pt x="782900" y="16122"/>
                    </a:cubicBezTo>
                    <a:cubicBezTo>
                      <a:pt x="784117" y="46533"/>
                      <a:pt x="790199" y="213185"/>
                      <a:pt x="790199" y="213185"/>
                    </a:cubicBezTo>
                  </a:path>
                </a:pathLst>
              </a:custGeom>
              <a:solidFill>
                <a:srgbClr val="3366FF"/>
              </a:solidFill>
              <a:ln w="3175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6" name="Freeform 95">
                <a:extLst>
                  <a:ext uri="{FF2B5EF4-FFF2-40B4-BE49-F238E27FC236}">
                    <a16:creationId xmlns:a16="http://schemas.microsoft.com/office/drawing/2014/main" xmlns="" id="{4098847B-5226-2B4D-ACC8-16594457D5A5}"/>
                  </a:ext>
                </a:extLst>
              </p:cNvPr>
              <p:cNvSpPr/>
              <p:nvPr/>
            </p:nvSpPr>
            <p:spPr>
              <a:xfrm rot="15846720" flipH="1">
                <a:off x="1339883" y="2610639"/>
                <a:ext cx="66574" cy="65944"/>
              </a:xfrm>
              <a:custGeom>
                <a:avLst/>
                <a:gdLst>
                  <a:gd name="connsiteX0" fmla="*/ 117621 w 416931"/>
                  <a:gd name="connsiteY0" fmla="*/ 6855 h 450999"/>
                  <a:gd name="connsiteX1" fmla="*/ 8134 w 416931"/>
                  <a:gd name="connsiteY1" fmla="*/ 116335 h 450999"/>
                  <a:gd name="connsiteX2" fmla="*/ 22732 w 416931"/>
                  <a:gd name="connsiteY2" fmla="*/ 225815 h 450999"/>
                  <a:gd name="connsiteX3" fmla="*/ 139519 w 416931"/>
                  <a:gd name="connsiteY3" fmla="*/ 349892 h 450999"/>
                  <a:gd name="connsiteX4" fmla="*/ 285501 w 416931"/>
                  <a:gd name="connsiteY4" fmla="*/ 444775 h 450999"/>
                  <a:gd name="connsiteX5" fmla="*/ 373091 w 416931"/>
                  <a:gd name="connsiteY5" fmla="*/ 430178 h 450999"/>
                  <a:gd name="connsiteX6" fmla="*/ 416886 w 416931"/>
                  <a:gd name="connsiteY6" fmla="*/ 335295 h 450999"/>
                  <a:gd name="connsiteX7" fmla="*/ 365792 w 416931"/>
                  <a:gd name="connsiteY7" fmla="*/ 247711 h 450999"/>
                  <a:gd name="connsiteX8" fmla="*/ 380390 w 416931"/>
                  <a:gd name="connsiteY8" fmla="*/ 101738 h 450999"/>
                  <a:gd name="connsiteX9" fmla="*/ 307399 w 416931"/>
                  <a:gd name="connsiteY9" fmla="*/ 43349 h 450999"/>
                  <a:gd name="connsiteX10" fmla="*/ 234407 w 416931"/>
                  <a:gd name="connsiteY10" fmla="*/ 14154 h 450999"/>
                  <a:gd name="connsiteX11" fmla="*/ 117621 w 416931"/>
                  <a:gd name="connsiteY11" fmla="*/ 6855 h 450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16931" h="450999">
                    <a:moveTo>
                      <a:pt x="117621" y="6855"/>
                    </a:moveTo>
                    <a:cubicBezTo>
                      <a:pt x="79909" y="23885"/>
                      <a:pt x="23949" y="79842"/>
                      <a:pt x="8134" y="116335"/>
                    </a:cubicBezTo>
                    <a:cubicBezTo>
                      <a:pt x="-7681" y="152828"/>
                      <a:pt x="834" y="186889"/>
                      <a:pt x="22732" y="225815"/>
                    </a:cubicBezTo>
                    <a:cubicBezTo>
                      <a:pt x="44629" y="264741"/>
                      <a:pt x="95724" y="313399"/>
                      <a:pt x="139519" y="349892"/>
                    </a:cubicBezTo>
                    <a:cubicBezTo>
                      <a:pt x="183314" y="386385"/>
                      <a:pt x="246572" y="431394"/>
                      <a:pt x="285501" y="444775"/>
                    </a:cubicBezTo>
                    <a:cubicBezTo>
                      <a:pt x="324430" y="458156"/>
                      <a:pt x="351194" y="448425"/>
                      <a:pt x="373091" y="430178"/>
                    </a:cubicBezTo>
                    <a:cubicBezTo>
                      <a:pt x="394988" y="411931"/>
                      <a:pt x="418102" y="365706"/>
                      <a:pt x="416886" y="335295"/>
                    </a:cubicBezTo>
                    <a:cubicBezTo>
                      <a:pt x="415670" y="304884"/>
                      <a:pt x="371875" y="286637"/>
                      <a:pt x="365792" y="247711"/>
                    </a:cubicBezTo>
                    <a:cubicBezTo>
                      <a:pt x="359709" y="208785"/>
                      <a:pt x="390122" y="135798"/>
                      <a:pt x="380390" y="101738"/>
                    </a:cubicBezTo>
                    <a:cubicBezTo>
                      <a:pt x="370658" y="67678"/>
                      <a:pt x="331729" y="57946"/>
                      <a:pt x="307399" y="43349"/>
                    </a:cubicBezTo>
                    <a:cubicBezTo>
                      <a:pt x="283069" y="28752"/>
                      <a:pt x="262387" y="19020"/>
                      <a:pt x="234407" y="14154"/>
                    </a:cubicBezTo>
                    <a:cubicBezTo>
                      <a:pt x="206427" y="9288"/>
                      <a:pt x="155333" y="-10175"/>
                      <a:pt x="117621" y="685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2">
                      <a:lumMod val="40000"/>
                      <a:lumOff val="60000"/>
                    </a:schemeClr>
                  </a:gs>
                  <a:gs pos="99000">
                    <a:srgbClr val="3366FF"/>
                  </a:gs>
                  <a:gs pos="36000">
                    <a:schemeClr val="tx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45" name="Group 244">
              <a:extLst>
                <a:ext uri="{FF2B5EF4-FFF2-40B4-BE49-F238E27FC236}">
                  <a16:creationId xmlns:a16="http://schemas.microsoft.com/office/drawing/2014/main" xmlns="" id="{5CB892D2-AFC7-C641-ACD9-60E9E0FAC868}"/>
                </a:ext>
              </a:extLst>
            </p:cNvPr>
            <p:cNvGrpSpPr/>
            <p:nvPr/>
          </p:nvGrpSpPr>
          <p:grpSpPr>
            <a:xfrm rot="16200000">
              <a:off x="3258315" y="1699750"/>
              <a:ext cx="64736" cy="1800000"/>
              <a:chOff x="4282289" y="2979953"/>
              <a:chExt cx="64736" cy="1295577"/>
            </a:xfrm>
          </p:grpSpPr>
          <p:cxnSp>
            <p:nvCxnSpPr>
              <p:cNvPr id="246" name="Straight Connector 245">
                <a:extLst>
                  <a:ext uri="{FF2B5EF4-FFF2-40B4-BE49-F238E27FC236}">
                    <a16:creationId xmlns:a16="http://schemas.microsoft.com/office/drawing/2014/main" xmlns="" id="{CB8CF651-A75B-A148-A65B-E283064341A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88639" y="2979953"/>
                <a:ext cx="0" cy="1295577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7" name="Straight Connector 246">
                <a:extLst>
                  <a:ext uri="{FF2B5EF4-FFF2-40B4-BE49-F238E27FC236}">
                    <a16:creationId xmlns:a16="http://schemas.microsoft.com/office/drawing/2014/main" xmlns="" id="{3F46170A-E9C4-CE42-B20D-F88713DB68A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282289" y="2984074"/>
                <a:ext cx="58386" cy="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8" name="Straight Connector 247">
                <a:extLst>
                  <a:ext uri="{FF2B5EF4-FFF2-40B4-BE49-F238E27FC236}">
                    <a16:creationId xmlns:a16="http://schemas.microsoft.com/office/drawing/2014/main" xmlns="" id="{A83FD6E1-F282-B74F-9D7E-E3720AD4907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288639" y="4275530"/>
                <a:ext cx="58386" cy="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1" name="Group 250">
              <a:extLst>
                <a:ext uri="{FF2B5EF4-FFF2-40B4-BE49-F238E27FC236}">
                  <a16:creationId xmlns:a16="http://schemas.microsoft.com/office/drawing/2014/main" xmlns="" id="{9A66AC95-8200-144A-95EB-7DA988EECE70}"/>
                </a:ext>
              </a:extLst>
            </p:cNvPr>
            <p:cNvGrpSpPr/>
            <p:nvPr/>
          </p:nvGrpSpPr>
          <p:grpSpPr>
            <a:xfrm flipH="1">
              <a:off x="2229780" y="3805613"/>
              <a:ext cx="64736" cy="468000"/>
              <a:chOff x="4282289" y="2979953"/>
              <a:chExt cx="64736" cy="1295577"/>
            </a:xfrm>
          </p:grpSpPr>
          <p:cxnSp>
            <p:nvCxnSpPr>
              <p:cNvPr id="252" name="Straight Connector 251">
                <a:extLst>
                  <a:ext uri="{FF2B5EF4-FFF2-40B4-BE49-F238E27FC236}">
                    <a16:creationId xmlns:a16="http://schemas.microsoft.com/office/drawing/2014/main" xmlns="" id="{C182920E-1D1B-9546-8AA0-448D78F5BC0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88639" y="2979953"/>
                <a:ext cx="0" cy="1295577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3" name="Straight Connector 252">
                <a:extLst>
                  <a:ext uri="{FF2B5EF4-FFF2-40B4-BE49-F238E27FC236}">
                    <a16:creationId xmlns:a16="http://schemas.microsoft.com/office/drawing/2014/main" xmlns="" id="{E1E350D4-6D95-AB41-A897-48A25ED4F88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282289" y="2984074"/>
                <a:ext cx="58386" cy="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4" name="Straight Connector 253">
                <a:extLst>
                  <a:ext uri="{FF2B5EF4-FFF2-40B4-BE49-F238E27FC236}">
                    <a16:creationId xmlns:a16="http://schemas.microsoft.com/office/drawing/2014/main" xmlns="" id="{FB5DB34F-564B-614E-A6B4-D5089AF818D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288639" y="4275530"/>
                <a:ext cx="58386" cy="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0" name="Freeform 259">
              <a:extLst>
                <a:ext uri="{FF2B5EF4-FFF2-40B4-BE49-F238E27FC236}">
                  <a16:creationId xmlns:a16="http://schemas.microsoft.com/office/drawing/2014/main" xmlns="" id="{2A8E5162-ED32-2F42-AD75-CC1FA6F6A7FA}"/>
                </a:ext>
              </a:extLst>
            </p:cNvPr>
            <p:cNvSpPr/>
            <p:nvPr/>
          </p:nvSpPr>
          <p:spPr>
            <a:xfrm>
              <a:off x="3399295" y="3502617"/>
              <a:ext cx="940230" cy="88122"/>
            </a:xfrm>
            <a:custGeom>
              <a:avLst/>
              <a:gdLst>
                <a:gd name="connsiteX0" fmla="*/ 940230 w 940230"/>
                <a:gd name="connsiteY0" fmla="*/ 46495 h 88122"/>
                <a:gd name="connsiteX1" fmla="*/ 816244 w 940230"/>
                <a:gd name="connsiteY1" fmla="*/ 41329 h 88122"/>
                <a:gd name="connsiteX2" fmla="*/ 723254 w 940230"/>
                <a:gd name="connsiteY2" fmla="*/ 41329 h 88122"/>
                <a:gd name="connsiteX3" fmla="*/ 609600 w 940230"/>
                <a:gd name="connsiteY3" fmla="*/ 51661 h 88122"/>
                <a:gd name="connsiteX4" fmla="*/ 439119 w 940230"/>
                <a:gd name="connsiteY4" fmla="*/ 77491 h 88122"/>
                <a:gd name="connsiteX5" fmla="*/ 242807 w 940230"/>
                <a:gd name="connsiteY5" fmla="*/ 87824 h 88122"/>
                <a:gd name="connsiteX6" fmla="*/ 129152 w 940230"/>
                <a:gd name="connsiteY6" fmla="*/ 67159 h 88122"/>
                <a:gd name="connsiteX7" fmla="*/ 72325 w 940230"/>
                <a:gd name="connsiteY7" fmla="*/ 41329 h 88122"/>
                <a:gd name="connsiteX8" fmla="*/ 36163 w 940230"/>
                <a:gd name="connsiteY8" fmla="*/ 25830 h 88122"/>
                <a:gd name="connsiteX9" fmla="*/ 0 w 940230"/>
                <a:gd name="connsiteY9" fmla="*/ 0 h 88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0230" h="88122">
                  <a:moveTo>
                    <a:pt x="940230" y="46495"/>
                  </a:moveTo>
                  <a:lnTo>
                    <a:pt x="816244" y="41329"/>
                  </a:lnTo>
                  <a:cubicBezTo>
                    <a:pt x="780081" y="40468"/>
                    <a:pt x="757695" y="39607"/>
                    <a:pt x="723254" y="41329"/>
                  </a:cubicBezTo>
                  <a:cubicBezTo>
                    <a:pt x="688813" y="43051"/>
                    <a:pt x="656956" y="45634"/>
                    <a:pt x="609600" y="51661"/>
                  </a:cubicBezTo>
                  <a:cubicBezTo>
                    <a:pt x="562244" y="57688"/>
                    <a:pt x="500251" y="71464"/>
                    <a:pt x="439119" y="77491"/>
                  </a:cubicBezTo>
                  <a:cubicBezTo>
                    <a:pt x="377987" y="83518"/>
                    <a:pt x="294468" y="89546"/>
                    <a:pt x="242807" y="87824"/>
                  </a:cubicBezTo>
                  <a:cubicBezTo>
                    <a:pt x="191146" y="86102"/>
                    <a:pt x="157566" y="74908"/>
                    <a:pt x="129152" y="67159"/>
                  </a:cubicBezTo>
                  <a:cubicBezTo>
                    <a:pt x="100738" y="59410"/>
                    <a:pt x="72325" y="41329"/>
                    <a:pt x="72325" y="41329"/>
                  </a:cubicBezTo>
                  <a:cubicBezTo>
                    <a:pt x="56827" y="34441"/>
                    <a:pt x="48217" y="32718"/>
                    <a:pt x="36163" y="25830"/>
                  </a:cubicBezTo>
                  <a:cubicBezTo>
                    <a:pt x="24109" y="18942"/>
                    <a:pt x="12054" y="9471"/>
                    <a:pt x="0" y="0"/>
                  </a:cubicBezTo>
                </a:path>
              </a:pathLst>
            </a:custGeom>
            <a:noFill/>
            <a:ln w="88900">
              <a:solidFill>
                <a:schemeClr val="bg1">
                  <a:alpha val="8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1" name="Group 260">
              <a:extLst>
                <a:ext uri="{FF2B5EF4-FFF2-40B4-BE49-F238E27FC236}">
                  <a16:creationId xmlns:a16="http://schemas.microsoft.com/office/drawing/2014/main" xmlns="" id="{7E05AB60-F305-024D-BDEA-D73A1D85D6E4}"/>
                </a:ext>
              </a:extLst>
            </p:cNvPr>
            <p:cNvGrpSpPr/>
            <p:nvPr/>
          </p:nvGrpSpPr>
          <p:grpSpPr>
            <a:xfrm>
              <a:off x="3398174" y="3497056"/>
              <a:ext cx="950461" cy="96902"/>
              <a:chOff x="3398174" y="3497056"/>
              <a:chExt cx="950461" cy="96902"/>
            </a:xfrm>
          </p:grpSpPr>
          <p:sp>
            <p:nvSpPr>
              <p:cNvPr id="256" name="Freeform 255">
                <a:extLst>
                  <a:ext uri="{FF2B5EF4-FFF2-40B4-BE49-F238E27FC236}">
                    <a16:creationId xmlns:a16="http://schemas.microsoft.com/office/drawing/2014/main" xmlns="" id="{3E5846AC-862C-4348-9CCC-11DC6D7CB787}"/>
                  </a:ext>
                </a:extLst>
              </p:cNvPr>
              <p:cNvSpPr/>
              <p:nvPr/>
            </p:nvSpPr>
            <p:spPr>
              <a:xfrm>
                <a:off x="3398174" y="3509856"/>
                <a:ext cx="949301" cy="84102"/>
              </a:xfrm>
              <a:custGeom>
                <a:avLst/>
                <a:gdLst>
                  <a:gd name="connsiteX0" fmla="*/ 949301 w 949301"/>
                  <a:gd name="connsiteY0" fmla="*/ 41881 h 84102"/>
                  <a:gd name="connsiteX1" fmla="*/ 711976 w 949301"/>
                  <a:gd name="connsiteY1" fmla="*/ 34901 h 84102"/>
                  <a:gd name="connsiteX2" fmla="*/ 495591 w 949301"/>
                  <a:gd name="connsiteY2" fmla="*/ 62822 h 84102"/>
                  <a:gd name="connsiteX3" fmla="*/ 328068 w 949301"/>
                  <a:gd name="connsiteY3" fmla="*/ 83762 h 84102"/>
                  <a:gd name="connsiteX4" fmla="*/ 174504 w 949301"/>
                  <a:gd name="connsiteY4" fmla="*/ 69802 h 84102"/>
                  <a:gd name="connsiteX5" fmla="*/ 0 w 949301"/>
                  <a:gd name="connsiteY5" fmla="*/ 0 h 84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49301" h="84102">
                    <a:moveTo>
                      <a:pt x="949301" y="41881"/>
                    </a:moveTo>
                    <a:cubicBezTo>
                      <a:pt x="868447" y="36646"/>
                      <a:pt x="787594" y="31411"/>
                      <a:pt x="711976" y="34901"/>
                    </a:cubicBezTo>
                    <a:cubicBezTo>
                      <a:pt x="636358" y="38391"/>
                      <a:pt x="495591" y="62822"/>
                      <a:pt x="495591" y="62822"/>
                    </a:cubicBezTo>
                    <a:cubicBezTo>
                      <a:pt x="431606" y="70965"/>
                      <a:pt x="381582" y="82599"/>
                      <a:pt x="328068" y="83762"/>
                    </a:cubicBezTo>
                    <a:cubicBezTo>
                      <a:pt x="274553" y="84925"/>
                      <a:pt x="229182" y="83762"/>
                      <a:pt x="174504" y="69802"/>
                    </a:cubicBezTo>
                    <a:cubicBezTo>
                      <a:pt x="119826" y="55842"/>
                      <a:pt x="59913" y="27921"/>
                      <a:pt x="0" y="0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  <a:tailEnd type="triangle" w="med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4" name="Freeform 243">
                <a:extLst>
                  <a:ext uri="{FF2B5EF4-FFF2-40B4-BE49-F238E27FC236}">
                    <a16:creationId xmlns:a16="http://schemas.microsoft.com/office/drawing/2014/main" xmlns="" id="{7961DD92-3F0D-C54D-B1E6-713E1D3E91B9}"/>
                  </a:ext>
                </a:extLst>
              </p:cNvPr>
              <p:cNvSpPr/>
              <p:nvPr/>
            </p:nvSpPr>
            <p:spPr>
              <a:xfrm>
                <a:off x="3399334" y="3497056"/>
                <a:ext cx="949301" cy="84102"/>
              </a:xfrm>
              <a:custGeom>
                <a:avLst/>
                <a:gdLst>
                  <a:gd name="connsiteX0" fmla="*/ 949301 w 949301"/>
                  <a:gd name="connsiteY0" fmla="*/ 41881 h 84102"/>
                  <a:gd name="connsiteX1" fmla="*/ 711976 w 949301"/>
                  <a:gd name="connsiteY1" fmla="*/ 34901 h 84102"/>
                  <a:gd name="connsiteX2" fmla="*/ 495591 w 949301"/>
                  <a:gd name="connsiteY2" fmla="*/ 62822 h 84102"/>
                  <a:gd name="connsiteX3" fmla="*/ 328068 w 949301"/>
                  <a:gd name="connsiteY3" fmla="*/ 83762 h 84102"/>
                  <a:gd name="connsiteX4" fmla="*/ 174504 w 949301"/>
                  <a:gd name="connsiteY4" fmla="*/ 69802 h 84102"/>
                  <a:gd name="connsiteX5" fmla="*/ 0 w 949301"/>
                  <a:gd name="connsiteY5" fmla="*/ 0 h 84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49301" h="84102">
                    <a:moveTo>
                      <a:pt x="949301" y="41881"/>
                    </a:moveTo>
                    <a:cubicBezTo>
                      <a:pt x="868447" y="36646"/>
                      <a:pt x="787594" y="31411"/>
                      <a:pt x="711976" y="34901"/>
                    </a:cubicBezTo>
                    <a:cubicBezTo>
                      <a:pt x="636358" y="38391"/>
                      <a:pt x="495591" y="62822"/>
                      <a:pt x="495591" y="62822"/>
                    </a:cubicBezTo>
                    <a:cubicBezTo>
                      <a:pt x="431606" y="70965"/>
                      <a:pt x="381582" y="82599"/>
                      <a:pt x="328068" y="83762"/>
                    </a:cubicBezTo>
                    <a:cubicBezTo>
                      <a:pt x="274553" y="84925"/>
                      <a:pt x="229182" y="83762"/>
                      <a:pt x="174504" y="69802"/>
                    </a:cubicBezTo>
                    <a:cubicBezTo>
                      <a:pt x="119826" y="55842"/>
                      <a:pt x="59913" y="27921"/>
                      <a:pt x="0" y="0"/>
                    </a:cubicBez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  <a:tailEnd type="triangle" w="med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43" name="Group 242">
              <a:extLst>
                <a:ext uri="{FF2B5EF4-FFF2-40B4-BE49-F238E27FC236}">
                  <a16:creationId xmlns:a16="http://schemas.microsoft.com/office/drawing/2014/main" xmlns="" id="{DC5E8F6E-EA16-BE4F-BD69-D45556619137}"/>
                </a:ext>
              </a:extLst>
            </p:cNvPr>
            <p:cNvGrpSpPr/>
            <p:nvPr/>
          </p:nvGrpSpPr>
          <p:grpSpPr>
            <a:xfrm>
              <a:off x="4338129" y="2979952"/>
              <a:ext cx="64736" cy="1044000"/>
              <a:chOff x="4282289" y="2979953"/>
              <a:chExt cx="64736" cy="1295577"/>
            </a:xfrm>
          </p:grpSpPr>
          <p:cxnSp>
            <p:nvCxnSpPr>
              <p:cNvPr id="238" name="Straight Connector 237">
                <a:extLst>
                  <a:ext uri="{FF2B5EF4-FFF2-40B4-BE49-F238E27FC236}">
                    <a16:creationId xmlns:a16="http://schemas.microsoft.com/office/drawing/2014/main" xmlns="" id="{951C75C1-0277-654E-A1AE-2B5D599BF9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88639" y="2979953"/>
                <a:ext cx="0" cy="1295577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9" name="Straight Connector 238">
                <a:extLst>
                  <a:ext uri="{FF2B5EF4-FFF2-40B4-BE49-F238E27FC236}">
                    <a16:creationId xmlns:a16="http://schemas.microsoft.com/office/drawing/2014/main" xmlns="" id="{36402D77-40D8-2944-8455-AE3316E4490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282289" y="2984074"/>
                <a:ext cx="58386" cy="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2" name="Straight Connector 241">
                <a:extLst>
                  <a:ext uri="{FF2B5EF4-FFF2-40B4-BE49-F238E27FC236}">
                    <a16:creationId xmlns:a16="http://schemas.microsoft.com/office/drawing/2014/main" xmlns="" id="{E2B9E7D0-30BB-6445-82D6-2B6AAD7EC6E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288639" y="4275530"/>
                <a:ext cx="58386" cy="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2" name="Freeform 261">
              <a:extLst>
                <a:ext uri="{FF2B5EF4-FFF2-40B4-BE49-F238E27FC236}">
                  <a16:creationId xmlns:a16="http://schemas.microsoft.com/office/drawing/2014/main" xmlns="" id="{8EC6B30B-8069-2B44-9D89-F4177EB7B257}"/>
                </a:ext>
              </a:extLst>
            </p:cNvPr>
            <p:cNvSpPr/>
            <p:nvPr/>
          </p:nvSpPr>
          <p:spPr>
            <a:xfrm>
              <a:off x="2866210" y="2624380"/>
              <a:ext cx="326442" cy="306145"/>
            </a:xfrm>
            <a:custGeom>
              <a:avLst/>
              <a:gdLst>
                <a:gd name="connsiteX0" fmla="*/ 258305 w 258305"/>
                <a:gd name="connsiteY0" fmla="*/ 0 h 295041"/>
                <a:gd name="connsiteX1" fmla="*/ 253139 w 258305"/>
                <a:gd name="connsiteY1" fmla="*/ 51661 h 295041"/>
                <a:gd name="connsiteX2" fmla="*/ 242807 w 258305"/>
                <a:gd name="connsiteY2" fmla="*/ 98156 h 295041"/>
                <a:gd name="connsiteX3" fmla="*/ 237640 w 258305"/>
                <a:gd name="connsiteY3" fmla="*/ 139484 h 295041"/>
                <a:gd name="connsiteX4" fmla="*/ 227308 w 258305"/>
                <a:gd name="connsiteY4" fmla="*/ 165315 h 295041"/>
                <a:gd name="connsiteX5" fmla="*/ 170481 w 258305"/>
                <a:gd name="connsiteY5" fmla="*/ 211810 h 295041"/>
                <a:gd name="connsiteX6" fmla="*/ 113654 w 258305"/>
                <a:gd name="connsiteY6" fmla="*/ 253139 h 295041"/>
                <a:gd name="connsiteX7" fmla="*/ 41329 w 258305"/>
                <a:gd name="connsiteY7" fmla="*/ 289301 h 295041"/>
                <a:gd name="connsiteX8" fmla="*/ 0 w 258305"/>
                <a:gd name="connsiteY8" fmla="*/ 294467 h 295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8305" h="295041">
                  <a:moveTo>
                    <a:pt x="258305" y="0"/>
                  </a:moveTo>
                  <a:cubicBezTo>
                    <a:pt x="257013" y="17651"/>
                    <a:pt x="255722" y="35302"/>
                    <a:pt x="253139" y="51661"/>
                  </a:cubicBezTo>
                  <a:cubicBezTo>
                    <a:pt x="250556" y="68020"/>
                    <a:pt x="245390" y="83519"/>
                    <a:pt x="242807" y="98156"/>
                  </a:cubicBezTo>
                  <a:cubicBezTo>
                    <a:pt x="240224" y="112793"/>
                    <a:pt x="237640" y="139484"/>
                    <a:pt x="237640" y="139484"/>
                  </a:cubicBezTo>
                  <a:cubicBezTo>
                    <a:pt x="235057" y="150677"/>
                    <a:pt x="238501" y="153261"/>
                    <a:pt x="227308" y="165315"/>
                  </a:cubicBezTo>
                  <a:cubicBezTo>
                    <a:pt x="216115" y="177369"/>
                    <a:pt x="189423" y="197173"/>
                    <a:pt x="170481" y="211810"/>
                  </a:cubicBezTo>
                  <a:cubicBezTo>
                    <a:pt x="151539" y="226447"/>
                    <a:pt x="135179" y="240224"/>
                    <a:pt x="113654" y="253139"/>
                  </a:cubicBezTo>
                  <a:cubicBezTo>
                    <a:pt x="92129" y="266054"/>
                    <a:pt x="60271" y="282413"/>
                    <a:pt x="41329" y="289301"/>
                  </a:cubicBezTo>
                  <a:cubicBezTo>
                    <a:pt x="22387" y="296189"/>
                    <a:pt x="11193" y="295328"/>
                    <a:pt x="0" y="294467"/>
                  </a:cubicBezTo>
                </a:path>
              </a:pathLst>
            </a:custGeom>
            <a:noFill/>
            <a:ln w="88900">
              <a:solidFill>
                <a:schemeClr val="bg1">
                  <a:alpha val="8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3" name="Group 262">
              <a:extLst>
                <a:ext uri="{FF2B5EF4-FFF2-40B4-BE49-F238E27FC236}">
                  <a16:creationId xmlns:a16="http://schemas.microsoft.com/office/drawing/2014/main" xmlns="" id="{0811A52A-CA2E-1244-B262-E63738FD4CB1}"/>
                </a:ext>
              </a:extLst>
            </p:cNvPr>
            <p:cNvGrpSpPr/>
            <p:nvPr/>
          </p:nvGrpSpPr>
          <p:grpSpPr>
            <a:xfrm>
              <a:off x="2903744" y="2617557"/>
              <a:ext cx="292006" cy="312947"/>
              <a:chOff x="2903744" y="2617557"/>
              <a:chExt cx="292006" cy="312947"/>
            </a:xfrm>
          </p:grpSpPr>
          <p:sp>
            <p:nvSpPr>
              <p:cNvPr id="258" name="Freeform 257">
                <a:extLst>
                  <a:ext uri="{FF2B5EF4-FFF2-40B4-BE49-F238E27FC236}">
                    <a16:creationId xmlns:a16="http://schemas.microsoft.com/office/drawing/2014/main" xmlns="" id="{3341F3BB-2EBF-C941-AF8C-57E8AAFAFD5F}"/>
                  </a:ext>
                </a:extLst>
              </p:cNvPr>
              <p:cNvSpPr/>
              <p:nvPr/>
            </p:nvSpPr>
            <p:spPr>
              <a:xfrm>
                <a:off x="2916544" y="2623377"/>
                <a:ext cx="279206" cy="307127"/>
              </a:xfrm>
              <a:custGeom>
                <a:avLst/>
                <a:gdLst>
                  <a:gd name="connsiteX0" fmla="*/ 279206 w 279206"/>
                  <a:gd name="connsiteY0" fmla="*/ 0 h 307127"/>
                  <a:gd name="connsiteX1" fmla="*/ 272225 w 279206"/>
                  <a:gd name="connsiteY1" fmla="*/ 62822 h 307127"/>
                  <a:gd name="connsiteX2" fmla="*/ 258265 w 279206"/>
                  <a:gd name="connsiteY2" fmla="*/ 153564 h 307127"/>
                  <a:gd name="connsiteX3" fmla="*/ 167523 w 279206"/>
                  <a:gd name="connsiteY3" fmla="*/ 223365 h 307127"/>
                  <a:gd name="connsiteX4" fmla="*/ 97722 w 279206"/>
                  <a:gd name="connsiteY4" fmla="*/ 265246 h 307127"/>
                  <a:gd name="connsiteX5" fmla="*/ 0 w 279206"/>
                  <a:gd name="connsiteY5" fmla="*/ 307127 h 307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9206" h="307127">
                    <a:moveTo>
                      <a:pt x="279206" y="0"/>
                    </a:moveTo>
                    <a:cubicBezTo>
                      <a:pt x="277460" y="18614"/>
                      <a:pt x="275715" y="37228"/>
                      <a:pt x="272225" y="62822"/>
                    </a:cubicBezTo>
                    <a:cubicBezTo>
                      <a:pt x="268735" y="88416"/>
                      <a:pt x="275715" y="126807"/>
                      <a:pt x="258265" y="153564"/>
                    </a:cubicBezTo>
                    <a:cubicBezTo>
                      <a:pt x="240815" y="180321"/>
                      <a:pt x="194280" y="204751"/>
                      <a:pt x="167523" y="223365"/>
                    </a:cubicBezTo>
                    <a:cubicBezTo>
                      <a:pt x="140766" y="241979"/>
                      <a:pt x="125642" y="251286"/>
                      <a:pt x="97722" y="265246"/>
                    </a:cubicBezTo>
                    <a:cubicBezTo>
                      <a:pt x="69801" y="279206"/>
                      <a:pt x="34900" y="293166"/>
                      <a:pt x="0" y="307127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  <a:tailEnd type="triangle" w="med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0" name="Freeform 249">
                <a:extLst>
                  <a:ext uri="{FF2B5EF4-FFF2-40B4-BE49-F238E27FC236}">
                    <a16:creationId xmlns:a16="http://schemas.microsoft.com/office/drawing/2014/main" xmlns="" id="{7BA5CBDF-2286-BA45-83D7-E7B6A186919E}"/>
                  </a:ext>
                </a:extLst>
              </p:cNvPr>
              <p:cNvSpPr/>
              <p:nvPr/>
            </p:nvSpPr>
            <p:spPr>
              <a:xfrm>
                <a:off x="2903744" y="2617557"/>
                <a:ext cx="279206" cy="307127"/>
              </a:xfrm>
              <a:custGeom>
                <a:avLst/>
                <a:gdLst>
                  <a:gd name="connsiteX0" fmla="*/ 279206 w 279206"/>
                  <a:gd name="connsiteY0" fmla="*/ 0 h 307127"/>
                  <a:gd name="connsiteX1" fmla="*/ 272225 w 279206"/>
                  <a:gd name="connsiteY1" fmla="*/ 62822 h 307127"/>
                  <a:gd name="connsiteX2" fmla="*/ 258265 w 279206"/>
                  <a:gd name="connsiteY2" fmla="*/ 153564 h 307127"/>
                  <a:gd name="connsiteX3" fmla="*/ 167523 w 279206"/>
                  <a:gd name="connsiteY3" fmla="*/ 223365 h 307127"/>
                  <a:gd name="connsiteX4" fmla="*/ 97722 w 279206"/>
                  <a:gd name="connsiteY4" fmla="*/ 265246 h 307127"/>
                  <a:gd name="connsiteX5" fmla="*/ 0 w 279206"/>
                  <a:gd name="connsiteY5" fmla="*/ 307127 h 307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9206" h="307127">
                    <a:moveTo>
                      <a:pt x="279206" y="0"/>
                    </a:moveTo>
                    <a:cubicBezTo>
                      <a:pt x="277460" y="18614"/>
                      <a:pt x="275715" y="37228"/>
                      <a:pt x="272225" y="62822"/>
                    </a:cubicBezTo>
                    <a:cubicBezTo>
                      <a:pt x="268735" y="88416"/>
                      <a:pt x="275715" y="126807"/>
                      <a:pt x="258265" y="153564"/>
                    </a:cubicBezTo>
                    <a:cubicBezTo>
                      <a:pt x="240815" y="180321"/>
                      <a:pt x="194280" y="204751"/>
                      <a:pt x="167523" y="223365"/>
                    </a:cubicBezTo>
                    <a:cubicBezTo>
                      <a:pt x="140766" y="241979"/>
                      <a:pt x="125642" y="251286"/>
                      <a:pt x="97722" y="265246"/>
                    </a:cubicBezTo>
                    <a:cubicBezTo>
                      <a:pt x="69801" y="279206"/>
                      <a:pt x="34900" y="293166"/>
                      <a:pt x="0" y="307127"/>
                    </a:cubicBez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  <a:tailEnd type="triangle" w="med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64" name="Freeform 263">
              <a:extLst>
                <a:ext uri="{FF2B5EF4-FFF2-40B4-BE49-F238E27FC236}">
                  <a16:creationId xmlns:a16="http://schemas.microsoft.com/office/drawing/2014/main" xmlns="" id="{AB28063A-724C-5A4E-93C6-C9DD7CCD4A18}"/>
                </a:ext>
              </a:extLst>
            </p:cNvPr>
            <p:cNvSpPr/>
            <p:nvPr/>
          </p:nvSpPr>
          <p:spPr>
            <a:xfrm>
              <a:off x="2319580" y="3874576"/>
              <a:ext cx="118820" cy="196312"/>
            </a:xfrm>
            <a:custGeom>
              <a:avLst/>
              <a:gdLst>
                <a:gd name="connsiteX0" fmla="*/ 0 w 118820"/>
                <a:gd name="connsiteY0" fmla="*/ 196312 h 196312"/>
                <a:gd name="connsiteX1" fmla="*/ 51661 w 118820"/>
                <a:gd name="connsiteY1" fmla="*/ 175648 h 196312"/>
                <a:gd name="connsiteX2" fmla="*/ 61993 w 118820"/>
                <a:gd name="connsiteY2" fmla="*/ 144651 h 196312"/>
                <a:gd name="connsiteX3" fmla="*/ 77491 w 118820"/>
                <a:gd name="connsiteY3" fmla="*/ 108488 h 196312"/>
                <a:gd name="connsiteX4" fmla="*/ 103322 w 118820"/>
                <a:gd name="connsiteY4" fmla="*/ 51661 h 196312"/>
                <a:gd name="connsiteX5" fmla="*/ 118820 w 118820"/>
                <a:gd name="connsiteY5" fmla="*/ 0 h 196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820" h="196312">
                  <a:moveTo>
                    <a:pt x="0" y="196312"/>
                  </a:moveTo>
                  <a:lnTo>
                    <a:pt x="51661" y="175648"/>
                  </a:lnTo>
                  <a:cubicBezTo>
                    <a:pt x="61993" y="167038"/>
                    <a:pt x="57688" y="155844"/>
                    <a:pt x="61993" y="144651"/>
                  </a:cubicBezTo>
                  <a:cubicBezTo>
                    <a:pt x="66298" y="133458"/>
                    <a:pt x="70603" y="123986"/>
                    <a:pt x="77491" y="108488"/>
                  </a:cubicBezTo>
                  <a:cubicBezTo>
                    <a:pt x="84379" y="92990"/>
                    <a:pt x="96434" y="69742"/>
                    <a:pt x="103322" y="51661"/>
                  </a:cubicBezTo>
                  <a:cubicBezTo>
                    <a:pt x="110210" y="33580"/>
                    <a:pt x="114515" y="16790"/>
                    <a:pt x="118820" y="0"/>
                  </a:cubicBezTo>
                </a:path>
              </a:pathLst>
            </a:custGeom>
            <a:noFill/>
            <a:ln w="88900">
              <a:solidFill>
                <a:schemeClr val="bg1">
                  <a:alpha val="8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5" name="Group 264">
              <a:extLst>
                <a:ext uri="{FF2B5EF4-FFF2-40B4-BE49-F238E27FC236}">
                  <a16:creationId xmlns:a16="http://schemas.microsoft.com/office/drawing/2014/main" xmlns="" id="{6C94335A-B8DF-1D44-95DC-28C821C016D1}"/>
                </a:ext>
              </a:extLst>
            </p:cNvPr>
            <p:cNvGrpSpPr/>
            <p:nvPr/>
          </p:nvGrpSpPr>
          <p:grpSpPr>
            <a:xfrm>
              <a:off x="2289490" y="3880965"/>
              <a:ext cx="145422" cy="202582"/>
              <a:chOff x="2289490" y="3880965"/>
              <a:chExt cx="145422" cy="202582"/>
            </a:xfrm>
          </p:grpSpPr>
          <p:sp>
            <p:nvSpPr>
              <p:cNvPr id="257" name="Freeform 256">
                <a:extLst>
                  <a:ext uri="{FF2B5EF4-FFF2-40B4-BE49-F238E27FC236}">
                    <a16:creationId xmlns:a16="http://schemas.microsoft.com/office/drawing/2014/main" xmlns="" id="{EC62382E-0F36-A441-B5C8-8581F23CFDB7}"/>
                  </a:ext>
                </a:extLst>
              </p:cNvPr>
              <p:cNvSpPr/>
              <p:nvPr/>
            </p:nvSpPr>
            <p:spPr>
              <a:xfrm>
                <a:off x="2295309" y="3893764"/>
                <a:ext cx="139603" cy="189783"/>
              </a:xfrm>
              <a:custGeom>
                <a:avLst/>
                <a:gdLst>
                  <a:gd name="connsiteX0" fmla="*/ 0 w 139603"/>
                  <a:gd name="connsiteY0" fmla="*/ 188464 h 189783"/>
                  <a:gd name="connsiteX1" fmla="*/ 69802 w 139603"/>
                  <a:gd name="connsiteY1" fmla="*/ 181484 h 189783"/>
                  <a:gd name="connsiteX2" fmla="*/ 97722 w 139603"/>
                  <a:gd name="connsiteY2" fmla="*/ 125643 h 189783"/>
                  <a:gd name="connsiteX3" fmla="*/ 139603 w 139603"/>
                  <a:gd name="connsiteY3" fmla="*/ 0 h 189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9603" h="189783">
                    <a:moveTo>
                      <a:pt x="0" y="188464"/>
                    </a:moveTo>
                    <a:cubicBezTo>
                      <a:pt x="26757" y="190209"/>
                      <a:pt x="53515" y="191954"/>
                      <a:pt x="69802" y="181484"/>
                    </a:cubicBezTo>
                    <a:cubicBezTo>
                      <a:pt x="86089" y="171014"/>
                      <a:pt x="86089" y="155890"/>
                      <a:pt x="97722" y="125643"/>
                    </a:cubicBezTo>
                    <a:cubicBezTo>
                      <a:pt x="109355" y="95396"/>
                      <a:pt x="124479" y="47698"/>
                      <a:pt x="139603" y="0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  <a:tailEnd type="triangle" w="med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5" name="Freeform 254">
                <a:extLst>
                  <a:ext uri="{FF2B5EF4-FFF2-40B4-BE49-F238E27FC236}">
                    <a16:creationId xmlns:a16="http://schemas.microsoft.com/office/drawing/2014/main" xmlns="" id="{D6ED95A8-2AC2-8447-8513-423EEB7B6AD0}"/>
                  </a:ext>
                </a:extLst>
              </p:cNvPr>
              <p:cNvSpPr/>
              <p:nvPr/>
            </p:nvSpPr>
            <p:spPr>
              <a:xfrm>
                <a:off x="2289490" y="3880965"/>
                <a:ext cx="139603" cy="189783"/>
              </a:xfrm>
              <a:custGeom>
                <a:avLst/>
                <a:gdLst>
                  <a:gd name="connsiteX0" fmla="*/ 0 w 139603"/>
                  <a:gd name="connsiteY0" fmla="*/ 188464 h 189783"/>
                  <a:gd name="connsiteX1" fmla="*/ 69802 w 139603"/>
                  <a:gd name="connsiteY1" fmla="*/ 181484 h 189783"/>
                  <a:gd name="connsiteX2" fmla="*/ 97722 w 139603"/>
                  <a:gd name="connsiteY2" fmla="*/ 125643 h 189783"/>
                  <a:gd name="connsiteX3" fmla="*/ 139603 w 139603"/>
                  <a:gd name="connsiteY3" fmla="*/ 0 h 189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9603" h="189783">
                    <a:moveTo>
                      <a:pt x="0" y="188464"/>
                    </a:moveTo>
                    <a:cubicBezTo>
                      <a:pt x="26757" y="190209"/>
                      <a:pt x="53515" y="191954"/>
                      <a:pt x="69802" y="181484"/>
                    </a:cubicBezTo>
                    <a:cubicBezTo>
                      <a:pt x="86089" y="171014"/>
                      <a:pt x="86089" y="155890"/>
                      <a:pt x="97722" y="125643"/>
                    </a:cubicBezTo>
                    <a:cubicBezTo>
                      <a:pt x="109355" y="95396"/>
                      <a:pt x="124479" y="47698"/>
                      <a:pt x="139603" y="0"/>
                    </a:cubicBezTo>
                  </a:path>
                </a:pathLst>
              </a:custGeom>
              <a:noFill/>
              <a:ln w="12700">
                <a:solidFill>
                  <a:schemeClr val="bg1">
                    <a:lumMod val="50000"/>
                  </a:schemeClr>
                </a:solidFill>
                <a:tailEnd type="triangle" w="med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978838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288A58A6-1D28-1F41-9D54-FCEC49560BF1}"/>
              </a:ext>
            </a:extLst>
          </p:cNvPr>
          <p:cNvGrpSpPr/>
          <p:nvPr/>
        </p:nvGrpSpPr>
        <p:grpSpPr>
          <a:xfrm>
            <a:off x="809655" y="2171942"/>
            <a:ext cx="5238691" cy="4800117"/>
            <a:chOff x="1208506" y="1883220"/>
            <a:chExt cx="5238691" cy="4800117"/>
          </a:xfrm>
        </p:grpSpPr>
        <p:grpSp>
          <p:nvGrpSpPr>
            <p:cNvPr id="709" name="Group 708">
              <a:extLst>
                <a:ext uri="{FF2B5EF4-FFF2-40B4-BE49-F238E27FC236}">
                  <a16:creationId xmlns:a16="http://schemas.microsoft.com/office/drawing/2014/main" xmlns="" id="{9915D2A1-9B59-BA45-A871-958784AD4C8C}"/>
                </a:ext>
              </a:extLst>
            </p:cNvPr>
            <p:cNvGrpSpPr/>
            <p:nvPr/>
          </p:nvGrpSpPr>
          <p:grpSpPr>
            <a:xfrm>
              <a:off x="1208506" y="1883220"/>
              <a:ext cx="5238691" cy="4800117"/>
              <a:chOff x="1208506" y="1883220"/>
              <a:chExt cx="5238691" cy="4800117"/>
            </a:xfrm>
          </p:grpSpPr>
          <p:grpSp>
            <p:nvGrpSpPr>
              <p:cNvPr id="677" name="Group 676">
                <a:extLst>
                  <a:ext uri="{FF2B5EF4-FFF2-40B4-BE49-F238E27FC236}">
                    <a16:creationId xmlns:a16="http://schemas.microsoft.com/office/drawing/2014/main" xmlns="" id="{C1CF4C86-DD0F-434A-8A98-D15265530301}"/>
                  </a:ext>
                </a:extLst>
              </p:cNvPr>
              <p:cNvGrpSpPr/>
              <p:nvPr/>
            </p:nvGrpSpPr>
            <p:grpSpPr>
              <a:xfrm>
                <a:off x="1570543" y="1883220"/>
                <a:ext cx="3362208" cy="4484514"/>
                <a:chOff x="3351160" y="1363079"/>
                <a:chExt cx="3362208" cy="4484514"/>
              </a:xfrm>
            </p:grpSpPr>
            <p:grpSp>
              <p:nvGrpSpPr>
                <p:cNvPr id="434" name="Group 433">
                  <a:extLst>
                    <a:ext uri="{FF2B5EF4-FFF2-40B4-BE49-F238E27FC236}">
                      <a16:creationId xmlns:a16="http://schemas.microsoft.com/office/drawing/2014/main" xmlns="" id="{8B46386F-4F37-3042-8033-81DE4E2E11EB}"/>
                    </a:ext>
                  </a:extLst>
                </p:cNvPr>
                <p:cNvGrpSpPr/>
                <p:nvPr/>
              </p:nvGrpSpPr>
              <p:grpSpPr>
                <a:xfrm>
                  <a:off x="4067081" y="1363079"/>
                  <a:ext cx="2364085" cy="2339979"/>
                  <a:chOff x="-4731469" y="1818142"/>
                  <a:chExt cx="2364085" cy="2339979"/>
                </a:xfrm>
              </p:grpSpPr>
              <p:sp>
                <p:nvSpPr>
                  <p:cNvPr id="435" name="Rectangle 434">
                    <a:extLst>
                      <a:ext uri="{FF2B5EF4-FFF2-40B4-BE49-F238E27FC236}">
                        <a16:creationId xmlns:a16="http://schemas.microsoft.com/office/drawing/2014/main" xmlns="" id="{52920D69-B050-BE4C-B98F-A1889A0C3714}"/>
                      </a:ext>
                    </a:extLst>
                  </p:cNvPr>
                  <p:cNvSpPr/>
                  <p:nvPr/>
                </p:nvSpPr>
                <p:spPr>
                  <a:xfrm>
                    <a:off x="-4262598" y="2281683"/>
                    <a:ext cx="1872434" cy="1834988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36" name="Freeform 435">
                    <a:extLst>
                      <a:ext uri="{FF2B5EF4-FFF2-40B4-BE49-F238E27FC236}">
                        <a16:creationId xmlns:a16="http://schemas.microsoft.com/office/drawing/2014/main" xmlns="" id="{58A5CE78-A6B6-354B-8E95-1B9204B27513}"/>
                      </a:ext>
                    </a:extLst>
                  </p:cNvPr>
                  <p:cNvSpPr/>
                  <p:nvPr/>
                </p:nvSpPr>
                <p:spPr>
                  <a:xfrm>
                    <a:off x="-3393209" y="2276655"/>
                    <a:ext cx="186160" cy="635457"/>
                  </a:xfrm>
                  <a:custGeom>
                    <a:avLst/>
                    <a:gdLst>
                      <a:gd name="connsiteX0" fmla="*/ 157150 w 178958"/>
                      <a:gd name="connsiteY0" fmla="*/ 0 h 610873"/>
                      <a:gd name="connsiteX1" fmla="*/ 173227 w 178958"/>
                      <a:gd name="connsiteY1" fmla="*/ 76359 h 610873"/>
                      <a:gd name="connsiteX2" fmla="*/ 165188 w 178958"/>
                      <a:gd name="connsiteY2" fmla="*/ 152718 h 610873"/>
                      <a:gd name="connsiteX3" fmla="*/ 177246 w 178958"/>
                      <a:gd name="connsiteY3" fmla="*/ 208983 h 610873"/>
                      <a:gd name="connsiteX4" fmla="*/ 120979 w 178958"/>
                      <a:gd name="connsiteY4" fmla="*/ 229077 h 610873"/>
                      <a:gd name="connsiteX5" fmla="*/ 56674 w 178958"/>
                      <a:gd name="connsiteY5" fmla="*/ 253191 h 610873"/>
                      <a:gd name="connsiteX6" fmla="*/ 24522 w 178958"/>
                      <a:gd name="connsiteY6" fmla="*/ 313474 h 610873"/>
                      <a:gd name="connsiteX7" fmla="*/ 408 w 178958"/>
                      <a:gd name="connsiteY7" fmla="*/ 337587 h 610873"/>
                      <a:gd name="connsiteX8" fmla="*/ 44617 w 178958"/>
                      <a:gd name="connsiteY8" fmla="*/ 389833 h 610873"/>
                      <a:gd name="connsiteX9" fmla="*/ 88827 w 178958"/>
                      <a:gd name="connsiteY9" fmla="*/ 446098 h 610873"/>
                      <a:gd name="connsiteX10" fmla="*/ 104903 w 178958"/>
                      <a:gd name="connsiteY10" fmla="*/ 506381 h 610873"/>
                      <a:gd name="connsiteX11" fmla="*/ 68731 w 178958"/>
                      <a:gd name="connsiteY11" fmla="*/ 522457 h 610873"/>
                      <a:gd name="connsiteX12" fmla="*/ 40598 w 178958"/>
                      <a:gd name="connsiteY12" fmla="*/ 550589 h 610873"/>
                      <a:gd name="connsiteX13" fmla="*/ 28541 w 178958"/>
                      <a:gd name="connsiteY13" fmla="*/ 610873 h 6108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78958" h="610873">
                        <a:moveTo>
                          <a:pt x="157150" y="0"/>
                        </a:moveTo>
                        <a:cubicBezTo>
                          <a:pt x="164518" y="25453"/>
                          <a:pt x="171887" y="50906"/>
                          <a:pt x="173227" y="76359"/>
                        </a:cubicBezTo>
                        <a:cubicBezTo>
                          <a:pt x="174567" y="101812"/>
                          <a:pt x="164518" y="130614"/>
                          <a:pt x="165188" y="152718"/>
                        </a:cubicBezTo>
                        <a:cubicBezTo>
                          <a:pt x="165858" y="174822"/>
                          <a:pt x="184614" y="196256"/>
                          <a:pt x="177246" y="208983"/>
                        </a:cubicBezTo>
                        <a:cubicBezTo>
                          <a:pt x="169878" y="221710"/>
                          <a:pt x="120979" y="229077"/>
                          <a:pt x="120979" y="229077"/>
                        </a:cubicBezTo>
                        <a:cubicBezTo>
                          <a:pt x="100884" y="236445"/>
                          <a:pt x="72750" y="239125"/>
                          <a:pt x="56674" y="253191"/>
                        </a:cubicBezTo>
                        <a:cubicBezTo>
                          <a:pt x="40598" y="267257"/>
                          <a:pt x="33900" y="299408"/>
                          <a:pt x="24522" y="313474"/>
                        </a:cubicBezTo>
                        <a:cubicBezTo>
                          <a:pt x="15144" y="327540"/>
                          <a:pt x="-2941" y="324861"/>
                          <a:pt x="408" y="337587"/>
                        </a:cubicBezTo>
                        <a:cubicBezTo>
                          <a:pt x="3757" y="350313"/>
                          <a:pt x="29881" y="371748"/>
                          <a:pt x="44617" y="389833"/>
                        </a:cubicBezTo>
                        <a:cubicBezTo>
                          <a:pt x="59353" y="407918"/>
                          <a:pt x="78779" y="426673"/>
                          <a:pt x="88827" y="446098"/>
                        </a:cubicBezTo>
                        <a:cubicBezTo>
                          <a:pt x="98875" y="465523"/>
                          <a:pt x="108252" y="493655"/>
                          <a:pt x="104903" y="506381"/>
                        </a:cubicBezTo>
                        <a:cubicBezTo>
                          <a:pt x="101554" y="519108"/>
                          <a:pt x="79448" y="515089"/>
                          <a:pt x="68731" y="522457"/>
                        </a:cubicBezTo>
                        <a:cubicBezTo>
                          <a:pt x="58013" y="529825"/>
                          <a:pt x="47296" y="535853"/>
                          <a:pt x="40598" y="550589"/>
                        </a:cubicBezTo>
                        <a:cubicBezTo>
                          <a:pt x="33900" y="565325"/>
                          <a:pt x="28541" y="610873"/>
                          <a:pt x="28541" y="610873"/>
                        </a:cubicBez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37" name="Freeform 436">
                    <a:extLst>
                      <a:ext uri="{FF2B5EF4-FFF2-40B4-BE49-F238E27FC236}">
                        <a16:creationId xmlns:a16="http://schemas.microsoft.com/office/drawing/2014/main" xmlns="" id="{0867BD7C-81AF-0B4D-9945-F7A6DF260174}"/>
                      </a:ext>
                    </a:extLst>
                  </p:cNvPr>
                  <p:cNvSpPr/>
                  <p:nvPr/>
                </p:nvSpPr>
                <p:spPr>
                  <a:xfrm>
                    <a:off x="-3784501" y="2740532"/>
                    <a:ext cx="885048" cy="1375602"/>
                  </a:xfrm>
                  <a:custGeom>
                    <a:avLst/>
                    <a:gdLst>
                      <a:gd name="connsiteX0" fmla="*/ 850810 w 850810"/>
                      <a:gd name="connsiteY0" fmla="*/ 1322385 h 1322385"/>
                      <a:gd name="connsiteX1" fmla="*/ 782486 w 850810"/>
                      <a:gd name="connsiteY1" fmla="*/ 1266120 h 1322385"/>
                      <a:gd name="connsiteX2" fmla="*/ 682010 w 850810"/>
                      <a:gd name="connsiteY2" fmla="*/ 1262101 h 1322385"/>
                      <a:gd name="connsiteX3" fmla="*/ 633782 w 850810"/>
                      <a:gd name="connsiteY3" fmla="*/ 1221912 h 1322385"/>
                      <a:gd name="connsiteX4" fmla="*/ 537324 w 850810"/>
                      <a:gd name="connsiteY4" fmla="*/ 1201818 h 1322385"/>
                      <a:gd name="connsiteX5" fmla="*/ 356467 w 850810"/>
                      <a:gd name="connsiteY5" fmla="*/ 1045080 h 1322385"/>
                      <a:gd name="connsiteX6" fmla="*/ 292163 w 850810"/>
                      <a:gd name="connsiteY6" fmla="*/ 948627 h 1322385"/>
                      <a:gd name="connsiteX7" fmla="*/ 255991 w 850810"/>
                      <a:gd name="connsiteY7" fmla="*/ 900400 h 1322385"/>
                      <a:gd name="connsiteX8" fmla="*/ 215801 w 850810"/>
                      <a:gd name="connsiteY8" fmla="*/ 880306 h 1322385"/>
                      <a:gd name="connsiteX9" fmla="*/ 139439 w 850810"/>
                      <a:gd name="connsiteY9" fmla="*/ 880306 h 1322385"/>
                      <a:gd name="connsiteX10" fmla="*/ 119344 w 850810"/>
                      <a:gd name="connsiteY10" fmla="*/ 852173 h 1322385"/>
                      <a:gd name="connsiteX11" fmla="*/ 127382 w 850810"/>
                      <a:gd name="connsiteY11" fmla="*/ 803947 h 1322385"/>
                      <a:gd name="connsiteX12" fmla="*/ 179629 w 850810"/>
                      <a:gd name="connsiteY12" fmla="*/ 767776 h 1322385"/>
                      <a:gd name="connsiteX13" fmla="*/ 195705 w 850810"/>
                      <a:gd name="connsiteY13" fmla="*/ 735625 h 1322385"/>
                      <a:gd name="connsiteX14" fmla="*/ 143458 w 850810"/>
                      <a:gd name="connsiteY14" fmla="*/ 667304 h 1322385"/>
                      <a:gd name="connsiteX15" fmla="*/ 14848 w 850810"/>
                      <a:gd name="connsiteY15" fmla="*/ 498510 h 1322385"/>
                      <a:gd name="connsiteX16" fmla="*/ 2791 w 850810"/>
                      <a:gd name="connsiteY16" fmla="*/ 462340 h 1322385"/>
                      <a:gd name="connsiteX17" fmla="*/ 6810 w 850810"/>
                      <a:gd name="connsiteY17" fmla="*/ 418132 h 1322385"/>
                      <a:gd name="connsiteX18" fmla="*/ 71115 w 850810"/>
                      <a:gd name="connsiteY18" fmla="*/ 406076 h 1322385"/>
                      <a:gd name="connsiteX19" fmla="*/ 163553 w 850810"/>
                      <a:gd name="connsiteY19" fmla="*/ 422151 h 1322385"/>
                      <a:gd name="connsiteX20" fmla="*/ 227858 w 850810"/>
                      <a:gd name="connsiteY20" fmla="*/ 442246 h 1322385"/>
                      <a:gd name="connsiteX21" fmla="*/ 280105 w 850810"/>
                      <a:gd name="connsiteY21" fmla="*/ 406076 h 1322385"/>
                      <a:gd name="connsiteX22" fmla="*/ 268048 w 850810"/>
                      <a:gd name="connsiteY22" fmla="*/ 357849 h 1322385"/>
                      <a:gd name="connsiteX23" fmla="*/ 191686 w 850810"/>
                      <a:gd name="connsiteY23" fmla="*/ 297565 h 1322385"/>
                      <a:gd name="connsiteX24" fmla="*/ 167572 w 850810"/>
                      <a:gd name="connsiteY24" fmla="*/ 237282 h 1322385"/>
                      <a:gd name="connsiteX25" fmla="*/ 159534 w 850810"/>
                      <a:gd name="connsiteY25" fmla="*/ 197093 h 1322385"/>
                      <a:gd name="connsiteX26" fmla="*/ 171591 w 850810"/>
                      <a:gd name="connsiteY26" fmla="*/ 156904 h 1322385"/>
                      <a:gd name="connsiteX27" fmla="*/ 215801 w 850810"/>
                      <a:gd name="connsiteY27" fmla="*/ 136809 h 1322385"/>
                      <a:gd name="connsiteX28" fmla="*/ 231877 w 850810"/>
                      <a:gd name="connsiteY28" fmla="*/ 84564 h 1322385"/>
                      <a:gd name="connsiteX29" fmla="*/ 235896 w 850810"/>
                      <a:gd name="connsiteY29" fmla="*/ 52412 h 1322385"/>
                      <a:gd name="connsiteX30" fmla="*/ 272067 w 850810"/>
                      <a:gd name="connsiteY30" fmla="*/ 36337 h 1322385"/>
                      <a:gd name="connsiteX31" fmla="*/ 304220 w 850810"/>
                      <a:gd name="connsiteY31" fmla="*/ 167 h 1322385"/>
                      <a:gd name="connsiteX32" fmla="*/ 320296 w 850810"/>
                      <a:gd name="connsiteY32" fmla="*/ 52412 h 1322385"/>
                      <a:gd name="connsiteX33" fmla="*/ 356467 w 850810"/>
                      <a:gd name="connsiteY33" fmla="*/ 76526 h 1322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850810" h="1322385">
                        <a:moveTo>
                          <a:pt x="850810" y="1322385"/>
                        </a:moveTo>
                        <a:cubicBezTo>
                          <a:pt x="830714" y="1299276"/>
                          <a:pt x="810619" y="1276167"/>
                          <a:pt x="782486" y="1266120"/>
                        </a:cubicBezTo>
                        <a:cubicBezTo>
                          <a:pt x="754353" y="1256073"/>
                          <a:pt x="706794" y="1269469"/>
                          <a:pt x="682010" y="1262101"/>
                        </a:cubicBezTo>
                        <a:cubicBezTo>
                          <a:pt x="657226" y="1254733"/>
                          <a:pt x="657896" y="1231959"/>
                          <a:pt x="633782" y="1221912"/>
                        </a:cubicBezTo>
                        <a:cubicBezTo>
                          <a:pt x="609668" y="1211865"/>
                          <a:pt x="583543" y="1231290"/>
                          <a:pt x="537324" y="1201818"/>
                        </a:cubicBezTo>
                        <a:cubicBezTo>
                          <a:pt x="491105" y="1172346"/>
                          <a:pt x="397327" y="1087278"/>
                          <a:pt x="356467" y="1045080"/>
                        </a:cubicBezTo>
                        <a:cubicBezTo>
                          <a:pt x="315607" y="1002882"/>
                          <a:pt x="308909" y="972740"/>
                          <a:pt x="292163" y="948627"/>
                        </a:cubicBezTo>
                        <a:cubicBezTo>
                          <a:pt x="275417" y="924514"/>
                          <a:pt x="268718" y="911787"/>
                          <a:pt x="255991" y="900400"/>
                        </a:cubicBezTo>
                        <a:cubicBezTo>
                          <a:pt x="243264" y="889013"/>
                          <a:pt x="235226" y="883655"/>
                          <a:pt x="215801" y="880306"/>
                        </a:cubicBezTo>
                        <a:cubicBezTo>
                          <a:pt x="196376" y="876957"/>
                          <a:pt x="155515" y="884995"/>
                          <a:pt x="139439" y="880306"/>
                        </a:cubicBezTo>
                        <a:cubicBezTo>
                          <a:pt x="123363" y="875617"/>
                          <a:pt x="121354" y="864900"/>
                          <a:pt x="119344" y="852173"/>
                        </a:cubicBezTo>
                        <a:cubicBezTo>
                          <a:pt x="117334" y="839446"/>
                          <a:pt x="117335" y="818013"/>
                          <a:pt x="127382" y="803947"/>
                        </a:cubicBezTo>
                        <a:cubicBezTo>
                          <a:pt x="137429" y="789881"/>
                          <a:pt x="168242" y="779163"/>
                          <a:pt x="179629" y="767776"/>
                        </a:cubicBezTo>
                        <a:cubicBezTo>
                          <a:pt x="191016" y="756389"/>
                          <a:pt x="201733" y="752370"/>
                          <a:pt x="195705" y="735625"/>
                        </a:cubicBezTo>
                        <a:cubicBezTo>
                          <a:pt x="189677" y="718880"/>
                          <a:pt x="143458" y="667304"/>
                          <a:pt x="143458" y="667304"/>
                        </a:cubicBezTo>
                        <a:cubicBezTo>
                          <a:pt x="113315" y="627785"/>
                          <a:pt x="38292" y="532671"/>
                          <a:pt x="14848" y="498510"/>
                        </a:cubicBezTo>
                        <a:cubicBezTo>
                          <a:pt x="-8596" y="464349"/>
                          <a:pt x="4131" y="475736"/>
                          <a:pt x="2791" y="462340"/>
                        </a:cubicBezTo>
                        <a:cubicBezTo>
                          <a:pt x="1451" y="448944"/>
                          <a:pt x="-4577" y="427509"/>
                          <a:pt x="6810" y="418132"/>
                        </a:cubicBezTo>
                        <a:cubicBezTo>
                          <a:pt x="18197" y="408755"/>
                          <a:pt x="44991" y="405406"/>
                          <a:pt x="71115" y="406076"/>
                        </a:cubicBezTo>
                        <a:cubicBezTo>
                          <a:pt x="97239" y="406746"/>
                          <a:pt x="137429" y="416123"/>
                          <a:pt x="163553" y="422151"/>
                        </a:cubicBezTo>
                        <a:cubicBezTo>
                          <a:pt x="189677" y="428179"/>
                          <a:pt x="208433" y="444925"/>
                          <a:pt x="227858" y="442246"/>
                        </a:cubicBezTo>
                        <a:cubicBezTo>
                          <a:pt x="247283" y="439567"/>
                          <a:pt x="273407" y="420142"/>
                          <a:pt x="280105" y="406076"/>
                        </a:cubicBezTo>
                        <a:cubicBezTo>
                          <a:pt x="286803" y="392010"/>
                          <a:pt x="282784" y="375934"/>
                          <a:pt x="268048" y="357849"/>
                        </a:cubicBezTo>
                        <a:cubicBezTo>
                          <a:pt x="253312" y="339764"/>
                          <a:pt x="208432" y="317660"/>
                          <a:pt x="191686" y="297565"/>
                        </a:cubicBezTo>
                        <a:cubicBezTo>
                          <a:pt x="174940" y="277470"/>
                          <a:pt x="172931" y="254027"/>
                          <a:pt x="167572" y="237282"/>
                        </a:cubicBezTo>
                        <a:cubicBezTo>
                          <a:pt x="162213" y="220537"/>
                          <a:pt x="158864" y="210489"/>
                          <a:pt x="159534" y="197093"/>
                        </a:cubicBezTo>
                        <a:cubicBezTo>
                          <a:pt x="160204" y="183697"/>
                          <a:pt x="162213" y="166951"/>
                          <a:pt x="171591" y="156904"/>
                        </a:cubicBezTo>
                        <a:cubicBezTo>
                          <a:pt x="180969" y="146857"/>
                          <a:pt x="205753" y="148866"/>
                          <a:pt x="215801" y="136809"/>
                        </a:cubicBezTo>
                        <a:cubicBezTo>
                          <a:pt x="225849" y="124752"/>
                          <a:pt x="228528" y="98630"/>
                          <a:pt x="231877" y="84564"/>
                        </a:cubicBezTo>
                        <a:cubicBezTo>
                          <a:pt x="235226" y="70498"/>
                          <a:pt x="229198" y="60450"/>
                          <a:pt x="235896" y="52412"/>
                        </a:cubicBezTo>
                        <a:cubicBezTo>
                          <a:pt x="242594" y="44374"/>
                          <a:pt x="260680" y="45044"/>
                          <a:pt x="272067" y="36337"/>
                        </a:cubicBezTo>
                        <a:cubicBezTo>
                          <a:pt x="283454" y="27629"/>
                          <a:pt x="296182" y="-2512"/>
                          <a:pt x="304220" y="167"/>
                        </a:cubicBezTo>
                        <a:cubicBezTo>
                          <a:pt x="312258" y="2846"/>
                          <a:pt x="311588" y="39685"/>
                          <a:pt x="320296" y="52412"/>
                        </a:cubicBezTo>
                        <a:cubicBezTo>
                          <a:pt x="329004" y="65138"/>
                          <a:pt x="356467" y="76526"/>
                          <a:pt x="356467" y="76526"/>
                        </a:cubicBez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38" name="Freeform 437">
                    <a:extLst>
                      <a:ext uri="{FF2B5EF4-FFF2-40B4-BE49-F238E27FC236}">
                        <a16:creationId xmlns:a16="http://schemas.microsoft.com/office/drawing/2014/main" xmlns="" id="{5A81011A-BA27-AE44-A607-171B536A8B14}"/>
                      </a:ext>
                    </a:extLst>
                  </p:cNvPr>
                  <p:cNvSpPr/>
                  <p:nvPr/>
                </p:nvSpPr>
                <p:spPr>
                  <a:xfrm>
                    <a:off x="-4132783" y="2623648"/>
                    <a:ext cx="418078" cy="272729"/>
                  </a:xfrm>
                  <a:custGeom>
                    <a:avLst/>
                    <a:gdLst>
                      <a:gd name="connsiteX0" fmla="*/ 0 w 401905"/>
                      <a:gd name="connsiteY0" fmla="*/ 0 h 262178"/>
                      <a:gd name="connsiteX1" fmla="*/ 112534 w 401905"/>
                      <a:gd name="connsiteY1" fmla="*/ 16075 h 262178"/>
                      <a:gd name="connsiteX2" fmla="*/ 213010 w 401905"/>
                      <a:gd name="connsiteY2" fmla="*/ 32151 h 262178"/>
                      <a:gd name="connsiteX3" fmla="*/ 309467 w 401905"/>
                      <a:gd name="connsiteY3" fmla="*/ 120567 h 262178"/>
                      <a:gd name="connsiteX4" fmla="*/ 329562 w 401905"/>
                      <a:gd name="connsiteY4" fmla="*/ 176831 h 262178"/>
                      <a:gd name="connsiteX5" fmla="*/ 313486 w 401905"/>
                      <a:gd name="connsiteY5" fmla="*/ 249171 h 262178"/>
                      <a:gd name="connsiteX6" fmla="*/ 329562 w 401905"/>
                      <a:gd name="connsiteY6" fmla="*/ 261228 h 262178"/>
                      <a:gd name="connsiteX7" fmla="*/ 401905 w 401905"/>
                      <a:gd name="connsiteY7" fmla="*/ 237115 h 2621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01905" h="262178">
                        <a:moveTo>
                          <a:pt x="0" y="0"/>
                        </a:moveTo>
                        <a:lnTo>
                          <a:pt x="112534" y="16075"/>
                        </a:lnTo>
                        <a:cubicBezTo>
                          <a:pt x="148036" y="21433"/>
                          <a:pt x="180188" y="14736"/>
                          <a:pt x="213010" y="32151"/>
                        </a:cubicBezTo>
                        <a:cubicBezTo>
                          <a:pt x="245832" y="49566"/>
                          <a:pt x="290042" y="96454"/>
                          <a:pt x="309467" y="120567"/>
                        </a:cubicBezTo>
                        <a:cubicBezTo>
                          <a:pt x="328892" y="144680"/>
                          <a:pt x="328892" y="155397"/>
                          <a:pt x="329562" y="176831"/>
                        </a:cubicBezTo>
                        <a:cubicBezTo>
                          <a:pt x="330232" y="198265"/>
                          <a:pt x="313486" y="235105"/>
                          <a:pt x="313486" y="249171"/>
                        </a:cubicBezTo>
                        <a:cubicBezTo>
                          <a:pt x="313486" y="263237"/>
                          <a:pt x="314825" y="263237"/>
                          <a:pt x="329562" y="261228"/>
                        </a:cubicBezTo>
                        <a:cubicBezTo>
                          <a:pt x="344299" y="259219"/>
                          <a:pt x="401905" y="237115"/>
                          <a:pt x="401905" y="237115"/>
                        </a:cubicBez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39" name="Freeform 438">
                    <a:extLst>
                      <a:ext uri="{FF2B5EF4-FFF2-40B4-BE49-F238E27FC236}">
                        <a16:creationId xmlns:a16="http://schemas.microsoft.com/office/drawing/2014/main" xmlns="" id="{9457864E-28D3-0A48-AA75-DF3624EA2830}"/>
                      </a:ext>
                    </a:extLst>
                  </p:cNvPr>
                  <p:cNvSpPr/>
                  <p:nvPr/>
                </p:nvSpPr>
                <p:spPr>
                  <a:xfrm>
                    <a:off x="-3760694" y="2778331"/>
                    <a:ext cx="171412" cy="263379"/>
                  </a:xfrm>
                  <a:custGeom>
                    <a:avLst/>
                    <a:gdLst>
                      <a:gd name="connsiteX0" fmla="*/ 0 w 164781"/>
                      <a:gd name="connsiteY0" fmla="*/ 0 h 253190"/>
                      <a:gd name="connsiteX1" fmla="*/ 64305 w 164781"/>
                      <a:gd name="connsiteY1" fmla="*/ 40189 h 253190"/>
                      <a:gd name="connsiteX2" fmla="*/ 92439 w 164781"/>
                      <a:gd name="connsiteY2" fmla="*/ 68321 h 253190"/>
                      <a:gd name="connsiteX3" fmla="*/ 100477 w 164781"/>
                      <a:gd name="connsiteY3" fmla="*/ 112529 h 253190"/>
                      <a:gd name="connsiteX4" fmla="*/ 116553 w 164781"/>
                      <a:gd name="connsiteY4" fmla="*/ 156737 h 253190"/>
                      <a:gd name="connsiteX5" fmla="*/ 144686 w 164781"/>
                      <a:gd name="connsiteY5" fmla="*/ 192907 h 253190"/>
                      <a:gd name="connsiteX6" fmla="*/ 164781 w 164781"/>
                      <a:gd name="connsiteY6" fmla="*/ 253190 h 2531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4781" h="253190">
                        <a:moveTo>
                          <a:pt x="0" y="0"/>
                        </a:moveTo>
                        <a:cubicBezTo>
                          <a:pt x="24449" y="14401"/>
                          <a:pt x="48899" y="28802"/>
                          <a:pt x="64305" y="40189"/>
                        </a:cubicBezTo>
                        <a:cubicBezTo>
                          <a:pt x="79712" y="51576"/>
                          <a:pt x="86410" y="56264"/>
                          <a:pt x="92439" y="68321"/>
                        </a:cubicBezTo>
                        <a:cubicBezTo>
                          <a:pt x="98468" y="80378"/>
                          <a:pt x="96458" y="97793"/>
                          <a:pt x="100477" y="112529"/>
                        </a:cubicBezTo>
                        <a:cubicBezTo>
                          <a:pt x="104496" y="127265"/>
                          <a:pt x="109185" y="143341"/>
                          <a:pt x="116553" y="156737"/>
                        </a:cubicBezTo>
                        <a:cubicBezTo>
                          <a:pt x="123921" y="170133"/>
                          <a:pt x="136648" y="176832"/>
                          <a:pt x="144686" y="192907"/>
                        </a:cubicBezTo>
                        <a:cubicBezTo>
                          <a:pt x="152724" y="208982"/>
                          <a:pt x="164781" y="253190"/>
                          <a:pt x="164781" y="253190"/>
                        </a:cubicBez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40" name="Freeform 439">
                    <a:extLst>
                      <a:ext uri="{FF2B5EF4-FFF2-40B4-BE49-F238E27FC236}">
                        <a16:creationId xmlns:a16="http://schemas.microsoft.com/office/drawing/2014/main" xmlns="" id="{28B1FCE6-32BC-F842-9FA8-394C9EABEA9A}"/>
                      </a:ext>
                    </a:extLst>
                  </p:cNvPr>
                  <p:cNvSpPr/>
                  <p:nvPr/>
                </p:nvSpPr>
                <p:spPr>
                  <a:xfrm>
                    <a:off x="-3096311" y="3551660"/>
                    <a:ext cx="225002" cy="493402"/>
                  </a:xfrm>
                  <a:custGeom>
                    <a:avLst/>
                    <a:gdLst>
                      <a:gd name="connsiteX0" fmla="*/ 12405 w 216298"/>
                      <a:gd name="connsiteY0" fmla="*/ 474314 h 474314"/>
                      <a:gd name="connsiteX1" fmla="*/ 348 w 216298"/>
                      <a:gd name="connsiteY1" fmla="*/ 418050 h 474314"/>
                      <a:gd name="connsiteX2" fmla="*/ 24462 w 216298"/>
                      <a:gd name="connsiteY2" fmla="*/ 341691 h 474314"/>
                      <a:gd name="connsiteX3" fmla="*/ 28481 w 216298"/>
                      <a:gd name="connsiteY3" fmla="*/ 297483 h 474314"/>
                      <a:gd name="connsiteX4" fmla="*/ 64653 w 216298"/>
                      <a:gd name="connsiteY4" fmla="*/ 192991 h 474314"/>
                      <a:gd name="connsiteX5" fmla="*/ 80729 w 216298"/>
                      <a:gd name="connsiteY5" fmla="*/ 124670 h 474314"/>
                      <a:gd name="connsiteX6" fmla="*/ 88767 w 216298"/>
                      <a:gd name="connsiteY6" fmla="*/ 64387 h 474314"/>
                      <a:gd name="connsiteX7" fmla="*/ 88767 w 216298"/>
                      <a:gd name="connsiteY7" fmla="*/ 32235 h 474314"/>
                      <a:gd name="connsiteX8" fmla="*/ 92786 w 216298"/>
                      <a:gd name="connsiteY8" fmla="*/ 8122 h 474314"/>
                      <a:gd name="connsiteX9" fmla="*/ 40538 w 216298"/>
                      <a:gd name="connsiteY9" fmla="*/ 84 h 474314"/>
                      <a:gd name="connsiteX10" fmla="*/ 32500 w 216298"/>
                      <a:gd name="connsiteY10" fmla="*/ 12141 h 474314"/>
                      <a:gd name="connsiteX11" fmla="*/ 68672 w 216298"/>
                      <a:gd name="connsiteY11" fmla="*/ 36254 h 474314"/>
                      <a:gd name="connsiteX12" fmla="*/ 96805 w 216298"/>
                      <a:gd name="connsiteY12" fmla="*/ 96538 h 474314"/>
                      <a:gd name="connsiteX13" fmla="*/ 136995 w 216298"/>
                      <a:gd name="connsiteY13" fmla="*/ 160840 h 474314"/>
                      <a:gd name="connsiteX14" fmla="*/ 209338 w 216298"/>
                      <a:gd name="connsiteY14" fmla="*/ 221124 h 474314"/>
                      <a:gd name="connsiteX15" fmla="*/ 209338 w 216298"/>
                      <a:gd name="connsiteY15" fmla="*/ 237199 h 4743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16298" h="474314">
                        <a:moveTo>
                          <a:pt x="12405" y="474314"/>
                        </a:moveTo>
                        <a:cubicBezTo>
                          <a:pt x="5371" y="457234"/>
                          <a:pt x="-1662" y="440154"/>
                          <a:pt x="348" y="418050"/>
                        </a:cubicBezTo>
                        <a:cubicBezTo>
                          <a:pt x="2358" y="395946"/>
                          <a:pt x="19773" y="361785"/>
                          <a:pt x="24462" y="341691"/>
                        </a:cubicBezTo>
                        <a:cubicBezTo>
                          <a:pt x="29151" y="321597"/>
                          <a:pt x="21783" y="322266"/>
                          <a:pt x="28481" y="297483"/>
                        </a:cubicBezTo>
                        <a:cubicBezTo>
                          <a:pt x="35179" y="272700"/>
                          <a:pt x="55945" y="221793"/>
                          <a:pt x="64653" y="192991"/>
                        </a:cubicBezTo>
                        <a:cubicBezTo>
                          <a:pt x="73361" y="164189"/>
                          <a:pt x="76710" y="146104"/>
                          <a:pt x="80729" y="124670"/>
                        </a:cubicBezTo>
                        <a:cubicBezTo>
                          <a:pt x="84748" y="103236"/>
                          <a:pt x="87427" y="79793"/>
                          <a:pt x="88767" y="64387"/>
                        </a:cubicBezTo>
                        <a:cubicBezTo>
                          <a:pt x="90107" y="48981"/>
                          <a:pt x="88097" y="41612"/>
                          <a:pt x="88767" y="32235"/>
                        </a:cubicBezTo>
                        <a:cubicBezTo>
                          <a:pt x="89437" y="22858"/>
                          <a:pt x="100824" y="13480"/>
                          <a:pt x="92786" y="8122"/>
                        </a:cubicBezTo>
                        <a:cubicBezTo>
                          <a:pt x="84748" y="2763"/>
                          <a:pt x="50586" y="-586"/>
                          <a:pt x="40538" y="84"/>
                        </a:cubicBezTo>
                        <a:cubicBezTo>
                          <a:pt x="30490" y="754"/>
                          <a:pt x="27811" y="6113"/>
                          <a:pt x="32500" y="12141"/>
                        </a:cubicBezTo>
                        <a:cubicBezTo>
                          <a:pt x="37189" y="18169"/>
                          <a:pt x="57955" y="22188"/>
                          <a:pt x="68672" y="36254"/>
                        </a:cubicBezTo>
                        <a:cubicBezTo>
                          <a:pt x="79390" y="50320"/>
                          <a:pt x="85418" y="75774"/>
                          <a:pt x="96805" y="96538"/>
                        </a:cubicBezTo>
                        <a:cubicBezTo>
                          <a:pt x="108192" y="117302"/>
                          <a:pt x="118240" y="140076"/>
                          <a:pt x="136995" y="160840"/>
                        </a:cubicBezTo>
                        <a:cubicBezTo>
                          <a:pt x="155750" y="181604"/>
                          <a:pt x="197281" y="208397"/>
                          <a:pt x="209338" y="221124"/>
                        </a:cubicBezTo>
                        <a:cubicBezTo>
                          <a:pt x="221395" y="233850"/>
                          <a:pt x="215366" y="235524"/>
                          <a:pt x="209338" y="237199"/>
                        </a:cubicBez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41" name="Freeform 440">
                    <a:extLst>
                      <a:ext uri="{FF2B5EF4-FFF2-40B4-BE49-F238E27FC236}">
                        <a16:creationId xmlns:a16="http://schemas.microsoft.com/office/drawing/2014/main" xmlns="" id="{A529AF39-C322-744E-8EC8-AAC257570CE5}"/>
                      </a:ext>
                    </a:extLst>
                  </p:cNvPr>
                  <p:cNvSpPr/>
                  <p:nvPr/>
                </p:nvSpPr>
                <p:spPr>
                  <a:xfrm>
                    <a:off x="-2999792" y="2293377"/>
                    <a:ext cx="589489" cy="522818"/>
                  </a:xfrm>
                  <a:custGeom>
                    <a:avLst/>
                    <a:gdLst>
                      <a:gd name="connsiteX0" fmla="*/ 566685 w 566685"/>
                      <a:gd name="connsiteY0" fmla="*/ 361700 h 502592"/>
                      <a:gd name="connsiteX1" fmla="*/ 518457 w 566685"/>
                      <a:gd name="connsiteY1" fmla="*/ 345625 h 502592"/>
                      <a:gd name="connsiteX2" fmla="*/ 454152 w 566685"/>
                      <a:gd name="connsiteY2" fmla="*/ 369738 h 502592"/>
                      <a:gd name="connsiteX3" fmla="*/ 426019 w 566685"/>
                      <a:gd name="connsiteY3" fmla="*/ 361700 h 502592"/>
                      <a:gd name="connsiteX4" fmla="*/ 329562 w 566685"/>
                      <a:gd name="connsiteY4" fmla="*/ 401889 h 502592"/>
                      <a:gd name="connsiteX5" fmla="*/ 305447 w 566685"/>
                      <a:gd name="connsiteY5" fmla="*/ 405908 h 502592"/>
                      <a:gd name="connsiteX6" fmla="*/ 241143 w 566685"/>
                      <a:gd name="connsiteY6" fmla="*/ 442078 h 502592"/>
                      <a:gd name="connsiteX7" fmla="*/ 188895 w 566685"/>
                      <a:gd name="connsiteY7" fmla="*/ 466192 h 502592"/>
                      <a:gd name="connsiteX8" fmla="*/ 132628 w 566685"/>
                      <a:gd name="connsiteY8" fmla="*/ 502362 h 502592"/>
                      <a:gd name="connsiteX9" fmla="*/ 104495 w 566685"/>
                      <a:gd name="connsiteY9" fmla="*/ 478249 h 502592"/>
                      <a:gd name="connsiteX10" fmla="*/ 112533 w 566685"/>
                      <a:gd name="connsiteY10" fmla="*/ 413946 h 502592"/>
                      <a:gd name="connsiteX11" fmla="*/ 108514 w 566685"/>
                      <a:gd name="connsiteY11" fmla="*/ 341606 h 502592"/>
                      <a:gd name="connsiteX12" fmla="*/ 108514 w 566685"/>
                      <a:gd name="connsiteY12" fmla="*/ 289360 h 502592"/>
                      <a:gd name="connsiteX13" fmla="*/ 92438 w 566685"/>
                      <a:gd name="connsiteY13" fmla="*/ 200944 h 502592"/>
                      <a:gd name="connsiteX14" fmla="*/ 64305 w 566685"/>
                      <a:gd name="connsiteY14" fmla="*/ 120567 h 502592"/>
                      <a:gd name="connsiteX15" fmla="*/ 40190 w 566685"/>
                      <a:gd name="connsiteY15" fmla="*/ 56264 h 502592"/>
                      <a:gd name="connsiteX16" fmla="*/ 0 w 566685"/>
                      <a:gd name="connsiteY16" fmla="*/ 0 h 5025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566685" h="502592">
                        <a:moveTo>
                          <a:pt x="566685" y="361700"/>
                        </a:moveTo>
                        <a:cubicBezTo>
                          <a:pt x="551948" y="352992"/>
                          <a:pt x="537212" y="344285"/>
                          <a:pt x="518457" y="345625"/>
                        </a:cubicBezTo>
                        <a:cubicBezTo>
                          <a:pt x="499701" y="346965"/>
                          <a:pt x="469558" y="367059"/>
                          <a:pt x="454152" y="369738"/>
                        </a:cubicBezTo>
                        <a:cubicBezTo>
                          <a:pt x="438746" y="372417"/>
                          <a:pt x="446784" y="356341"/>
                          <a:pt x="426019" y="361700"/>
                        </a:cubicBezTo>
                        <a:cubicBezTo>
                          <a:pt x="405254" y="367059"/>
                          <a:pt x="349657" y="394521"/>
                          <a:pt x="329562" y="401889"/>
                        </a:cubicBezTo>
                        <a:cubicBezTo>
                          <a:pt x="309467" y="409257"/>
                          <a:pt x="320183" y="399210"/>
                          <a:pt x="305447" y="405908"/>
                        </a:cubicBezTo>
                        <a:cubicBezTo>
                          <a:pt x="290711" y="412606"/>
                          <a:pt x="260568" y="432031"/>
                          <a:pt x="241143" y="442078"/>
                        </a:cubicBezTo>
                        <a:cubicBezTo>
                          <a:pt x="221718" y="452125"/>
                          <a:pt x="206981" y="456145"/>
                          <a:pt x="188895" y="466192"/>
                        </a:cubicBezTo>
                        <a:cubicBezTo>
                          <a:pt x="170809" y="476239"/>
                          <a:pt x="146695" y="500353"/>
                          <a:pt x="132628" y="502362"/>
                        </a:cubicBezTo>
                        <a:cubicBezTo>
                          <a:pt x="118561" y="504371"/>
                          <a:pt x="107844" y="492985"/>
                          <a:pt x="104495" y="478249"/>
                        </a:cubicBezTo>
                        <a:cubicBezTo>
                          <a:pt x="101146" y="463513"/>
                          <a:pt x="111863" y="436720"/>
                          <a:pt x="112533" y="413946"/>
                        </a:cubicBezTo>
                        <a:cubicBezTo>
                          <a:pt x="113203" y="391172"/>
                          <a:pt x="109184" y="362370"/>
                          <a:pt x="108514" y="341606"/>
                        </a:cubicBezTo>
                        <a:cubicBezTo>
                          <a:pt x="107844" y="320842"/>
                          <a:pt x="111193" y="312804"/>
                          <a:pt x="108514" y="289360"/>
                        </a:cubicBezTo>
                        <a:cubicBezTo>
                          <a:pt x="105835" y="265916"/>
                          <a:pt x="99806" y="229076"/>
                          <a:pt x="92438" y="200944"/>
                        </a:cubicBezTo>
                        <a:cubicBezTo>
                          <a:pt x="85070" y="172812"/>
                          <a:pt x="73013" y="144680"/>
                          <a:pt x="64305" y="120567"/>
                        </a:cubicBezTo>
                        <a:cubicBezTo>
                          <a:pt x="55597" y="96454"/>
                          <a:pt x="50907" y="76358"/>
                          <a:pt x="40190" y="56264"/>
                        </a:cubicBezTo>
                        <a:cubicBezTo>
                          <a:pt x="29473" y="36170"/>
                          <a:pt x="0" y="0"/>
                          <a:pt x="0" y="0"/>
                        </a:cubicBez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42" name="Freeform 441">
                    <a:extLst>
                      <a:ext uri="{FF2B5EF4-FFF2-40B4-BE49-F238E27FC236}">
                        <a16:creationId xmlns:a16="http://schemas.microsoft.com/office/drawing/2014/main" xmlns="" id="{BC947662-45F9-184E-9E06-B6F2226041F3}"/>
                      </a:ext>
                    </a:extLst>
                  </p:cNvPr>
                  <p:cNvSpPr/>
                  <p:nvPr/>
                </p:nvSpPr>
                <p:spPr>
                  <a:xfrm>
                    <a:off x="-2794794" y="2452536"/>
                    <a:ext cx="263249" cy="225459"/>
                  </a:xfrm>
                  <a:custGeom>
                    <a:avLst/>
                    <a:gdLst>
                      <a:gd name="connsiteX0" fmla="*/ 253065 w 253065"/>
                      <a:gd name="connsiteY0" fmla="*/ 216737 h 216737"/>
                      <a:gd name="connsiteX1" fmla="*/ 216894 w 253065"/>
                      <a:gd name="connsiteY1" fmla="*/ 176548 h 216737"/>
                      <a:gd name="connsiteX2" fmla="*/ 220913 w 253065"/>
                      <a:gd name="connsiteY2" fmla="*/ 132340 h 216737"/>
                      <a:gd name="connsiteX3" fmla="*/ 196798 w 253065"/>
                      <a:gd name="connsiteY3" fmla="*/ 88132 h 216737"/>
                      <a:gd name="connsiteX4" fmla="*/ 168665 w 253065"/>
                      <a:gd name="connsiteY4" fmla="*/ 64019 h 216737"/>
                      <a:gd name="connsiteX5" fmla="*/ 164646 w 253065"/>
                      <a:gd name="connsiteY5" fmla="*/ 19811 h 216737"/>
                      <a:gd name="connsiteX6" fmla="*/ 148570 w 253065"/>
                      <a:gd name="connsiteY6" fmla="*/ 3736 h 216737"/>
                      <a:gd name="connsiteX7" fmla="*/ 120437 w 253065"/>
                      <a:gd name="connsiteY7" fmla="*/ 27849 h 216737"/>
                      <a:gd name="connsiteX8" fmla="*/ 56132 w 253065"/>
                      <a:gd name="connsiteY8" fmla="*/ 7754 h 216737"/>
                      <a:gd name="connsiteX9" fmla="*/ 3884 w 253065"/>
                      <a:gd name="connsiteY9" fmla="*/ 3736 h 216737"/>
                      <a:gd name="connsiteX10" fmla="*/ 11922 w 253065"/>
                      <a:gd name="connsiteY10" fmla="*/ 60000 h 216737"/>
                      <a:gd name="connsiteX11" fmla="*/ 76227 w 253065"/>
                      <a:gd name="connsiteY11" fmla="*/ 80095 h 216737"/>
                      <a:gd name="connsiteX12" fmla="*/ 128475 w 253065"/>
                      <a:gd name="connsiteY12" fmla="*/ 51962 h 216737"/>
                      <a:gd name="connsiteX13" fmla="*/ 196798 w 253065"/>
                      <a:gd name="connsiteY13" fmla="*/ 72057 h 216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53065" h="216737">
                        <a:moveTo>
                          <a:pt x="253065" y="216737"/>
                        </a:moveTo>
                        <a:cubicBezTo>
                          <a:pt x="237659" y="203675"/>
                          <a:pt x="222253" y="190614"/>
                          <a:pt x="216894" y="176548"/>
                        </a:cubicBezTo>
                        <a:cubicBezTo>
                          <a:pt x="211535" y="162482"/>
                          <a:pt x="224262" y="147076"/>
                          <a:pt x="220913" y="132340"/>
                        </a:cubicBezTo>
                        <a:cubicBezTo>
                          <a:pt x="217564" y="117604"/>
                          <a:pt x="205506" y="99519"/>
                          <a:pt x="196798" y="88132"/>
                        </a:cubicBezTo>
                        <a:cubicBezTo>
                          <a:pt x="188090" y="76745"/>
                          <a:pt x="174024" y="75406"/>
                          <a:pt x="168665" y="64019"/>
                        </a:cubicBezTo>
                        <a:cubicBezTo>
                          <a:pt x="163306" y="52632"/>
                          <a:pt x="167995" y="29858"/>
                          <a:pt x="164646" y="19811"/>
                        </a:cubicBezTo>
                        <a:cubicBezTo>
                          <a:pt x="161297" y="9764"/>
                          <a:pt x="155938" y="2396"/>
                          <a:pt x="148570" y="3736"/>
                        </a:cubicBezTo>
                        <a:cubicBezTo>
                          <a:pt x="141202" y="5076"/>
                          <a:pt x="135843" y="27179"/>
                          <a:pt x="120437" y="27849"/>
                        </a:cubicBezTo>
                        <a:cubicBezTo>
                          <a:pt x="105031" y="28519"/>
                          <a:pt x="75557" y="11773"/>
                          <a:pt x="56132" y="7754"/>
                        </a:cubicBezTo>
                        <a:cubicBezTo>
                          <a:pt x="36706" y="3735"/>
                          <a:pt x="11252" y="-4972"/>
                          <a:pt x="3884" y="3736"/>
                        </a:cubicBezTo>
                        <a:cubicBezTo>
                          <a:pt x="-3484" y="12444"/>
                          <a:pt x="-135" y="47273"/>
                          <a:pt x="11922" y="60000"/>
                        </a:cubicBezTo>
                        <a:cubicBezTo>
                          <a:pt x="23979" y="72726"/>
                          <a:pt x="56802" y="81435"/>
                          <a:pt x="76227" y="80095"/>
                        </a:cubicBezTo>
                        <a:cubicBezTo>
                          <a:pt x="95652" y="78755"/>
                          <a:pt x="108380" y="53302"/>
                          <a:pt x="128475" y="51962"/>
                        </a:cubicBezTo>
                        <a:cubicBezTo>
                          <a:pt x="148570" y="50622"/>
                          <a:pt x="196798" y="72057"/>
                          <a:pt x="196798" y="72057"/>
                        </a:cubicBez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43" name="Freeform 442">
                    <a:extLst>
                      <a:ext uri="{FF2B5EF4-FFF2-40B4-BE49-F238E27FC236}">
                        <a16:creationId xmlns:a16="http://schemas.microsoft.com/office/drawing/2014/main" xmlns="" id="{D29317F6-D00B-3A4A-805A-6F996288015D}"/>
                      </a:ext>
                    </a:extLst>
                  </p:cNvPr>
                  <p:cNvSpPr/>
                  <p:nvPr/>
                </p:nvSpPr>
                <p:spPr>
                  <a:xfrm>
                    <a:off x="-3162843" y="3705661"/>
                    <a:ext cx="91977" cy="167995"/>
                  </a:xfrm>
                  <a:custGeom>
                    <a:avLst/>
                    <a:gdLst>
                      <a:gd name="connsiteX0" fmla="*/ 88419 w 88419"/>
                      <a:gd name="connsiteY0" fmla="*/ 161496 h 161496"/>
                      <a:gd name="connsiteX1" fmla="*/ 56267 w 88419"/>
                      <a:gd name="connsiteY1" fmla="*/ 93175 h 161496"/>
                      <a:gd name="connsiteX2" fmla="*/ 44210 w 88419"/>
                      <a:gd name="connsiteY2" fmla="*/ 57005 h 161496"/>
                      <a:gd name="connsiteX3" fmla="*/ 48229 w 88419"/>
                      <a:gd name="connsiteY3" fmla="*/ 4759 h 161496"/>
                      <a:gd name="connsiteX4" fmla="*/ 68324 w 88419"/>
                      <a:gd name="connsiteY4" fmla="*/ 8778 h 161496"/>
                      <a:gd name="connsiteX5" fmla="*/ 36172 w 88419"/>
                      <a:gd name="connsiteY5" fmla="*/ 61024 h 161496"/>
                      <a:gd name="connsiteX6" fmla="*/ 0 w 88419"/>
                      <a:gd name="connsiteY6" fmla="*/ 65043 h 1614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8419" h="161496">
                        <a:moveTo>
                          <a:pt x="88419" y="161496"/>
                        </a:moveTo>
                        <a:cubicBezTo>
                          <a:pt x="76027" y="136043"/>
                          <a:pt x="63635" y="110590"/>
                          <a:pt x="56267" y="93175"/>
                        </a:cubicBezTo>
                        <a:cubicBezTo>
                          <a:pt x="48899" y="75760"/>
                          <a:pt x="45550" y="71741"/>
                          <a:pt x="44210" y="57005"/>
                        </a:cubicBezTo>
                        <a:cubicBezTo>
                          <a:pt x="42870" y="42269"/>
                          <a:pt x="44210" y="12797"/>
                          <a:pt x="48229" y="4759"/>
                        </a:cubicBezTo>
                        <a:cubicBezTo>
                          <a:pt x="52248" y="-3279"/>
                          <a:pt x="70334" y="-600"/>
                          <a:pt x="68324" y="8778"/>
                        </a:cubicBezTo>
                        <a:cubicBezTo>
                          <a:pt x="66314" y="18156"/>
                          <a:pt x="47559" y="51647"/>
                          <a:pt x="36172" y="61024"/>
                        </a:cubicBezTo>
                        <a:cubicBezTo>
                          <a:pt x="24785" y="70401"/>
                          <a:pt x="0" y="65043"/>
                          <a:pt x="0" y="65043"/>
                        </a:cubicBez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44" name="Freeform 443">
                    <a:extLst>
                      <a:ext uri="{FF2B5EF4-FFF2-40B4-BE49-F238E27FC236}">
                        <a16:creationId xmlns:a16="http://schemas.microsoft.com/office/drawing/2014/main" xmlns="" id="{65506B58-2238-F34F-976E-2C3955547BB3}"/>
                      </a:ext>
                    </a:extLst>
                  </p:cNvPr>
                  <p:cNvSpPr/>
                  <p:nvPr/>
                </p:nvSpPr>
                <p:spPr>
                  <a:xfrm>
                    <a:off x="-2516553" y="4018305"/>
                    <a:ext cx="51910" cy="98342"/>
                  </a:xfrm>
                  <a:custGeom>
                    <a:avLst/>
                    <a:gdLst>
                      <a:gd name="connsiteX0" fmla="*/ 9702 w 49902"/>
                      <a:gd name="connsiteY0" fmla="*/ 94044 h 94538"/>
                      <a:gd name="connsiteX1" fmla="*/ 49893 w 49902"/>
                      <a:gd name="connsiteY1" fmla="*/ 1609 h 94538"/>
                      <a:gd name="connsiteX2" fmla="*/ 5683 w 49902"/>
                      <a:gd name="connsiteY2" fmla="*/ 37779 h 94538"/>
                      <a:gd name="connsiteX3" fmla="*/ 9702 w 49902"/>
                      <a:gd name="connsiteY3" fmla="*/ 94044 h 945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9902" h="94538">
                        <a:moveTo>
                          <a:pt x="9702" y="94044"/>
                        </a:moveTo>
                        <a:cubicBezTo>
                          <a:pt x="17070" y="88016"/>
                          <a:pt x="50563" y="10986"/>
                          <a:pt x="49893" y="1609"/>
                        </a:cubicBezTo>
                        <a:cubicBezTo>
                          <a:pt x="49223" y="-7768"/>
                          <a:pt x="17070" y="26392"/>
                          <a:pt x="5683" y="37779"/>
                        </a:cubicBezTo>
                        <a:cubicBezTo>
                          <a:pt x="-5704" y="49166"/>
                          <a:pt x="2334" y="100072"/>
                          <a:pt x="9702" y="94044"/>
                        </a:cubicBezTo>
                        <a:close/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45" name="Freeform 444">
                    <a:extLst>
                      <a:ext uri="{FF2B5EF4-FFF2-40B4-BE49-F238E27FC236}">
                        <a16:creationId xmlns:a16="http://schemas.microsoft.com/office/drawing/2014/main" xmlns="" id="{DF6AED9A-EF6A-4547-B261-A432F44718EF}"/>
                      </a:ext>
                    </a:extLst>
                  </p:cNvPr>
                  <p:cNvSpPr/>
                  <p:nvPr/>
                </p:nvSpPr>
                <p:spPr>
                  <a:xfrm>
                    <a:off x="-2665329" y="3819309"/>
                    <a:ext cx="259207" cy="296825"/>
                  </a:xfrm>
                  <a:custGeom>
                    <a:avLst/>
                    <a:gdLst>
                      <a:gd name="connsiteX0" fmla="*/ 0 w 249180"/>
                      <a:gd name="connsiteY0" fmla="*/ 285342 h 285342"/>
                      <a:gd name="connsiteX1" fmla="*/ 112533 w 249180"/>
                      <a:gd name="connsiteY1" fmla="*/ 140661 h 285342"/>
                      <a:gd name="connsiteX2" fmla="*/ 213009 w 249180"/>
                      <a:gd name="connsiteY2" fmla="*/ 52245 h 285342"/>
                      <a:gd name="connsiteX3" fmla="*/ 249180 w 249180"/>
                      <a:gd name="connsiteY3" fmla="*/ 0 h 2853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9180" h="285342">
                        <a:moveTo>
                          <a:pt x="0" y="285342"/>
                        </a:moveTo>
                        <a:cubicBezTo>
                          <a:pt x="38516" y="232426"/>
                          <a:pt x="77032" y="179510"/>
                          <a:pt x="112533" y="140661"/>
                        </a:cubicBezTo>
                        <a:cubicBezTo>
                          <a:pt x="148035" y="101811"/>
                          <a:pt x="190235" y="75688"/>
                          <a:pt x="213009" y="52245"/>
                        </a:cubicBezTo>
                        <a:cubicBezTo>
                          <a:pt x="235784" y="28801"/>
                          <a:pt x="249180" y="0"/>
                          <a:pt x="249180" y="0"/>
                        </a:cubicBez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46" name="Freeform 445">
                    <a:extLst>
                      <a:ext uri="{FF2B5EF4-FFF2-40B4-BE49-F238E27FC236}">
                        <a16:creationId xmlns:a16="http://schemas.microsoft.com/office/drawing/2014/main" xmlns="" id="{8BF70380-DC4E-F44F-9D55-72CBB3AFBD98}"/>
                      </a:ext>
                    </a:extLst>
                  </p:cNvPr>
                  <p:cNvSpPr/>
                  <p:nvPr/>
                </p:nvSpPr>
                <p:spPr>
                  <a:xfrm>
                    <a:off x="-4015720" y="2983182"/>
                    <a:ext cx="1605418" cy="781778"/>
                  </a:xfrm>
                  <a:custGeom>
                    <a:avLst/>
                    <a:gdLst>
                      <a:gd name="connsiteX0" fmla="*/ 1543313 w 1543313"/>
                      <a:gd name="connsiteY0" fmla="*/ 751534 h 751534"/>
                      <a:gd name="connsiteX1" fmla="*/ 1354418 w 1543313"/>
                      <a:gd name="connsiteY1" fmla="*/ 711345 h 751534"/>
                      <a:gd name="connsiteX2" fmla="*/ 1237866 w 1543313"/>
                      <a:gd name="connsiteY2" fmla="*/ 667137 h 751534"/>
                      <a:gd name="connsiteX3" fmla="*/ 1145428 w 1543313"/>
                      <a:gd name="connsiteY3" fmla="*/ 610873 h 751534"/>
                      <a:gd name="connsiteX4" fmla="*/ 1073085 w 1543313"/>
                      <a:gd name="connsiteY4" fmla="*/ 590778 h 751534"/>
                      <a:gd name="connsiteX5" fmla="*/ 996723 w 1543313"/>
                      <a:gd name="connsiteY5" fmla="*/ 574702 h 751534"/>
                      <a:gd name="connsiteX6" fmla="*/ 936437 w 1543313"/>
                      <a:gd name="connsiteY6" fmla="*/ 490306 h 751534"/>
                      <a:gd name="connsiteX7" fmla="*/ 880171 w 1543313"/>
                      <a:gd name="connsiteY7" fmla="*/ 389833 h 751534"/>
                      <a:gd name="connsiteX8" fmla="*/ 876152 w 1543313"/>
                      <a:gd name="connsiteY8" fmla="*/ 333568 h 751534"/>
                      <a:gd name="connsiteX9" fmla="*/ 767637 w 1543313"/>
                      <a:gd name="connsiteY9" fmla="*/ 273285 h 751534"/>
                      <a:gd name="connsiteX10" fmla="*/ 695295 w 1543313"/>
                      <a:gd name="connsiteY10" fmla="*/ 221039 h 751534"/>
                      <a:gd name="connsiteX11" fmla="*/ 659123 w 1543313"/>
                      <a:gd name="connsiteY11" fmla="*/ 144680 h 751534"/>
                      <a:gd name="connsiteX12" fmla="*/ 582761 w 1543313"/>
                      <a:gd name="connsiteY12" fmla="*/ 128605 h 751534"/>
                      <a:gd name="connsiteX13" fmla="*/ 534533 w 1543313"/>
                      <a:gd name="connsiteY13" fmla="*/ 128605 h 751534"/>
                      <a:gd name="connsiteX14" fmla="*/ 361714 w 1543313"/>
                      <a:gd name="connsiteY14" fmla="*/ 124586 h 751534"/>
                      <a:gd name="connsiteX15" fmla="*/ 301428 w 1543313"/>
                      <a:gd name="connsiteY15" fmla="*/ 104491 h 751534"/>
                      <a:gd name="connsiteX16" fmla="*/ 92438 w 1543313"/>
                      <a:gd name="connsiteY16" fmla="*/ 28132 h 751534"/>
                      <a:gd name="connsiteX17" fmla="*/ 0 w 1543313"/>
                      <a:gd name="connsiteY17" fmla="*/ 0 h 7515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543313" h="751534">
                        <a:moveTo>
                          <a:pt x="1543313" y="751534"/>
                        </a:moveTo>
                        <a:cubicBezTo>
                          <a:pt x="1474319" y="738472"/>
                          <a:pt x="1405326" y="725411"/>
                          <a:pt x="1354418" y="711345"/>
                        </a:cubicBezTo>
                        <a:cubicBezTo>
                          <a:pt x="1303510" y="697279"/>
                          <a:pt x="1272698" y="683882"/>
                          <a:pt x="1237866" y="667137"/>
                        </a:cubicBezTo>
                        <a:cubicBezTo>
                          <a:pt x="1203034" y="650392"/>
                          <a:pt x="1172891" y="623599"/>
                          <a:pt x="1145428" y="610873"/>
                        </a:cubicBezTo>
                        <a:cubicBezTo>
                          <a:pt x="1117965" y="598147"/>
                          <a:pt x="1097869" y="596806"/>
                          <a:pt x="1073085" y="590778"/>
                        </a:cubicBezTo>
                        <a:cubicBezTo>
                          <a:pt x="1048301" y="584750"/>
                          <a:pt x="1019498" y="591447"/>
                          <a:pt x="996723" y="574702"/>
                        </a:cubicBezTo>
                        <a:cubicBezTo>
                          <a:pt x="973948" y="557957"/>
                          <a:pt x="955862" y="521117"/>
                          <a:pt x="936437" y="490306"/>
                        </a:cubicBezTo>
                        <a:cubicBezTo>
                          <a:pt x="917012" y="459494"/>
                          <a:pt x="890218" y="415956"/>
                          <a:pt x="880171" y="389833"/>
                        </a:cubicBezTo>
                        <a:cubicBezTo>
                          <a:pt x="870124" y="363710"/>
                          <a:pt x="894908" y="352993"/>
                          <a:pt x="876152" y="333568"/>
                        </a:cubicBezTo>
                        <a:cubicBezTo>
                          <a:pt x="857396" y="314143"/>
                          <a:pt x="797780" y="292040"/>
                          <a:pt x="767637" y="273285"/>
                        </a:cubicBezTo>
                        <a:cubicBezTo>
                          <a:pt x="737494" y="254530"/>
                          <a:pt x="713381" y="242473"/>
                          <a:pt x="695295" y="221039"/>
                        </a:cubicBezTo>
                        <a:cubicBezTo>
                          <a:pt x="677209" y="199605"/>
                          <a:pt x="677879" y="160086"/>
                          <a:pt x="659123" y="144680"/>
                        </a:cubicBezTo>
                        <a:cubicBezTo>
                          <a:pt x="640367" y="129274"/>
                          <a:pt x="603526" y="131284"/>
                          <a:pt x="582761" y="128605"/>
                        </a:cubicBezTo>
                        <a:cubicBezTo>
                          <a:pt x="561996" y="125926"/>
                          <a:pt x="534533" y="128605"/>
                          <a:pt x="534533" y="128605"/>
                        </a:cubicBezTo>
                        <a:cubicBezTo>
                          <a:pt x="497692" y="127935"/>
                          <a:pt x="400565" y="128605"/>
                          <a:pt x="361714" y="124586"/>
                        </a:cubicBezTo>
                        <a:cubicBezTo>
                          <a:pt x="322863" y="120567"/>
                          <a:pt x="301428" y="104491"/>
                          <a:pt x="301428" y="104491"/>
                        </a:cubicBezTo>
                        <a:lnTo>
                          <a:pt x="92438" y="28132"/>
                        </a:lnTo>
                        <a:cubicBezTo>
                          <a:pt x="42200" y="10717"/>
                          <a:pt x="0" y="0"/>
                          <a:pt x="0" y="0"/>
                        </a:cubicBez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47" name="Freeform 446">
                    <a:extLst>
                      <a:ext uri="{FF2B5EF4-FFF2-40B4-BE49-F238E27FC236}">
                        <a16:creationId xmlns:a16="http://schemas.microsoft.com/office/drawing/2014/main" xmlns="" id="{5D3AA5C4-8D3D-7F48-9AFD-63CEA3EE0836}"/>
                      </a:ext>
                    </a:extLst>
                  </p:cNvPr>
                  <p:cNvSpPr/>
                  <p:nvPr/>
                </p:nvSpPr>
                <p:spPr>
                  <a:xfrm>
                    <a:off x="-2691286" y="2569299"/>
                    <a:ext cx="280984" cy="972383"/>
                  </a:xfrm>
                  <a:custGeom>
                    <a:avLst/>
                    <a:gdLst>
                      <a:gd name="connsiteX0" fmla="*/ 270114 w 270114"/>
                      <a:gd name="connsiteY0" fmla="*/ 779666 h 934765"/>
                      <a:gd name="connsiteX1" fmla="*/ 197772 w 270114"/>
                      <a:gd name="connsiteY1" fmla="*/ 819855 h 934765"/>
                      <a:gd name="connsiteX2" fmla="*/ 169638 w 270114"/>
                      <a:gd name="connsiteY2" fmla="*/ 872101 h 934765"/>
                      <a:gd name="connsiteX3" fmla="*/ 161600 w 270114"/>
                      <a:gd name="connsiteY3" fmla="*/ 916309 h 934765"/>
                      <a:gd name="connsiteX4" fmla="*/ 153562 w 270114"/>
                      <a:gd name="connsiteY4" fmla="*/ 932384 h 934765"/>
                      <a:gd name="connsiteX5" fmla="*/ 181695 w 270114"/>
                      <a:gd name="connsiteY5" fmla="*/ 868082 h 934765"/>
                      <a:gd name="connsiteX6" fmla="*/ 201791 w 270114"/>
                      <a:gd name="connsiteY6" fmla="*/ 803780 h 934765"/>
                      <a:gd name="connsiteX7" fmla="*/ 193753 w 270114"/>
                      <a:gd name="connsiteY7" fmla="*/ 735458 h 934765"/>
                      <a:gd name="connsiteX8" fmla="*/ 157581 w 270114"/>
                      <a:gd name="connsiteY8" fmla="*/ 691250 h 934765"/>
                      <a:gd name="connsiteX9" fmla="*/ 121410 w 270114"/>
                      <a:gd name="connsiteY9" fmla="*/ 671156 h 934765"/>
                      <a:gd name="connsiteX10" fmla="*/ 149543 w 270114"/>
                      <a:gd name="connsiteY10" fmla="*/ 671156 h 934765"/>
                      <a:gd name="connsiteX11" fmla="*/ 97295 w 270114"/>
                      <a:gd name="connsiteY11" fmla="*/ 570684 h 934765"/>
                      <a:gd name="connsiteX12" fmla="*/ 93276 w 270114"/>
                      <a:gd name="connsiteY12" fmla="*/ 546570 h 934765"/>
                      <a:gd name="connsiteX13" fmla="*/ 93276 w 270114"/>
                      <a:gd name="connsiteY13" fmla="*/ 474230 h 934765"/>
                      <a:gd name="connsiteX14" fmla="*/ 93276 w 270114"/>
                      <a:gd name="connsiteY14" fmla="*/ 381795 h 934765"/>
                      <a:gd name="connsiteX15" fmla="*/ 57105 w 270114"/>
                      <a:gd name="connsiteY15" fmla="*/ 317493 h 934765"/>
                      <a:gd name="connsiteX16" fmla="*/ 8876 w 270114"/>
                      <a:gd name="connsiteY16" fmla="*/ 217020 h 934765"/>
                      <a:gd name="connsiteX17" fmla="*/ 4857 w 270114"/>
                      <a:gd name="connsiteY17" fmla="*/ 124586 h 934765"/>
                      <a:gd name="connsiteX18" fmla="*/ 61124 w 270114"/>
                      <a:gd name="connsiteY18" fmla="*/ 60283 h 934765"/>
                      <a:gd name="connsiteX19" fmla="*/ 32991 w 270114"/>
                      <a:gd name="connsiteY19" fmla="*/ 0 h 9347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270114" h="934765">
                        <a:moveTo>
                          <a:pt x="270114" y="779666"/>
                        </a:moveTo>
                        <a:cubicBezTo>
                          <a:pt x="242316" y="792057"/>
                          <a:pt x="214518" y="804449"/>
                          <a:pt x="197772" y="819855"/>
                        </a:cubicBezTo>
                        <a:cubicBezTo>
                          <a:pt x="181026" y="835261"/>
                          <a:pt x="175667" y="856025"/>
                          <a:pt x="169638" y="872101"/>
                        </a:cubicBezTo>
                        <a:cubicBezTo>
                          <a:pt x="163609" y="888177"/>
                          <a:pt x="164279" y="906262"/>
                          <a:pt x="161600" y="916309"/>
                        </a:cubicBezTo>
                        <a:cubicBezTo>
                          <a:pt x="158921" y="926356"/>
                          <a:pt x="150213" y="940422"/>
                          <a:pt x="153562" y="932384"/>
                        </a:cubicBezTo>
                        <a:cubicBezTo>
                          <a:pt x="156911" y="924346"/>
                          <a:pt x="173657" y="889516"/>
                          <a:pt x="181695" y="868082"/>
                        </a:cubicBezTo>
                        <a:cubicBezTo>
                          <a:pt x="189733" y="846648"/>
                          <a:pt x="199781" y="825884"/>
                          <a:pt x="201791" y="803780"/>
                        </a:cubicBezTo>
                        <a:cubicBezTo>
                          <a:pt x="203801" y="781676"/>
                          <a:pt x="201121" y="754213"/>
                          <a:pt x="193753" y="735458"/>
                        </a:cubicBezTo>
                        <a:cubicBezTo>
                          <a:pt x="186385" y="716703"/>
                          <a:pt x="169638" y="701967"/>
                          <a:pt x="157581" y="691250"/>
                        </a:cubicBezTo>
                        <a:cubicBezTo>
                          <a:pt x="145524" y="680533"/>
                          <a:pt x="122750" y="674505"/>
                          <a:pt x="121410" y="671156"/>
                        </a:cubicBezTo>
                        <a:cubicBezTo>
                          <a:pt x="120070" y="667807"/>
                          <a:pt x="153562" y="687901"/>
                          <a:pt x="149543" y="671156"/>
                        </a:cubicBezTo>
                        <a:cubicBezTo>
                          <a:pt x="145524" y="654411"/>
                          <a:pt x="106673" y="591448"/>
                          <a:pt x="97295" y="570684"/>
                        </a:cubicBezTo>
                        <a:cubicBezTo>
                          <a:pt x="87917" y="549920"/>
                          <a:pt x="93946" y="562646"/>
                          <a:pt x="93276" y="546570"/>
                        </a:cubicBezTo>
                        <a:cubicBezTo>
                          <a:pt x="92606" y="530494"/>
                          <a:pt x="93276" y="474230"/>
                          <a:pt x="93276" y="474230"/>
                        </a:cubicBezTo>
                        <a:cubicBezTo>
                          <a:pt x="93276" y="446768"/>
                          <a:pt x="99304" y="407918"/>
                          <a:pt x="93276" y="381795"/>
                        </a:cubicBezTo>
                        <a:cubicBezTo>
                          <a:pt x="87248" y="355672"/>
                          <a:pt x="71172" y="344955"/>
                          <a:pt x="57105" y="317493"/>
                        </a:cubicBezTo>
                        <a:cubicBezTo>
                          <a:pt x="43038" y="290031"/>
                          <a:pt x="17584" y="249171"/>
                          <a:pt x="8876" y="217020"/>
                        </a:cubicBezTo>
                        <a:cubicBezTo>
                          <a:pt x="168" y="184869"/>
                          <a:pt x="-3851" y="150709"/>
                          <a:pt x="4857" y="124586"/>
                        </a:cubicBezTo>
                        <a:cubicBezTo>
                          <a:pt x="13565" y="98463"/>
                          <a:pt x="56435" y="81047"/>
                          <a:pt x="61124" y="60283"/>
                        </a:cubicBezTo>
                        <a:cubicBezTo>
                          <a:pt x="65813" y="39519"/>
                          <a:pt x="32991" y="0"/>
                          <a:pt x="32991" y="0"/>
                        </a:cubicBez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48" name="Rectangle 447">
                    <a:extLst>
                      <a:ext uri="{FF2B5EF4-FFF2-40B4-BE49-F238E27FC236}">
                        <a16:creationId xmlns:a16="http://schemas.microsoft.com/office/drawing/2014/main" xmlns="" id="{19D4B323-6810-2047-95A7-098451409596}"/>
                      </a:ext>
                    </a:extLst>
                  </p:cNvPr>
                  <p:cNvSpPr/>
                  <p:nvPr/>
                </p:nvSpPr>
                <p:spPr>
                  <a:xfrm>
                    <a:off x="-4239818" y="2267037"/>
                    <a:ext cx="1872434" cy="1834988"/>
                  </a:xfrm>
                  <a:prstGeom prst="rect">
                    <a:avLst/>
                  </a:prstGeom>
                  <a:solidFill>
                    <a:srgbClr val="FFFFFF">
                      <a:alpha val="68000"/>
                    </a:srgb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49" name="Freeform 448">
                    <a:extLst>
                      <a:ext uri="{FF2B5EF4-FFF2-40B4-BE49-F238E27FC236}">
                        <a16:creationId xmlns:a16="http://schemas.microsoft.com/office/drawing/2014/main" xmlns="" id="{DDAC6192-512A-3047-9FFC-D9DCC9B83F14}"/>
                      </a:ext>
                    </a:extLst>
                  </p:cNvPr>
                  <p:cNvSpPr/>
                  <p:nvPr/>
                </p:nvSpPr>
                <p:spPr>
                  <a:xfrm>
                    <a:off x="-3488944" y="2969603"/>
                    <a:ext cx="786019" cy="423280"/>
                  </a:xfrm>
                  <a:custGeom>
                    <a:avLst/>
                    <a:gdLst>
                      <a:gd name="connsiteX0" fmla="*/ 0 w 755612"/>
                      <a:gd name="connsiteY0" fmla="*/ 141658 h 406905"/>
                      <a:gd name="connsiteX1" fmla="*/ 104496 w 755612"/>
                      <a:gd name="connsiteY1" fmla="*/ 133620 h 406905"/>
                      <a:gd name="connsiteX2" fmla="*/ 176839 w 755612"/>
                      <a:gd name="connsiteY2" fmla="*/ 97450 h 406905"/>
                      <a:gd name="connsiteX3" fmla="*/ 245162 w 755612"/>
                      <a:gd name="connsiteY3" fmla="*/ 33147 h 406905"/>
                      <a:gd name="connsiteX4" fmla="*/ 301429 w 755612"/>
                      <a:gd name="connsiteY4" fmla="*/ 996 h 406905"/>
                      <a:gd name="connsiteX5" fmla="*/ 413962 w 755612"/>
                      <a:gd name="connsiteY5" fmla="*/ 13053 h 406905"/>
                      <a:gd name="connsiteX6" fmla="*/ 522476 w 755612"/>
                      <a:gd name="connsiteY6" fmla="*/ 61280 h 406905"/>
                      <a:gd name="connsiteX7" fmla="*/ 574724 w 755612"/>
                      <a:gd name="connsiteY7" fmla="*/ 101469 h 406905"/>
                      <a:gd name="connsiteX8" fmla="*/ 651086 w 755612"/>
                      <a:gd name="connsiteY8" fmla="*/ 121563 h 406905"/>
                      <a:gd name="connsiteX9" fmla="*/ 731467 w 755612"/>
                      <a:gd name="connsiteY9" fmla="*/ 201941 h 406905"/>
                      <a:gd name="connsiteX10" fmla="*/ 755581 w 755612"/>
                      <a:gd name="connsiteY10" fmla="*/ 294376 h 406905"/>
                      <a:gd name="connsiteX11" fmla="*/ 735486 w 755612"/>
                      <a:gd name="connsiteY11" fmla="*/ 362697 h 406905"/>
                      <a:gd name="connsiteX12" fmla="*/ 691276 w 755612"/>
                      <a:gd name="connsiteY12" fmla="*/ 406905 h 4069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755612" h="406905">
                        <a:moveTo>
                          <a:pt x="0" y="141658"/>
                        </a:moveTo>
                        <a:cubicBezTo>
                          <a:pt x="37511" y="141323"/>
                          <a:pt x="75023" y="140988"/>
                          <a:pt x="104496" y="133620"/>
                        </a:cubicBezTo>
                        <a:cubicBezTo>
                          <a:pt x="133969" y="126252"/>
                          <a:pt x="153395" y="114195"/>
                          <a:pt x="176839" y="97450"/>
                        </a:cubicBezTo>
                        <a:cubicBezTo>
                          <a:pt x="200283" y="80705"/>
                          <a:pt x="224397" y="49223"/>
                          <a:pt x="245162" y="33147"/>
                        </a:cubicBezTo>
                        <a:cubicBezTo>
                          <a:pt x="265927" y="17071"/>
                          <a:pt x="273296" y="4345"/>
                          <a:pt x="301429" y="996"/>
                        </a:cubicBezTo>
                        <a:cubicBezTo>
                          <a:pt x="329562" y="-2353"/>
                          <a:pt x="377121" y="3006"/>
                          <a:pt x="413962" y="13053"/>
                        </a:cubicBezTo>
                        <a:cubicBezTo>
                          <a:pt x="450803" y="23100"/>
                          <a:pt x="495682" y="46544"/>
                          <a:pt x="522476" y="61280"/>
                        </a:cubicBezTo>
                        <a:cubicBezTo>
                          <a:pt x="549270" y="76016"/>
                          <a:pt x="553289" y="91422"/>
                          <a:pt x="574724" y="101469"/>
                        </a:cubicBezTo>
                        <a:cubicBezTo>
                          <a:pt x="596159" y="111516"/>
                          <a:pt x="624962" y="104818"/>
                          <a:pt x="651086" y="121563"/>
                        </a:cubicBezTo>
                        <a:cubicBezTo>
                          <a:pt x="677210" y="138308"/>
                          <a:pt x="714051" y="173139"/>
                          <a:pt x="731467" y="201941"/>
                        </a:cubicBezTo>
                        <a:cubicBezTo>
                          <a:pt x="748883" y="230743"/>
                          <a:pt x="754911" y="267583"/>
                          <a:pt x="755581" y="294376"/>
                        </a:cubicBezTo>
                        <a:cubicBezTo>
                          <a:pt x="756251" y="321169"/>
                          <a:pt x="746204" y="343942"/>
                          <a:pt x="735486" y="362697"/>
                        </a:cubicBezTo>
                        <a:cubicBezTo>
                          <a:pt x="724768" y="381452"/>
                          <a:pt x="691276" y="406905"/>
                          <a:pt x="691276" y="406905"/>
                        </a:cubicBez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0" name="Freeform 449">
                    <a:extLst>
                      <a:ext uri="{FF2B5EF4-FFF2-40B4-BE49-F238E27FC236}">
                        <a16:creationId xmlns:a16="http://schemas.microsoft.com/office/drawing/2014/main" xmlns="" id="{D7BF9AA5-16B3-A246-B9B6-98D158C2249D}"/>
                      </a:ext>
                    </a:extLst>
                  </p:cNvPr>
                  <p:cNvSpPr/>
                  <p:nvPr/>
                </p:nvSpPr>
                <p:spPr>
                  <a:xfrm>
                    <a:off x="-3003973" y="2936280"/>
                    <a:ext cx="409716" cy="172320"/>
                  </a:xfrm>
                  <a:custGeom>
                    <a:avLst/>
                    <a:gdLst>
                      <a:gd name="connsiteX0" fmla="*/ 393866 w 393866"/>
                      <a:gd name="connsiteY0" fmla="*/ 165654 h 165654"/>
                      <a:gd name="connsiteX1" fmla="*/ 381809 w 393866"/>
                      <a:gd name="connsiteY1" fmla="*/ 109389 h 165654"/>
                      <a:gd name="connsiteX2" fmla="*/ 329562 w 393866"/>
                      <a:gd name="connsiteY2" fmla="*/ 29011 h 165654"/>
                      <a:gd name="connsiteX3" fmla="*/ 245162 w 393866"/>
                      <a:gd name="connsiteY3" fmla="*/ 879 h 165654"/>
                      <a:gd name="connsiteX4" fmla="*/ 217028 w 393866"/>
                      <a:gd name="connsiteY4" fmla="*/ 57144 h 165654"/>
                      <a:gd name="connsiteX5" fmla="*/ 156743 w 393866"/>
                      <a:gd name="connsiteY5" fmla="*/ 101351 h 165654"/>
                      <a:gd name="connsiteX6" fmla="*/ 104495 w 393866"/>
                      <a:gd name="connsiteY6" fmla="*/ 121446 h 165654"/>
                      <a:gd name="connsiteX7" fmla="*/ 40190 w 393866"/>
                      <a:gd name="connsiteY7" fmla="*/ 77238 h 165654"/>
                      <a:gd name="connsiteX8" fmla="*/ 0 w 393866"/>
                      <a:gd name="connsiteY8" fmla="*/ 65181 h 165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93866" h="165654">
                        <a:moveTo>
                          <a:pt x="393866" y="165654"/>
                        </a:moveTo>
                        <a:cubicBezTo>
                          <a:pt x="393196" y="148908"/>
                          <a:pt x="392526" y="132163"/>
                          <a:pt x="381809" y="109389"/>
                        </a:cubicBezTo>
                        <a:cubicBezTo>
                          <a:pt x="371092" y="86615"/>
                          <a:pt x="352336" y="47096"/>
                          <a:pt x="329562" y="29011"/>
                        </a:cubicBezTo>
                        <a:cubicBezTo>
                          <a:pt x="306787" y="10926"/>
                          <a:pt x="263918" y="-3810"/>
                          <a:pt x="245162" y="879"/>
                        </a:cubicBezTo>
                        <a:cubicBezTo>
                          <a:pt x="226406" y="5568"/>
                          <a:pt x="231764" y="40399"/>
                          <a:pt x="217028" y="57144"/>
                        </a:cubicBezTo>
                        <a:cubicBezTo>
                          <a:pt x="202292" y="73889"/>
                          <a:pt x="175498" y="90634"/>
                          <a:pt x="156743" y="101351"/>
                        </a:cubicBezTo>
                        <a:cubicBezTo>
                          <a:pt x="137988" y="112068"/>
                          <a:pt x="123920" y="125465"/>
                          <a:pt x="104495" y="121446"/>
                        </a:cubicBezTo>
                        <a:cubicBezTo>
                          <a:pt x="85069" y="117427"/>
                          <a:pt x="57606" y="86616"/>
                          <a:pt x="40190" y="77238"/>
                        </a:cubicBezTo>
                        <a:cubicBezTo>
                          <a:pt x="22774" y="67860"/>
                          <a:pt x="0" y="65181"/>
                          <a:pt x="0" y="65181"/>
                        </a:cubicBez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1" name="Freeform 450">
                    <a:extLst>
                      <a:ext uri="{FF2B5EF4-FFF2-40B4-BE49-F238E27FC236}">
                        <a16:creationId xmlns:a16="http://schemas.microsoft.com/office/drawing/2014/main" xmlns="" id="{89CFAD62-63D9-DD47-948D-4CD0E5864390}"/>
                      </a:ext>
                    </a:extLst>
                  </p:cNvPr>
                  <p:cNvSpPr/>
                  <p:nvPr/>
                </p:nvSpPr>
                <p:spPr>
                  <a:xfrm>
                    <a:off x="-3183746" y="3284187"/>
                    <a:ext cx="677286" cy="175586"/>
                  </a:xfrm>
                  <a:custGeom>
                    <a:avLst/>
                    <a:gdLst>
                      <a:gd name="connsiteX0" fmla="*/ 651085 w 651085"/>
                      <a:gd name="connsiteY0" fmla="*/ 168793 h 168793"/>
                      <a:gd name="connsiteX1" fmla="*/ 606876 w 651085"/>
                      <a:gd name="connsiteY1" fmla="*/ 140661 h 168793"/>
                      <a:gd name="connsiteX2" fmla="*/ 466209 w 651085"/>
                      <a:gd name="connsiteY2" fmla="*/ 104491 h 168793"/>
                      <a:gd name="connsiteX3" fmla="*/ 373771 w 651085"/>
                      <a:gd name="connsiteY3" fmla="*/ 84396 h 168793"/>
                      <a:gd name="connsiteX4" fmla="*/ 313485 w 651085"/>
                      <a:gd name="connsiteY4" fmla="*/ 32151 h 168793"/>
                      <a:gd name="connsiteX5" fmla="*/ 277314 w 651085"/>
                      <a:gd name="connsiteY5" fmla="*/ 28132 h 168793"/>
                      <a:gd name="connsiteX6" fmla="*/ 188895 w 651085"/>
                      <a:gd name="connsiteY6" fmla="*/ 36170 h 168793"/>
                      <a:gd name="connsiteX7" fmla="*/ 116552 w 651085"/>
                      <a:gd name="connsiteY7" fmla="*/ 48226 h 168793"/>
                      <a:gd name="connsiteX8" fmla="*/ 40190 w 651085"/>
                      <a:gd name="connsiteY8" fmla="*/ 36170 h 168793"/>
                      <a:gd name="connsiteX9" fmla="*/ 0 w 651085"/>
                      <a:gd name="connsiteY9" fmla="*/ 0 h 168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51085" h="168793">
                        <a:moveTo>
                          <a:pt x="651085" y="168793"/>
                        </a:moveTo>
                        <a:cubicBezTo>
                          <a:pt x="644387" y="160085"/>
                          <a:pt x="637689" y="151378"/>
                          <a:pt x="606876" y="140661"/>
                        </a:cubicBezTo>
                        <a:cubicBezTo>
                          <a:pt x="576063" y="129944"/>
                          <a:pt x="505060" y="113869"/>
                          <a:pt x="466209" y="104491"/>
                        </a:cubicBezTo>
                        <a:cubicBezTo>
                          <a:pt x="427358" y="95113"/>
                          <a:pt x="399225" y="96453"/>
                          <a:pt x="373771" y="84396"/>
                        </a:cubicBezTo>
                        <a:cubicBezTo>
                          <a:pt x="348317" y="72339"/>
                          <a:pt x="329561" y="41528"/>
                          <a:pt x="313485" y="32151"/>
                        </a:cubicBezTo>
                        <a:cubicBezTo>
                          <a:pt x="297409" y="22774"/>
                          <a:pt x="298079" y="27462"/>
                          <a:pt x="277314" y="28132"/>
                        </a:cubicBezTo>
                        <a:cubicBezTo>
                          <a:pt x="256549" y="28802"/>
                          <a:pt x="215689" y="32821"/>
                          <a:pt x="188895" y="36170"/>
                        </a:cubicBezTo>
                        <a:cubicBezTo>
                          <a:pt x="162101" y="39519"/>
                          <a:pt x="141336" y="48226"/>
                          <a:pt x="116552" y="48226"/>
                        </a:cubicBezTo>
                        <a:cubicBezTo>
                          <a:pt x="91768" y="48226"/>
                          <a:pt x="59615" y="44208"/>
                          <a:pt x="40190" y="36170"/>
                        </a:cubicBezTo>
                        <a:cubicBezTo>
                          <a:pt x="20765" y="28132"/>
                          <a:pt x="7368" y="6698"/>
                          <a:pt x="0" y="0"/>
                        </a:cubicBez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2" name="Freeform 451">
                    <a:extLst>
                      <a:ext uri="{FF2B5EF4-FFF2-40B4-BE49-F238E27FC236}">
                        <a16:creationId xmlns:a16="http://schemas.microsoft.com/office/drawing/2014/main" xmlns="" id="{7CA1652A-1EE3-874F-98EB-AD967D8498EA}"/>
                      </a:ext>
                    </a:extLst>
                  </p:cNvPr>
                  <p:cNvSpPr/>
                  <p:nvPr/>
                </p:nvSpPr>
                <p:spPr>
                  <a:xfrm>
                    <a:off x="-4264083" y="2940302"/>
                    <a:ext cx="190592" cy="77115"/>
                  </a:xfrm>
                  <a:custGeom>
                    <a:avLst/>
                    <a:gdLst>
                      <a:gd name="connsiteX0" fmla="*/ 1631 w 183219"/>
                      <a:gd name="connsiteY0" fmla="*/ 37202 h 74132"/>
                      <a:gd name="connsiteX1" fmla="*/ 110145 w 183219"/>
                      <a:gd name="connsiteY1" fmla="*/ 9070 h 74132"/>
                      <a:gd name="connsiteX2" fmla="*/ 150336 w 183219"/>
                      <a:gd name="connsiteY2" fmla="*/ 1032 h 74132"/>
                      <a:gd name="connsiteX3" fmla="*/ 182488 w 183219"/>
                      <a:gd name="connsiteY3" fmla="*/ 29164 h 74132"/>
                      <a:gd name="connsiteX4" fmla="*/ 118183 w 183219"/>
                      <a:gd name="connsiteY4" fmla="*/ 45240 h 74132"/>
                      <a:gd name="connsiteX5" fmla="*/ 49859 w 183219"/>
                      <a:gd name="connsiteY5" fmla="*/ 73372 h 74132"/>
                      <a:gd name="connsiteX6" fmla="*/ 1631 w 183219"/>
                      <a:gd name="connsiteY6" fmla="*/ 37202 h 741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83219" h="74132">
                        <a:moveTo>
                          <a:pt x="1631" y="37202"/>
                        </a:moveTo>
                        <a:cubicBezTo>
                          <a:pt x="11679" y="26485"/>
                          <a:pt x="85361" y="15098"/>
                          <a:pt x="110145" y="9070"/>
                        </a:cubicBezTo>
                        <a:cubicBezTo>
                          <a:pt x="134929" y="3042"/>
                          <a:pt x="138279" y="-2317"/>
                          <a:pt x="150336" y="1032"/>
                        </a:cubicBezTo>
                        <a:cubicBezTo>
                          <a:pt x="162393" y="4381"/>
                          <a:pt x="187847" y="21796"/>
                          <a:pt x="182488" y="29164"/>
                        </a:cubicBezTo>
                        <a:cubicBezTo>
                          <a:pt x="177129" y="36532"/>
                          <a:pt x="140288" y="37872"/>
                          <a:pt x="118183" y="45240"/>
                        </a:cubicBezTo>
                        <a:cubicBezTo>
                          <a:pt x="96078" y="52608"/>
                          <a:pt x="69284" y="67344"/>
                          <a:pt x="49859" y="73372"/>
                        </a:cubicBezTo>
                        <a:cubicBezTo>
                          <a:pt x="30434" y="79400"/>
                          <a:pt x="-8417" y="47919"/>
                          <a:pt x="1631" y="37202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3" name="Freeform 452">
                    <a:extLst>
                      <a:ext uri="{FF2B5EF4-FFF2-40B4-BE49-F238E27FC236}">
                        <a16:creationId xmlns:a16="http://schemas.microsoft.com/office/drawing/2014/main" xmlns="" id="{794CD663-FC72-1A4B-8CC9-0E831258B050}"/>
                      </a:ext>
                    </a:extLst>
                  </p:cNvPr>
                  <p:cNvSpPr/>
                  <p:nvPr/>
                </p:nvSpPr>
                <p:spPr>
                  <a:xfrm>
                    <a:off x="-4272429" y="3208935"/>
                    <a:ext cx="461566" cy="911378"/>
                  </a:xfrm>
                  <a:custGeom>
                    <a:avLst/>
                    <a:gdLst>
                      <a:gd name="connsiteX0" fmla="*/ 443711 w 443711"/>
                      <a:gd name="connsiteY0" fmla="*/ 876120 h 876120"/>
                      <a:gd name="connsiteX1" fmla="*/ 419597 w 443711"/>
                      <a:gd name="connsiteY1" fmla="*/ 811818 h 876120"/>
                      <a:gd name="connsiteX2" fmla="*/ 359311 w 443711"/>
                      <a:gd name="connsiteY2" fmla="*/ 767610 h 876120"/>
                      <a:gd name="connsiteX3" fmla="*/ 307063 w 443711"/>
                      <a:gd name="connsiteY3" fmla="*/ 787705 h 876120"/>
                      <a:gd name="connsiteX4" fmla="*/ 246778 w 443711"/>
                      <a:gd name="connsiteY4" fmla="*/ 763591 h 876120"/>
                      <a:gd name="connsiteX5" fmla="*/ 299025 w 443711"/>
                      <a:gd name="connsiteY5" fmla="*/ 791724 h 876120"/>
                      <a:gd name="connsiteX6" fmla="*/ 242759 w 443711"/>
                      <a:gd name="connsiteY6" fmla="*/ 819856 h 876120"/>
                      <a:gd name="connsiteX7" fmla="*/ 186492 w 443711"/>
                      <a:gd name="connsiteY7" fmla="*/ 839950 h 876120"/>
                      <a:gd name="connsiteX8" fmla="*/ 126206 w 443711"/>
                      <a:gd name="connsiteY8" fmla="*/ 787705 h 876120"/>
                      <a:gd name="connsiteX9" fmla="*/ 98073 w 443711"/>
                      <a:gd name="connsiteY9" fmla="*/ 739478 h 876120"/>
                      <a:gd name="connsiteX10" fmla="*/ 61902 w 443711"/>
                      <a:gd name="connsiteY10" fmla="*/ 703308 h 876120"/>
                      <a:gd name="connsiteX11" fmla="*/ 17692 w 443711"/>
                      <a:gd name="connsiteY11" fmla="*/ 707327 h 876120"/>
                      <a:gd name="connsiteX12" fmla="*/ 1616 w 443711"/>
                      <a:gd name="connsiteY12" fmla="*/ 715364 h 876120"/>
                      <a:gd name="connsiteX13" fmla="*/ 53863 w 443711"/>
                      <a:gd name="connsiteY13" fmla="*/ 651062 h 876120"/>
                      <a:gd name="connsiteX14" fmla="*/ 49844 w 443711"/>
                      <a:gd name="connsiteY14" fmla="*/ 558627 h 876120"/>
                      <a:gd name="connsiteX15" fmla="*/ 81997 w 443711"/>
                      <a:gd name="connsiteY15" fmla="*/ 474231 h 876120"/>
                      <a:gd name="connsiteX16" fmla="*/ 114149 w 443711"/>
                      <a:gd name="connsiteY16" fmla="*/ 305437 h 876120"/>
                      <a:gd name="connsiteX17" fmla="*/ 110130 w 443711"/>
                      <a:gd name="connsiteY17" fmla="*/ 289361 h 876120"/>
                      <a:gd name="connsiteX18" fmla="*/ 174435 w 443711"/>
                      <a:gd name="connsiteY18" fmla="*/ 221040 h 876120"/>
                      <a:gd name="connsiteX19" fmla="*/ 178454 w 443711"/>
                      <a:gd name="connsiteY19" fmla="*/ 120567 h 876120"/>
                      <a:gd name="connsiteX20" fmla="*/ 226682 w 443711"/>
                      <a:gd name="connsiteY20" fmla="*/ 0 h 8761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443711" h="876120">
                        <a:moveTo>
                          <a:pt x="443711" y="876120"/>
                        </a:moveTo>
                        <a:cubicBezTo>
                          <a:pt x="438687" y="853011"/>
                          <a:pt x="433664" y="829903"/>
                          <a:pt x="419597" y="811818"/>
                        </a:cubicBezTo>
                        <a:cubicBezTo>
                          <a:pt x="405530" y="793733"/>
                          <a:pt x="378067" y="771629"/>
                          <a:pt x="359311" y="767610"/>
                        </a:cubicBezTo>
                        <a:cubicBezTo>
                          <a:pt x="340555" y="763591"/>
                          <a:pt x="325818" y="788375"/>
                          <a:pt x="307063" y="787705"/>
                        </a:cubicBezTo>
                        <a:cubicBezTo>
                          <a:pt x="288307" y="787035"/>
                          <a:pt x="248118" y="762921"/>
                          <a:pt x="246778" y="763591"/>
                        </a:cubicBezTo>
                        <a:cubicBezTo>
                          <a:pt x="245438" y="764261"/>
                          <a:pt x="299695" y="782347"/>
                          <a:pt x="299025" y="791724"/>
                        </a:cubicBezTo>
                        <a:cubicBezTo>
                          <a:pt x="298355" y="801101"/>
                          <a:pt x="261514" y="811818"/>
                          <a:pt x="242759" y="819856"/>
                        </a:cubicBezTo>
                        <a:cubicBezTo>
                          <a:pt x="224004" y="827894"/>
                          <a:pt x="205918" y="845309"/>
                          <a:pt x="186492" y="839950"/>
                        </a:cubicBezTo>
                        <a:cubicBezTo>
                          <a:pt x="167066" y="834591"/>
                          <a:pt x="140942" y="804450"/>
                          <a:pt x="126206" y="787705"/>
                        </a:cubicBezTo>
                        <a:cubicBezTo>
                          <a:pt x="111470" y="770960"/>
                          <a:pt x="108790" y="753544"/>
                          <a:pt x="98073" y="739478"/>
                        </a:cubicBezTo>
                        <a:cubicBezTo>
                          <a:pt x="87356" y="725412"/>
                          <a:pt x="75299" y="708666"/>
                          <a:pt x="61902" y="703308"/>
                        </a:cubicBezTo>
                        <a:cubicBezTo>
                          <a:pt x="48505" y="697950"/>
                          <a:pt x="27740" y="705318"/>
                          <a:pt x="17692" y="707327"/>
                        </a:cubicBezTo>
                        <a:cubicBezTo>
                          <a:pt x="7644" y="709336"/>
                          <a:pt x="-4412" y="724741"/>
                          <a:pt x="1616" y="715364"/>
                        </a:cubicBezTo>
                        <a:cubicBezTo>
                          <a:pt x="7644" y="705987"/>
                          <a:pt x="45825" y="677185"/>
                          <a:pt x="53863" y="651062"/>
                        </a:cubicBezTo>
                        <a:cubicBezTo>
                          <a:pt x="61901" y="624939"/>
                          <a:pt x="45155" y="588099"/>
                          <a:pt x="49844" y="558627"/>
                        </a:cubicBezTo>
                        <a:cubicBezTo>
                          <a:pt x="54533" y="529155"/>
                          <a:pt x="71280" y="516429"/>
                          <a:pt x="81997" y="474231"/>
                        </a:cubicBezTo>
                        <a:cubicBezTo>
                          <a:pt x="92714" y="432033"/>
                          <a:pt x="109460" y="336249"/>
                          <a:pt x="114149" y="305437"/>
                        </a:cubicBezTo>
                        <a:cubicBezTo>
                          <a:pt x="118838" y="274625"/>
                          <a:pt x="100082" y="303427"/>
                          <a:pt x="110130" y="289361"/>
                        </a:cubicBezTo>
                        <a:cubicBezTo>
                          <a:pt x="120178" y="275295"/>
                          <a:pt x="163048" y="249172"/>
                          <a:pt x="174435" y="221040"/>
                        </a:cubicBezTo>
                        <a:cubicBezTo>
                          <a:pt x="185822" y="192908"/>
                          <a:pt x="169746" y="157407"/>
                          <a:pt x="178454" y="120567"/>
                        </a:cubicBezTo>
                        <a:cubicBezTo>
                          <a:pt x="187162" y="83727"/>
                          <a:pt x="206922" y="41863"/>
                          <a:pt x="226682" y="0"/>
                        </a:cubicBez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4" name="Freeform 453">
                    <a:extLst>
                      <a:ext uri="{FF2B5EF4-FFF2-40B4-BE49-F238E27FC236}">
                        <a16:creationId xmlns:a16="http://schemas.microsoft.com/office/drawing/2014/main" xmlns="" id="{C72F7DCC-3934-7C44-9B23-05AD487B4197}"/>
                      </a:ext>
                    </a:extLst>
                  </p:cNvPr>
                  <p:cNvSpPr/>
                  <p:nvPr/>
                </p:nvSpPr>
                <p:spPr>
                  <a:xfrm>
                    <a:off x="-4103517" y="3325994"/>
                    <a:ext cx="513210" cy="405521"/>
                  </a:xfrm>
                  <a:custGeom>
                    <a:avLst/>
                    <a:gdLst>
                      <a:gd name="connsiteX0" fmla="*/ 0 w 493357"/>
                      <a:gd name="connsiteY0" fmla="*/ 389833 h 389833"/>
                      <a:gd name="connsiteX1" fmla="*/ 76362 w 493357"/>
                      <a:gd name="connsiteY1" fmla="*/ 381795 h 389833"/>
                      <a:gd name="connsiteX2" fmla="*/ 128609 w 493357"/>
                      <a:gd name="connsiteY2" fmla="*/ 381795 h 389833"/>
                      <a:gd name="connsiteX3" fmla="*/ 180857 w 493357"/>
                      <a:gd name="connsiteY3" fmla="*/ 353663 h 389833"/>
                      <a:gd name="connsiteX4" fmla="*/ 237123 w 493357"/>
                      <a:gd name="connsiteY4" fmla="*/ 285341 h 389833"/>
                      <a:gd name="connsiteX5" fmla="*/ 273295 w 493357"/>
                      <a:gd name="connsiteY5" fmla="*/ 257209 h 389833"/>
                      <a:gd name="connsiteX6" fmla="*/ 377790 w 493357"/>
                      <a:gd name="connsiteY6" fmla="*/ 200945 h 389833"/>
                      <a:gd name="connsiteX7" fmla="*/ 450133 w 493357"/>
                      <a:gd name="connsiteY7" fmla="*/ 192907 h 389833"/>
                      <a:gd name="connsiteX8" fmla="*/ 478266 w 493357"/>
                      <a:gd name="connsiteY8" fmla="*/ 164774 h 389833"/>
                      <a:gd name="connsiteX9" fmla="*/ 490323 w 493357"/>
                      <a:gd name="connsiteY9" fmla="*/ 132623 h 389833"/>
                      <a:gd name="connsiteX10" fmla="*/ 422000 w 493357"/>
                      <a:gd name="connsiteY10" fmla="*/ 72340 h 389833"/>
                      <a:gd name="connsiteX11" fmla="*/ 369752 w 493357"/>
                      <a:gd name="connsiteY11" fmla="*/ 0 h 3898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93357" h="389833">
                        <a:moveTo>
                          <a:pt x="0" y="389833"/>
                        </a:moveTo>
                        <a:cubicBezTo>
                          <a:pt x="27463" y="386484"/>
                          <a:pt x="54927" y="383135"/>
                          <a:pt x="76362" y="381795"/>
                        </a:cubicBezTo>
                        <a:cubicBezTo>
                          <a:pt x="97797" y="380455"/>
                          <a:pt x="111193" y="386484"/>
                          <a:pt x="128609" y="381795"/>
                        </a:cubicBezTo>
                        <a:cubicBezTo>
                          <a:pt x="146025" y="377106"/>
                          <a:pt x="162771" y="369739"/>
                          <a:pt x="180857" y="353663"/>
                        </a:cubicBezTo>
                        <a:cubicBezTo>
                          <a:pt x="198943" y="337587"/>
                          <a:pt x="221717" y="301417"/>
                          <a:pt x="237123" y="285341"/>
                        </a:cubicBezTo>
                        <a:cubicBezTo>
                          <a:pt x="252529" y="269265"/>
                          <a:pt x="249851" y="271275"/>
                          <a:pt x="273295" y="257209"/>
                        </a:cubicBezTo>
                        <a:cubicBezTo>
                          <a:pt x="296740" y="243143"/>
                          <a:pt x="348317" y="211662"/>
                          <a:pt x="377790" y="200945"/>
                        </a:cubicBezTo>
                        <a:cubicBezTo>
                          <a:pt x="407263" y="190228"/>
                          <a:pt x="433387" y="198935"/>
                          <a:pt x="450133" y="192907"/>
                        </a:cubicBezTo>
                        <a:cubicBezTo>
                          <a:pt x="466879" y="186878"/>
                          <a:pt x="471568" y="174821"/>
                          <a:pt x="478266" y="164774"/>
                        </a:cubicBezTo>
                        <a:cubicBezTo>
                          <a:pt x="484964" y="154727"/>
                          <a:pt x="499701" y="148029"/>
                          <a:pt x="490323" y="132623"/>
                        </a:cubicBezTo>
                        <a:cubicBezTo>
                          <a:pt x="480945" y="117217"/>
                          <a:pt x="442095" y="94444"/>
                          <a:pt x="422000" y="72340"/>
                        </a:cubicBezTo>
                        <a:cubicBezTo>
                          <a:pt x="401905" y="50236"/>
                          <a:pt x="369752" y="0"/>
                          <a:pt x="369752" y="0"/>
                        </a:cubicBez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5" name="Freeform 454">
                    <a:extLst>
                      <a:ext uri="{FF2B5EF4-FFF2-40B4-BE49-F238E27FC236}">
                        <a16:creationId xmlns:a16="http://schemas.microsoft.com/office/drawing/2014/main" xmlns="" id="{A16C7313-8720-364C-8C99-C5B1521269FB}"/>
                      </a:ext>
                    </a:extLst>
                  </p:cNvPr>
                  <p:cNvSpPr/>
                  <p:nvPr/>
                </p:nvSpPr>
                <p:spPr>
                  <a:xfrm>
                    <a:off x="-3806682" y="2251571"/>
                    <a:ext cx="41823" cy="171405"/>
                  </a:xfrm>
                  <a:custGeom>
                    <a:avLst/>
                    <a:gdLst>
                      <a:gd name="connsiteX0" fmla="*/ 8038 w 40205"/>
                      <a:gd name="connsiteY0" fmla="*/ 0 h 164774"/>
                      <a:gd name="connsiteX1" fmla="*/ 36171 w 40205"/>
                      <a:gd name="connsiteY1" fmla="*/ 52245 h 164774"/>
                      <a:gd name="connsiteX2" fmla="*/ 36171 w 40205"/>
                      <a:gd name="connsiteY2" fmla="*/ 96453 h 164774"/>
                      <a:gd name="connsiteX3" fmla="*/ 0 w 40205"/>
                      <a:gd name="connsiteY3" fmla="*/ 164774 h 1647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205" h="164774">
                        <a:moveTo>
                          <a:pt x="8038" y="0"/>
                        </a:moveTo>
                        <a:cubicBezTo>
                          <a:pt x="19760" y="18085"/>
                          <a:pt x="31482" y="36170"/>
                          <a:pt x="36171" y="52245"/>
                        </a:cubicBezTo>
                        <a:cubicBezTo>
                          <a:pt x="40860" y="68320"/>
                          <a:pt x="42200" y="77698"/>
                          <a:pt x="36171" y="96453"/>
                        </a:cubicBezTo>
                        <a:cubicBezTo>
                          <a:pt x="30143" y="115208"/>
                          <a:pt x="15071" y="139991"/>
                          <a:pt x="0" y="164774"/>
                        </a:cubicBez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6" name="Freeform 455">
                    <a:extLst>
                      <a:ext uri="{FF2B5EF4-FFF2-40B4-BE49-F238E27FC236}">
                        <a16:creationId xmlns:a16="http://schemas.microsoft.com/office/drawing/2014/main" xmlns="" id="{28B9A0C1-EA3C-A049-8300-594DC30AA099}"/>
                      </a:ext>
                    </a:extLst>
                  </p:cNvPr>
                  <p:cNvSpPr/>
                  <p:nvPr/>
                </p:nvSpPr>
                <p:spPr>
                  <a:xfrm>
                    <a:off x="-3207614" y="2322642"/>
                    <a:ext cx="151012" cy="423823"/>
                  </a:xfrm>
                  <a:custGeom>
                    <a:avLst/>
                    <a:gdLst>
                      <a:gd name="connsiteX0" fmla="*/ 123421 w 145170"/>
                      <a:gd name="connsiteY0" fmla="*/ 0 h 407427"/>
                      <a:gd name="connsiteX1" fmla="*/ 71173 w 145170"/>
                      <a:gd name="connsiteY1" fmla="*/ 64302 h 407427"/>
                      <a:gd name="connsiteX2" fmla="*/ 39021 w 145170"/>
                      <a:gd name="connsiteY2" fmla="*/ 100472 h 407427"/>
                      <a:gd name="connsiteX3" fmla="*/ 2850 w 145170"/>
                      <a:gd name="connsiteY3" fmla="*/ 144680 h 407427"/>
                      <a:gd name="connsiteX4" fmla="*/ 6869 w 145170"/>
                      <a:gd name="connsiteY4" fmla="*/ 168794 h 407427"/>
                      <a:gd name="connsiteX5" fmla="*/ 43040 w 145170"/>
                      <a:gd name="connsiteY5" fmla="*/ 192907 h 407427"/>
                      <a:gd name="connsiteX6" fmla="*/ 139497 w 145170"/>
                      <a:gd name="connsiteY6" fmla="*/ 225058 h 407427"/>
                      <a:gd name="connsiteX7" fmla="*/ 131459 w 145170"/>
                      <a:gd name="connsiteY7" fmla="*/ 301417 h 407427"/>
                      <a:gd name="connsiteX8" fmla="*/ 111364 w 145170"/>
                      <a:gd name="connsiteY8" fmla="*/ 333568 h 407427"/>
                      <a:gd name="connsiteX9" fmla="*/ 95288 w 145170"/>
                      <a:gd name="connsiteY9" fmla="*/ 397871 h 407427"/>
                      <a:gd name="connsiteX10" fmla="*/ 51078 w 145170"/>
                      <a:gd name="connsiteY10" fmla="*/ 405909 h 407427"/>
                      <a:gd name="connsiteX11" fmla="*/ 10888 w 145170"/>
                      <a:gd name="connsiteY11" fmla="*/ 385814 h 4074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5170" h="407427">
                        <a:moveTo>
                          <a:pt x="123421" y="0"/>
                        </a:moveTo>
                        <a:cubicBezTo>
                          <a:pt x="104330" y="23778"/>
                          <a:pt x="85240" y="47557"/>
                          <a:pt x="71173" y="64302"/>
                        </a:cubicBezTo>
                        <a:cubicBezTo>
                          <a:pt x="57106" y="81047"/>
                          <a:pt x="50408" y="87076"/>
                          <a:pt x="39021" y="100472"/>
                        </a:cubicBezTo>
                        <a:cubicBezTo>
                          <a:pt x="27634" y="113868"/>
                          <a:pt x="8209" y="133293"/>
                          <a:pt x="2850" y="144680"/>
                        </a:cubicBezTo>
                        <a:cubicBezTo>
                          <a:pt x="-2509" y="156067"/>
                          <a:pt x="171" y="160756"/>
                          <a:pt x="6869" y="168794"/>
                        </a:cubicBezTo>
                        <a:cubicBezTo>
                          <a:pt x="13567" y="176832"/>
                          <a:pt x="20935" y="183530"/>
                          <a:pt x="43040" y="192907"/>
                        </a:cubicBezTo>
                        <a:cubicBezTo>
                          <a:pt x="65145" y="202284"/>
                          <a:pt x="124761" y="206973"/>
                          <a:pt x="139497" y="225058"/>
                        </a:cubicBezTo>
                        <a:cubicBezTo>
                          <a:pt x="154234" y="243143"/>
                          <a:pt x="136148" y="283332"/>
                          <a:pt x="131459" y="301417"/>
                        </a:cubicBezTo>
                        <a:cubicBezTo>
                          <a:pt x="126770" y="319502"/>
                          <a:pt x="117392" y="317492"/>
                          <a:pt x="111364" y="333568"/>
                        </a:cubicBezTo>
                        <a:cubicBezTo>
                          <a:pt x="105335" y="349644"/>
                          <a:pt x="105336" y="385814"/>
                          <a:pt x="95288" y="397871"/>
                        </a:cubicBezTo>
                        <a:cubicBezTo>
                          <a:pt x="85240" y="409928"/>
                          <a:pt x="65145" y="407918"/>
                          <a:pt x="51078" y="405909"/>
                        </a:cubicBezTo>
                        <a:cubicBezTo>
                          <a:pt x="37011" y="403900"/>
                          <a:pt x="10888" y="385814"/>
                          <a:pt x="10888" y="385814"/>
                        </a:cubicBez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7" name="Freeform 456">
                    <a:extLst>
                      <a:ext uri="{FF2B5EF4-FFF2-40B4-BE49-F238E27FC236}">
                        <a16:creationId xmlns:a16="http://schemas.microsoft.com/office/drawing/2014/main" xmlns="" id="{70E1C26D-40A5-8146-9F16-F12D6FEF36BF}"/>
                      </a:ext>
                    </a:extLst>
                  </p:cNvPr>
                  <p:cNvSpPr/>
                  <p:nvPr/>
                </p:nvSpPr>
                <p:spPr>
                  <a:xfrm>
                    <a:off x="-3529085" y="2450216"/>
                    <a:ext cx="190650" cy="240321"/>
                  </a:xfrm>
                  <a:custGeom>
                    <a:avLst/>
                    <a:gdLst>
                      <a:gd name="connsiteX0" fmla="*/ 183275 w 183275"/>
                      <a:gd name="connsiteY0" fmla="*/ 231024 h 231024"/>
                      <a:gd name="connsiteX1" fmla="*/ 131028 w 183275"/>
                      <a:gd name="connsiteY1" fmla="*/ 154665 h 231024"/>
                      <a:gd name="connsiteX2" fmla="*/ 110932 w 183275"/>
                      <a:gd name="connsiteY2" fmla="*/ 142608 h 231024"/>
                      <a:gd name="connsiteX3" fmla="*/ 70742 w 183275"/>
                      <a:gd name="connsiteY3" fmla="*/ 114476 h 231024"/>
                      <a:gd name="connsiteX4" fmla="*/ 50647 w 183275"/>
                      <a:gd name="connsiteY4" fmla="*/ 74287 h 231024"/>
                      <a:gd name="connsiteX5" fmla="*/ 2418 w 183275"/>
                      <a:gd name="connsiteY5" fmla="*/ 42136 h 231024"/>
                      <a:gd name="connsiteX6" fmla="*/ 10456 w 183275"/>
                      <a:gd name="connsiteY6" fmla="*/ 9984 h 231024"/>
                      <a:gd name="connsiteX7" fmla="*/ 38589 w 183275"/>
                      <a:gd name="connsiteY7" fmla="*/ 1947 h 231024"/>
                      <a:gd name="connsiteX8" fmla="*/ 54666 w 183275"/>
                      <a:gd name="connsiteY8" fmla="*/ 42136 h 231024"/>
                      <a:gd name="connsiteX9" fmla="*/ 98875 w 183275"/>
                      <a:gd name="connsiteY9" fmla="*/ 62230 h 231024"/>
                      <a:gd name="connsiteX10" fmla="*/ 78780 w 183275"/>
                      <a:gd name="connsiteY10" fmla="*/ 122514 h 231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3275" h="231024">
                        <a:moveTo>
                          <a:pt x="183275" y="231024"/>
                        </a:moveTo>
                        <a:cubicBezTo>
                          <a:pt x="163180" y="200212"/>
                          <a:pt x="143085" y="169401"/>
                          <a:pt x="131028" y="154665"/>
                        </a:cubicBezTo>
                        <a:cubicBezTo>
                          <a:pt x="118971" y="139929"/>
                          <a:pt x="120980" y="149306"/>
                          <a:pt x="110932" y="142608"/>
                        </a:cubicBezTo>
                        <a:cubicBezTo>
                          <a:pt x="100884" y="135910"/>
                          <a:pt x="80789" y="125863"/>
                          <a:pt x="70742" y="114476"/>
                        </a:cubicBezTo>
                        <a:cubicBezTo>
                          <a:pt x="60695" y="103089"/>
                          <a:pt x="62034" y="86344"/>
                          <a:pt x="50647" y="74287"/>
                        </a:cubicBezTo>
                        <a:cubicBezTo>
                          <a:pt x="39260" y="62230"/>
                          <a:pt x="9117" y="52853"/>
                          <a:pt x="2418" y="42136"/>
                        </a:cubicBezTo>
                        <a:cubicBezTo>
                          <a:pt x="-4281" y="31419"/>
                          <a:pt x="4428" y="16682"/>
                          <a:pt x="10456" y="9984"/>
                        </a:cubicBezTo>
                        <a:cubicBezTo>
                          <a:pt x="16484" y="3286"/>
                          <a:pt x="31221" y="-3412"/>
                          <a:pt x="38589" y="1947"/>
                        </a:cubicBezTo>
                        <a:cubicBezTo>
                          <a:pt x="45957" y="7306"/>
                          <a:pt x="44618" y="32089"/>
                          <a:pt x="54666" y="42136"/>
                        </a:cubicBezTo>
                        <a:cubicBezTo>
                          <a:pt x="64714" y="52183"/>
                          <a:pt x="94856" y="48834"/>
                          <a:pt x="98875" y="62230"/>
                        </a:cubicBezTo>
                        <a:cubicBezTo>
                          <a:pt x="102894" y="75626"/>
                          <a:pt x="78780" y="122514"/>
                          <a:pt x="78780" y="122514"/>
                        </a:cubicBez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8" name="Freeform 457">
                    <a:extLst>
                      <a:ext uri="{FF2B5EF4-FFF2-40B4-BE49-F238E27FC236}">
                        <a16:creationId xmlns:a16="http://schemas.microsoft.com/office/drawing/2014/main" xmlns="" id="{DF76ADD7-7E50-8542-B53D-773420457DEA}"/>
                      </a:ext>
                    </a:extLst>
                  </p:cNvPr>
                  <p:cNvSpPr/>
                  <p:nvPr/>
                </p:nvSpPr>
                <p:spPr>
                  <a:xfrm>
                    <a:off x="-3501486" y="2364448"/>
                    <a:ext cx="100338" cy="87793"/>
                  </a:xfrm>
                  <a:custGeom>
                    <a:avLst/>
                    <a:gdLst>
                      <a:gd name="connsiteX0" fmla="*/ 0 w 96457"/>
                      <a:gd name="connsiteY0" fmla="*/ 84397 h 84397"/>
                      <a:gd name="connsiteX1" fmla="*/ 60286 w 96457"/>
                      <a:gd name="connsiteY1" fmla="*/ 52246 h 84397"/>
                      <a:gd name="connsiteX2" fmla="*/ 96457 w 96457"/>
                      <a:gd name="connsiteY2" fmla="*/ 0 h 84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96457" h="84397">
                        <a:moveTo>
                          <a:pt x="0" y="84397"/>
                        </a:moveTo>
                        <a:cubicBezTo>
                          <a:pt x="22105" y="75354"/>
                          <a:pt x="44210" y="66312"/>
                          <a:pt x="60286" y="52246"/>
                        </a:cubicBezTo>
                        <a:cubicBezTo>
                          <a:pt x="76362" y="38180"/>
                          <a:pt x="96457" y="0"/>
                          <a:pt x="96457" y="0"/>
                        </a:cubicBez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9" name="Freeform 458">
                    <a:extLst>
                      <a:ext uri="{FF2B5EF4-FFF2-40B4-BE49-F238E27FC236}">
                        <a16:creationId xmlns:a16="http://schemas.microsoft.com/office/drawing/2014/main" xmlns="" id="{61B9C679-2706-F84C-8D70-0199ACB5A9FA}"/>
                      </a:ext>
                    </a:extLst>
                  </p:cNvPr>
                  <p:cNvSpPr/>
                  <p:nvPr/>
                </p:nvSpPr>
                <p:spPr>
                  <a:xfrm>
                    <a:off x="-4272956" y="2707260"/>
                    <a:ext cx="297484" cy="882610"/>
                  </a:xfrm>
                  <a:custGeom>
                    <a:avLst/>
                    <a:gdLst>
                      <a:gd name="connsiteX0" fmla="*/ 2122 w 285976"/>
                      <a:gd name="connsiteY0" fmla="*/ 64302 h 848465"/>
                      <a:gd name="connsiteX1" fmla="*/ 70446 w 285976"/>
                      <a:gd name="connsiteY1" fmla="*/ 104491 h 848465"/>
                      <a:gd name="connsiteX2" fmla="*/ 114655 w 285976"/>
                      <a:gd name="connsiteY2" fmla="*/ 100472 h 848465"/>
                      <a:gd name="connsiteX3" fmla="*/ 126712 w 285976"/>
                      <a:gd name="connsiteY3" fmla="*/ 64302 h 848465"/>
                      <a:gd name="connsiteX4" fmla="*/ 150827 w 285976"/>
                      <a:gd name="connsiteY4" fmla="*/ 32151 h 848465"/>
                      <a:gd name="connsiteX5" fmla="*/ 203074 w 285976"/>
                      <a:gd name="connsiteY5" fmla="*/ 0 h 848465"/>
                      <a:gd name="connsiteX6" fmla="*/ 231207 w 285976"/>
                      <a:gd name="connsiteY6" fmla="*/ 32151 h 848465"/>
                      <a:gd name="connsiteX7" fmla="*/ 211112 w 285976"/>
                      <a:gd name="connsiteY7" fmla="*/ 72340 h 848465"/>
                      <a:gd name="connsiteX8" fmla="*/ 199055 w 285976"/>
                      <a:gd name="connsiteY8" fmla="*/ 128604 h 848465"/>
                      <a:gd name="connsiteX9" fmla="*/ 231207 w 285976"/>
                      <a:gd name="connsiteY9" fmla="*/ 188888 h 848465"/>
                      <a:gd name="connsiteX10" fmla="*/ 279436 w 285976"/>
                      <a:gd name="connsiteY10" fmla="*/ 269266 h 848465"/>
                      <a:gd name="connsiteX11" fmla="*/ 279436 w 285976"/>
                      <a:gd name="connsiteY11" fmla="*/ 289360 h 848465"/>
                      <a:gd name="connsiteX12" fmla="*/ 223169 w 285976"/>
                      <a:gd name="connsiteY12" fmla="*/ 309455 h 848465"/>
                      <a:gd name="connsiteX13" fmla="*/ 154846 w 285976"/>
                      <a:gd name="connsiteY13" fmla="*/ 377776 h 848465"/>
                      <a:gd name="connsiteX14" fmla="*/ 102598 w 285976"/>
                      <a:gd name="connsiteY14" fmla="*/ 482267 h 848465"/>
                      <a:gd name="connsiteX15" fmla="*/ 74465 w 285976"/>
                      <a:gd name="connsiteY15" fmla="*/ 590778 h 848465"/>
                      <a:gd name="connsiteX16" fmla="*/ 74465 w 285976"/>
                      <a:gd name="connsiteY16" fmla="*/ 647042 h 848465"/>
                      <a:gd name="connsiteX17" fmla="*/ 110636 w 285976"/>
                      <a:gd name="connsiteY17" fmla="*/ 699288 h 848465"/>
                      <a:gd name="connsiteX18" fmla="*/ 126712 w 285976"/>
                      <a:gd name="connsiteY18" fmla="*/ 787704 h 848465"/>
                      <a:gd name="connsiteX19" fmla="*/ 110636 w 285976"/>
                      <a:gd name="connsiteY19" fmla="*/ 847987 h 848465"/>
                      <a:gd name="connsiteX20" fmla="*/ 114655 w 285976"/>
                      <a:gd name="connsiteY20" fmla="*/ 755553 h 848465"/>
                      <a:gd name="connsiteX21" fmla="*/ 86522 w 285976"/>
                      <a:gd name="connsiteY21" fmla="*/ 699288 h 848465"/>
                      <a:gd name="connsiteX22" fmla="*/ 66427 w 285976"/>
                      <a:gd name="connsiteY22" fmla="*/ 683212 h 848465"/>
                      <a:gd name="connsiteX23" fmla="*/ 50350 w 285976"/>
                      <a:gd name="connsiteY23" fmla="*/ 759571 h 848465"/>
                      <a:gd name="connsiteX24" fmla="*/ 30255 w 285976"/>
                      <a:gd name="connsiteY24" fmla="*/ 803779 h 848465"/>
                      <a:gd name="connsiteX25" fmla="*/ 42312 w 285976"/>
                      <a:gd name="connsiteY25" fmla="*/ 731439 h 848465"/>
                      <a:gd name="connsiteX26" fmla="*/ 26236 w 285976"/>
                      <a:gd name="connsiteY26" fmla="*/ 622929 h 848465"/>
                      <a:gd name="connsiteX27" fmla="*/ 22217 w 285976"/>
                      <a:gd name="connsiteY27" fmla="*/ 566664 h 848465"/>
                      <a:gd name="connsiteX28" fmla="*/ 94560 w 285976"/>
                      <a:gd name="connsiteY28" fmla="*/ 434041 h 848465"/>
                      <a:gd name="connsiteX29" fmla="*/ 126712 w 285976"/>
                      <a:gd name="connsiteY29" fmla="*/ 341606 h 848465"/>
                      <a:gd name="connsiteX30" fmla="*/ 178960 w 285976"/>
                      <a:gd name="connsiteY30" fmla="*/ 281322 h 848465"/>
                      <a:gd name="connsiteX31" fmla="*/ 154846 w 285976"/>
                      <a:gd name="connsiteY31" fmla="*/ 233096 h 848465"/>
                      <a:gd name="connsiteX32" fmla="*/ 114655 w 285976"/>
                      <a:gd name="connsiteY32" fmla="*/ 172812 h 848465"/>
                      <a:gd name="connsiteX33" fmla="*/ 26236 w 285976"/>
                      <a:gd name="connsiteY33" fmla="*/ 120567 h 848465"/>
                      <a:gd name="connsiteX34" fmla="*/ 2122 w 285976"/>
                      <a:gd name="connsiteY34" fmla="*/ 64302 h 8484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285976" h="848465">
                        <a:moveTo>
                          <a:pt x="2122" y="64302"/>
                        </a:moveTo>
                        <a:cubicBezTo>
                          <a:pt x="9490" y="61623"/>
                          <a:pt x="51691" y="98463"/>
                          <a:pt x="70446" y="104491"/>
                        </a:cubicBezTo>
                        <a:cubicBezTo>
                          <a:pt x="89201" y="110519"/>
                          <a:pt x="105277" y="107170"/>
                          <a:pt x="114655" y="100472"/>
                        </a:cubicBezTo>
                        <a:cubicBezTo>
                          <a:pt x="124033" y="93774"/>
                          <a:pt x="120683" y="75689"/>
                          <a:pt x="126712" y="64302"/>
                        </a:cubicBezTo>
                        <a:cubicBezTo>
                          <a:pt x="132741" y="52915"/>
                          <a:pt x="138100" y="42868"/>
                          <a:pt x="150827" y="32151"/>
                        </a:cubicBezTo>
                        <a:cubicBezTo>
                          <a:pt x="163554" y="21434"/>
                          <a:pt x="189677" y="0"/>
                          <a:pt x="203074" y="0"/>
                        </a:cubicBezTo>
                        <a:cubicBezTo>
                          <a:pt x="216471" y="0"/>
                          <a:pt x="229867" y="20094"/>
                          <a:pt x="231207" y="32151"/>
                        </a:cubicBezTo>
                        <a:cubicBezTo>
                          <a:pt x="232547" y="44208"/>
                          <a:pt x="216471" y="56264"/>
                          <a:pt x="211112" y="72340"/>
                        </a:cubicBezTo>
                        <a:cubicBezTo>
                          <a:pt x="205753" y="88416"/>
                          <a:pt x="195706" y="109179"/>
                          <a:pt x="199055" y="128604"/>
                        </a:cubicBezTo>
                        <a:cubicBezTo>
                          <a:pt x="202404" y="148029"/>
                          <a:pt x="217810" y="165444"/>
                          <a:pt x="231207" y="188888"/>
                        </a:cubicBezTo>
                        <a:cubicBezTo>
                          <a:pt x="244604" y="212332"/>
                          <a:pt x="271398" y="252521"/>
                          <a:pt x="279436" y="269266"/>
                        </a:cubicBezTo>
                        <a:cubicBezTo>
                          <a:pt x="287474" y="286011"/>
                          <a:pt x="288814" y="282662"/>
                          <a:pt x="279436" y="289360"/>
                        </a:cubicBezTo>
                        <a:cubicBezTo>
                          <a:pt x="270058" y="296058"/>
                          <a:pt x="243934" y="294719"/>
                          <a:pt x="223169" y="309455"/>
                        </a:cubicBezTo>
                        <a:cubicBezTo>
                          <a:pt x="202404" y="324191"/>
                          <a:pt x="174941" y="348974"/>
                          <a:pt x="154846" y="377776"/>
                        </a:cubicBezTo>
                        <a:cubicBezTo>
                          <a:pt x="134751" y="406578"/>
                          <a:pt x="115995" y="446767"/>
                          <a:pt x="102598" y="482267"/>
                        </a:cubicBezTo>
                        <a:cubicBezTo>
                          <a:pt x="89201" y="517767"/>
                          <a:pt x="79154" y="563316"/>
                          <a:pt x="74465" y="590778"/>
                        </a:cubicBezTo>
                        <a:cubicBezTo>
                          <a:pt x="69776" y="618240"/>
                          <a:pt x="68437" y="628957"/>
                          <a:pt x="74465" y="647042"/>
                        </a:cubicBezTo>
                        <a:cubicBezTo>
                          <a:pt x="80493" y="665127"/>
                          <a:pt x="101928" y="675844"/>
                          <a:pt x="110636" y="699288"/>
                        </a:cubicBezTo>
                        <a:cubicBezTo>
                          <a:pt x="119344" y="722732"/>
                          <a:pt x="126712" y="762921"/>
                          <a:pt x="126712" y="787704"/>
                        </a:cubicBezTo>
                        <a:cubicBezTo>
                          <a:pt x="126712" y="812487"/>
                          <a:pt x="112645" y="853345"/>
                          <a:pt x="110636" y="847987"/>
                        </a:cubicBezTo>
                        <a:cubicBezTo>
                          <a:pt x="108627" y="842629"/>
                          <a:pt x="118674" y="780336"/>
                          <a:pt x="114655" y="755553"/>
                        </a:cubicBezTo>
                        <a:cubicBezTo>
                          <a:pt x="110636" y="730770"/>
                          <a:pt x="94560" y="711345"/>
                          <a:pt x="86522" y="699288"/>
                        </a:cubicBezTo>
                        <a:cubicBezTo>
                          <a:pt x="78484" y="687231"/>
                          <a:pt x="72456" y="673165"/>
                          <a:pt x="66427" y="683212"/>
                        </a:cubicBezTo>
                        <a:cubicBezTo>
                          <a:pt x="60398" y="693259"/>
                          <a:pt x="56379" y="739477"/>
                          <a:pt x="50350" y="759571"/>
                        </a:cubicBezTo>
                        <a:cubicBezTo>
                          <a:pt x="44321" y="779666"/>
                          <a:pt x="31595" y="808468"/>
                          <a:pt x="30255" y="803779"/>
                        </a:cubicBezTo>
                        <a:cubicBezTo>
                          <a:pt x="28915" y="799090"/>
                          <a:pt x="42982" y="761581"/>
                          <a:pt x="42312" y="731439"/>
                        </a:cubicBezTo>
                        <a:cubicBezTo>
                          <a:pt x="41642" y="701297"/>
                          <a:pt x="29585" y="650391"/>
                          <a:pt x="26236" y="622929"/>
                        </a:cubicBezTo>
                        <a:cubicBezTo>
                          <a:pt x="22887" y="595467"/>
                          <a:pt x="10830" y="598145"/>
                          <a:pt x="22217" y="566664"/>
                        </a:cubicBezTo>
                        <a:cubicBezTo>
                          <a:pt x="33604" y="535183"/>
                          <a:pt x="77144" y="471551"/>
                          <a:pt x="94560" y="434041"/>
                        </a:cubicBezTo>
                        <a:cubicBezTo>
                          <a:pt x="111976" y="396531"/>
                          <a:pt x="112645" y="367059"/>
                          <a:pt x="126712" y="341606"/>
                        </a:cubicBezTo>
                        <a:cubicBezTo>
                          <a:pt x="140779" y="316153"/>
                          <a:pt x="174271" y="299407"/>
                          <a:pt x="178960" y="281322"/>
                        </a:cubicBezTo>
                        <a:cubicBezTo>
                          <a:pt x="183649" y="263237"/>
                          <a:pt x="165564" y="251181"/>
                          <a:pt x="154846" y="233096"/>
                        </a:cubicBezTo>
                        <a:cubicBezTo>
                          <a:pt x="144129" y="215011"/>
                          <a:pt x="136090" y="191567"/>
                          <a:pt x="114655" y="172812"/>
                        </a:cubicBezTo>
                        <a:cubicBezTo>
                          <a:pt x="93220" y="154057"/>
                          <a:pt x="44991" y="131954"/>
                          <a:pt x="26236" y="120567"/>
                        </a:cubicBezTo>
                        <a:cubicBezTo>
                          <a:pt x="7481" y="109180"/>
                          <a:pt x="-5246" y="66981"/>
                          <a:pt x="2122" y="64302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60" name="Freeform 459">
                    <a:extLst>
                      <a:ext uri="{FF2B5EF4-FFF2-40B4-BE49-F238E27FC236}">
                        <a16:creationId xmlns:a16="http://schemas.microsoft.com/office/drawing/2014/main" xmlns="" id="{5FEA6957-243A-B54E-8A40-D00F79DEE978}"/>
                      </a:ext>
                    </a:extLst>
                  </p:cNvPr>
                  <p:cNvSpPr/>
                  <p:nvPr/>
                </p:nvSpPr>
                <p:spPr>
                  <a:xfrm>
                    <a:off x="-4208036" y="3355258"/>
                    <a:ext cx="643840" cy="765055"/>
                  </a:xfrm>
                  <a:custGeom>
                    <a:avLst/>
                    <a:gdLst>
                      <a:gd name="connsiteX0" fmla="*/ 594818 w 618933"/>
                      <a:gd name="connsiteY0" fmla="*/ 735458 h 735458"/>
                      <a:gd name="connsiteX1" fmla="*/ 618933 w 618933"/>
                      <a:gd name="connsiteY1" fmla="*/ 659099 h 735458"/>
                      <a:gd name="connsiteX2" fmla="*/ 606876 w 618933"/>
                      <a:gd name="connsiteY2" fmla="*/ 586759 h 735458"/>
                      <a:gd name="connsiteX3" fmla="*/ 558647 w 618933"/>
                      <a:gd name="connsiteY3" fmla="*/ 494324 h 735458"/>
                      <a:gd name="connsiteX4" fmla="*/ 494342 w 618933"/>
                      <a:gd name="connsiteY4" fmla="*/ 393852 h 735458"/>
                      <a:gd name="connsiteX5" fmla="*/ 329561 w 618933"/>
                      <a:gd name="connsiteY5" fmla="*/ 289361 h 735458"/>
                      <a:gd name="connsiteX6" fmla="*/ 225066 w 618933"/>
                      <a:gd name="connsiteY6" fmla="*/ 188888 h 735458"/>
                      <a:gd name="connsiteX7" fmla="*/ 108514 w 618933"/>
                      <a:gd name="connsiteY7" fmla="*/ 132624 h 735458"/>
                      <a:gd name="connsiteX8" fmla="*/ 24114 w 618933"/>
                      <a:gd name="connsiteY8" fmla="*/ 96453 h 735458"/>
                      <a:gd name="connsiteX9" fmla="*/ 0 w 618933"/>
                      <a:gd name="connsiteY9" fmla="*/ 0 h 7354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18933" h="735458">
                        <a:moveTo>
                          <a:pt x="594818" y="735458"/>
                        </a:moveTo>
                        <a:cubicBezTo>
                          <a:pt x="605870" y="709670"/>
                          <a:pt x="616923" y="683882"/>
                          <a:pt x="618933" y="659099"/>
                        </a:cubicBezTo>
                        <a:cubicBezTo>
                          <a:pt x="620943" y="634316"/>
                          <a:pt x="616924" y="614221"/>
                          <a:pt x="606876" y="586759"/>
                        </a:cubicBezTo>
                        <a:cubicBezTo>
                          <a:pt x="596828" y="559296"/>
                          <a:pt x="577403" y="526475"/>
                          <a:pt x="558647" y="494324"/>
                        </a:cubicBezTo>
                        <a:cubicBezTo>
                          <a:pt x="539891" y="462173"/>
                          <a:pt x="532523" y="428012"/>
                          <a:pt x="494342" y="393852"/>
                        </a:cubicBezTo>
                        <a:cubicBezTo>
                          <a:pt x="456161" y="359692"/>
                          <a:pt x="374440" y="323522"/>
                          <a:pt x="329561" y="289361"/>
                        </a:cubicBezTo>
                        <a:cubicBezTo>
                          <a:pt x="284682" y="255200"/>
                          <a:pt x="261907" y="215011"/>
                          <a:pt x="225066" y="188888"/>
                        </a:cubicBezTo>
                        <a:cubicBezTo>
                          <a:pt x="188225" y="162765"/>
                          <a:pt x="142006" y="148030"/>
                          <a:pt x="108514" y="132624"/>
                        </a:cubicBezTo>
                        <a:cubicBezTo>
                          <a:pt x="75022" y="117218"/>
                          <a:pt x="42200" y="118557"/>
                          <a:pt x="24114" y="96453"/>
                        </a:cubicBezTo>
                        <a:cubicBezTo>
                          <a:pt x="6028" y="74349"/>
                          <a:pt x="3014" y="37174"/>
                          <a:pt x="0" y="0"/>
                        </a:cubicBez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61" name="Freeform 460">
                    <a:extLst>
                      <a:ext uri="{FF2B5EF4-FFF2-40B4-BE49-F238E27FC236}">
                        <a16:creationId xmlns:a16="http://schemas.microsoft.com/office/drawing/2014/main" xmlns="" id="{2F7CA100-1B25-7E42-8C6A-7333708C087D}"/>
                      </a:ext>
                    </a:extLst>
                  </p:cNvPr>
                  <p:cNvSpPr/>
                  <p:nvPr/>
                </p:nvSpPr>
                <p:spPr>
                  <a:xfrm>
                    <a:off x="-4009774" y="2981696"/>
                    <a:ext cx="1605418" cy="781778"/>
                  </a:xfrm>
                  <a:custGeom>
                    <a:avLst/>
                    <a:gdLst>
                      <a:gd name="connsiteX0" fmla="*/ 1543313 w 1543313"/>
                      <a:gd name="connsiteY0" fmla="*/ 751534 h 751534"/>
                      <a:gd name="connsiteX1" fmla="*/ 1354418 w 1543313"/>
                      <a:gd name="connsiteY1" fmla="*/ 711345 h 751534"/>
                      <a:gd name="connsiteX2" fmla="*/ 1237866 w 1543313"/>
                      <a:gd name="connsiteY2" fmla="*/ 667137 h 751534"/>
                      <a:gd name="connsiteX3" fmla="*/ 1145428 w 1543313"/>
                      <a:gd name="connsiteY3" fmla="*/ 610873 h 751534"/>
                      <a:gd name="connsiteX4" fmla="*/ 1073085 w 1543313"/>
                      <a:gd name="connsiteY4" fmla="*/ 590778 h 751534"/>
                      <a:gd name="connsiteX5" fmla="*/ 996723 w 1543313"/>
                      <a:gd name="connsiteY5" fmla="*/ 574702 h 751534"/>
                      <a:gd name="connsiteX6" fmla="*/ 936437 w 1543313"/>
                      <a:gd name="connsiteY6" fmla="*/ 490306 h 751534"/>
                      <a:gd name="connsiteX7" fmla="*/ 880171 w 1543313"/>
                      <a:gd name="connsiteY7" fmla="*/ 389833 h 751534"/>
                      <a:gd name="connsiteX8" fmla="*/ 876152 w 1543313"/>
                      <a:gd name="connsiteY8" fmla="*/ 333568 h 751534"/>
                      <a:gd name="connsiteX9" fmla="*/ 767637 w 1543313"/>
                      <a:gd name="connsiteY9" fmla="*/ 273285 h 751534"/>
                      <a:gd name="connsiteX10" fmla="*/ 695295 w 1543313"/>
                      <a:gd name="connsiteY10" fmla="*/ 221039 h 751534"/>
                      <a:gd name="connsiteX11" fmla="*/ 659123 w 1543313"/>
                      <a:gd name="connsiteY11" fmla="*/ 144680 h 751534"/>
                      <a:gd name="connsiteX12" fmla="*/ 582761 w 1543313"/>
                      <a:gd name="connsiteY12" fmla="*/ 128605 h 751534"/>
                      <a:gd name="connsiteX13" fmla="*/ 534533 w 1543313"/>
                      <a:gd name="connsiteY13" fmla="*/ 128605 h 751534"/>
                      <a:gd name="connsiteX14" fmla="*/ 361714 w 1543313"/>
                      <a:gd name="connsiteY14" fmla="*/ 124586 h 751534"/>
                      <a:gd name="connsiteX15" fmla="*/ 301428 w 1543313"/>
                      <a:gd name="connsiteY15" fmla="*/ 104491 h 751534"/>
                      <a:gd name="connsiteX16" fmla="*/ 92438 w 1543313"/>
                      <a:gd name="connsiteY16" fmla="*/ 28132 h 751534"/>
                      <a:gd name="connsiteX17" fmla="*/ 0 w 1543313"/>
                      <a:gd name="connsiteY17" fmla="*/ 0 h 7515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543313" h="751534">
                        <a:moveTo>
                          <a:pt x="1543313" y="751534"/>
                        </a:moveTo>
                        <a:cubicBezTo>
                          <a:pt x="1474319" y="738472"/>
                          <a:pt x="1405326" y="725411"/>
                          <a:pt x="1354418" y="711345"/>
                        </a:cubicBezTo>
                        <a:cubicBezTo>
                          <a:pt x="1303510" y="697279"/>
                          <a:pt x="1272698" y="683882"/>
                          <a:pt x="1237866" y="667137"/>
                        </a:cubicBezTo>
                        <a:cubicBezTo>
                          <a:pt x="1203034" y="650392"/>
                          <a:pt x="1172891" y="623599"/>
                          <a:pt x="1145428" y="610873"/>
                        </a:cubicBezTo>
                        <a:cubicBezTo>
                          <a:pt x="1117965" y="598147"/>
                          <a:pt x="1097869" y="596806"/>
                          <a:pt x="1073085" y="590778"/>
                        </a:cubicBezTo>
                        <a:cubicBezTo>
                          <a:pt x="1048301" y="584750"/>
                          <a:pt x="1019498" y="591447"/>
                          <a:pt x="996723" y="574702"/>
                        </a:cubicBezTo>
                        <a:cubicBezTo>
                          <a:pt x="973948" y="557957"/>
                          <a:pt x="955862" y="521117"/>
                          <a:pt x="936437" y="490306"/>
                        </a:cubicBezTo>
                        <a:cubicBezTo>
                          <a:pt x="917012" y="459494"/>
                          <a:pt x="890218" y="415956"/>
                          <a:pt x="880171" y="389833"/>
                        </a:cubicBezTo>
                        <a:cubicBezTo>
                          <a:pt x="870124" y="363710"/>
                          <a:pt x="894908" y="352993"/>
                          <a:pt x="876152" y="333568"/>
                        </a:cubicBezTo>
                        <a:cubicBezTo>
                          <a:pt x="857396" y="314143"/>
                          <a:pt x="797780" y="292040"/>
                          <a:pt x="767637" y="273285"/>
                        </a:cubicBezTo>
                        <a:cubicBezTo>
                          <a:pt x="737494" y="254530"/>
                          <a:pt x="713381" y="242473"/>
                          <a:pt x="695295" y="221039"/>
                        </a:cubicBezTo>
                        <a:cubicBezTo>
                          <a:pt x="677209" y="199605"/>
                          <a:pt x="677879" y="160086"/>
                          <a:pt x="659123" y="144680"/>
                        </a:cubicBezTo>
                        <a:cubicBezTo>
                          <a:pt x="640367" y="129274"/>
                          <a:pt x="603526" y="131284"/>
                          <a:pt x="582761" y="128605"/>
                        </a:cubicBezTo>
                        <a:cubicBezTo>
                          <a:pt x="561996" y="125926"/>
                          <a:pt x="534533" y="128605"/>
                          <a:pt x="534533" y="128605"/>
                        </a:cubicBezTo>
                        <a:cubicBezTo>
                          <a:pt x="497692" y="127935"/>
                          <a:pt x="400565" y="128605"/>
                          <a:pt x="361714" y="124586"/>
                        </a:cubicBezTo>
                        <a:cubicBezTo>
                          <a:pt x="322863" y="120567"/>
                          <a:pt x="301428" y="104491"/>
                          <a:pt x="301428" y="104491"/>
                        </a:cubicBezTo>
                        <a:lnTo>
                          <a:pt x="92438" y="28132"/>
                        </a:lnTo>
                        <a:cubicBezTo>
                          <a:pt x="42200" y="10717"/>
                          <a:pt x="0" y="0"/>
                          <a:pt x="0" y="0"/>
                        </a:cubicBez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62" name="Freeform 461">
                    <a:extLst>
                      <a:ext uri="{FF2B5EF4-FFF2-40B4-BE49-F238E27FC236}">
                        <a16:creationId xmlns:a16="http://schemas.microsoft.com/office/drawing/2014/main" xmlns="" id="{4D7B439F-F094-B94F-8CB5-79949F9FD9A7}"/>
                      </a:ext>
                    </a:extLst>
                  </p:cNvPr>
                  <p:cNvSpPr/>
                  <p:nvPr/>
                </p:nvSpPr>
                <p:spPr>
                  <a:xfrm>
                    <a:off x="-4158452" y="2243210"/>
                    <a:ext cx="121827" cy="317728"/>
                  </a:xfrm>
                  <a:custGeom>
                    <a:avLst/>
                    <a:gdLst>
                      <a:gd name="connsiteX0" fmla="*/ 12619 w 117114"/>
                      <a:gd name="connsiteY0" fmla="*/ 0 h 305436"/>
                      <a:gd name="connsiteX1" fmla="*/ 562 w 117114"/>
                      <a:gd name="connsiteY1" fmla="*/ 60283 h 305436"/>
                      <a:gd name="connsiteX2" fmla="*/ 28695 w 117114"/>
                      <a:gd name="connsiteY2" fmla="*/ 120567 h 305436"/>
                      <a:gd name="connsiteX3" fmla="*/ 101038 w 117114"/>
                      <a:gd name="connsiteY3" fmla="*/ 148699 h 305436"/>
                      <a:gd name="connsiteX4" fmla="*/ 109076 w 117114"/>
                      <a:gd name="connsiteY4" fmla="*/ 196926 h 305436"/>
                      <a:gd name="connsiteX5" fmla="*/ 97019 w 117114"/>
                      <a:gd name="connsiteY5" fmla="*/ 229077 h 305436"/>
                      <a:gd name="connsiteX6" fmla="*/ 117114 w 117114"/>
                      <a:gd name="connsiteY6" fmla="*/ 305436 h 3054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7114" h="305436">
                        <a:moveTo>
                          <a:pt x="12619" y="0"/>
                        </a:moveTo>
                        <a:cubicBezTo>
                          <a:pt x="5251" y="20094"/>
                          <a:pt x="-2117" y="40189"/>
                          <a:pt x="562" y="60283"/>
                        </a:cubicBezTo>
                        <a:cubicBezTo>
                          <a:pt x="3241" y="80377"/>
                          <a:pt x="11949" y="105831"/>
                          <a:pt x="28695" y="120567"/>
                        </a:cubicBezTo>
                        <a:cubicBezTo>
                          <a:pt x="45441" y="135303"/>
                          <a:pt x="87641" y="135973"/>
                          <a:pt x="101038" y="148699"/>
                        </a:cubicBezTo>
                        <a:cubicBezTo>
                          <a:pt x="114435" y="161425"/>
                          <a:pt x="109746" y="183530"/>
                          <a:pt x="109076" y="196926"/>
                        </a:cubicBezTo>
                        <a:cubicBezTo>
                          <a:pt x="108406" y="210322"/>
                          <a:pt x="95679" y="210992"/>
                          <a:pt x="97019" y="229077"/>
                        </a:cubicBezTo>
                        <a:cubicBezTo>
                          <a:pt x="98359" y="247162"/>
                          <a:pt x="117114" y="305436"/>
                          <a:pt x="117114" y="305436"/>
                        </a:cubicBez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63" name="Freeform 462">
                    <a:extLst>
                      <a:ext uri="{FF2B5EF4-FFF2-40B4-BE49-F238E27FC236}">
                        <a16:creationId xmlns:a16="http://schemas.microsoft.com/office/drawing/2014/main" xmlns="" id="{0CB7B1C7-1AD2-EB4D-97D6-7788AC02D4C9}"/>
                      </a:ext>
                    </a:extLst>
                  </p:cNvPr>
                  <p:cNvSpPr/>
                  <p:nvPr/>
                </p:nvSpPr>
                <p:spPr>
                  <a:xfrm>
                    <a:off x="-4053348" y="2251571"/>
                    <a:ext cx="34081" cy="213211"/>
                  </a:xfrm>
                  <a:custGeom>
                    <a:avLst/>
                    <a:gdLst>
                      <a:gd name="connsiteX0" fmla="*/ 0 w 32762"/>
                      <a:gd name="connsiteY0" fmla="*/ 204963 h 204963"/>
                      <a:gd name="connsiteX1" fmla="*/ 20095 w 32762"/>
                      <a:gd name="connsiteY1" fmla="*/ 140661 h 204963"/>
                      <a:gd name="connsiteX2" fmla="*/ 32153 w 32762"/>
                      <a:gd name="connsiteY2" fmla="*/ 92434 h 204963"/>
                      <a:gd name="connsiteX3" fmla="*/ 28134 w 32762"/>
                      <a:gd name="connsiteY3" fmla="*/ 56264 h 204963"/>
                      <a:gd name="connsiteX4" fmla="*/ 4019 w 32762"/>
                      <a:gd name="connsiteY4" fmla="*/ 0 h 2049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762" h="204963">
                        <a:moveTo>
                          <a:pt x="0" y="204963"/>
                        </a:moveTo>
                        <a:cubicBezTo>
                          <a:pt x="7368" y="182189"/>
                          <a:pt x="14736" y="159416"/>
                          <a:pt x="20095" y="140661"/>
                        </a:cubicBezTo>
                        <a:cubicBezTo>
                          <a:pt x="25454" y="121906"/>
                          <a:pt x="30813" y="106500"/>
                          <a:pt x="32153" y="92434"/>
                        </a:cubicBezTo>
                        <a:cubicBezTo>
                          <a:pt x="33493" y="78368"/>
                          <a:pt x="32823" y="71670"/>
                          <a:pt x="28134" y="56264"/>
                        </a:cubicBezTo>
                        <a:cubicBezTo>
                          <a:pt x="23445" y="40858"/>
                          <a:pt x="4019" y="0"/>
                          <a:pt x="4019" y="0"/>
                        </a:cubicBez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64" name="Rectangle 463">
                    <a:extLst>
                      <a:ext uri="{FF2B5EF4-FFF2-40B4-BE49-F238E27FC236}">
                        <a16:creationId xmlns:a16="http://schemas.microsoft.com/office/drawing/2014/main" xmlns="" id="{AEE88092-5FAA-2644-8764-99ED78ABB31A}"/>
                      </a:ext>
                    </a:extLst>
                  </p:cNvPr>
                  <p:cNvSpPr/>
                  <p:nvPr/>
                </p:nvSpPr>
                <p:spPr>
                  <a:xfrm>
                    <a:off x="-4280387" y="1818142"/>
                    <a:ext cx="1905572" cy="458513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noFill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465" name="Rectangle 464">
                    <a:extLst>
                      <a:ext uri="{FF2B5EF4-FFF2-40B4-BE49-F238E27FC236}">
                        <a16:creationId xmlns:a16="http://schemas.microsoft.com/office/drawing/2014/main" xmlns="" id="{AD210F7E-BEFB-C34D-A6D2-8D0DA2016B7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-5455001" y="2976078"/>
                    <a:ext cx="1905575" cy="458512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noFill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466" name="TextBox 465">
                  <a:extLst>
                    <a:ext uri="{FF2B5EF4-FFF2-40B4-BE49-F238E27FC236}">
                      <a16:creationId xmlns:a16="http://schemas.microsoft.com/office/drawing/2014/main" xmlns="" id="{AF86AFC8-61DD-7546-971F-57D3109AF9B3}"/>
                    </a:ext>
                  </a:extLst>
                </p:cNvPr>
                <p:cNvSpPr txBox="1"/>
                <p:nvPr/>
              </p:nvSpPr>
              <p:spPr>
                <a:xfrm>
                  <a:off x="4597760" y="5293595"/>
                  <a:ext cx="1738577" cy="55399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000" dirty="0">
                      <a:latin typeface="Arial"/>
                      <a:cs typeface="Arial"/>
                    </a:rPr>
                    <a:t>Clinical stage</a:t>
                  </a:r>
                </a:p>
                <a:p>
                  <a:pPr algn="ctr"/>
                  <a:r>
                    <a:rPr lang="en-US" sz="1000" dirty="0">
                      <a:latin typeface="Arial"/>
                      <a:cs typeface="Arial"/>
                    </a:rPr>
                    <a:t>Maintenance of metastasis</a:t>
                  </a:r>
                </a:p>
                <a:p>
                  <a:pPr algn="ctr"/>
                  <a:r>
                    <a:rPr lang="en-US" sz="1000" dirty="0" err="1">
                      <a:latin typeface="Arial"/>
                      <a:cs typeface="Arial"/>
                    </a:rPr>
                    <a:t>Macrometastasis</a:t>
                  </a:r>
                  <a:endParaRPr lang="en-US" sz="1000" dirty="0">
                    <a:latin typeface="Arial"/>
                    <a:cs typeface="Arial"/>
                  </a:endParaRPr>
                </a:p>
              </p:txBody>
            </p:sp>
            <p:grpSp>
              <p:nvGrpSpPr>
                <p:cNvPr id="467" name="Group 466">
                  <a:extLst>
                    <a:ext uri="{FF2B5EF4-FFF2-40B4-BE49-F238E27FC236}">
                      <a16:creationId xmlns:a16="http://schemas.microsoft.com/office/drawing/2014/main" xmlns="" id="{6E8867DC-1BBB-4E49-A02C-8AD2A12C5195}"/>
                    </a:ext>
                  </a:extLst>
                </p:cNvPr>
                <p:cNvGrpSpPr/>
                <p:nvPr/>
              </p:nvGrpSpPr>
              <p:grpSpPr>
                <a:xfrm rot="6527093">
                  <a:off x="5335457" y="1911008"/>
                  <a:ext cx="512087" cy="340848"/>
                  <a:chOff x="1617407" y="2696391"/>
                  <a:chExt cx="972317" cy="647181"/>
                </a:xfrm>
              </p:grpSpPr>
              <p:sp>
                <p:nvSpPr>
                  <p:cNvPr id="468" name="Freeform 467">
                    <a:extLst>
                      <a:ext uri="{FF2B5EF4-FFF2-40B4-BE49-F238E27FC236}">
                        <a16:creationId xmlns:a16="http://schemas.microsoft.com/office/drawing/2014/main" xmlns="" id="{FC65C585-DEF8-D747-B942-3D0D4C61CC89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15846720" flipH="1">
                    <a:off x="1779975" y="2533823"/>
                    <a:ext cx="647181" cy="972317"/>
                  </a:xfrm>
                  <a:custGeom>
                    <a:avLst/>
                    <a:gdLst>
                      <a:gd name="connsiteX0" fmla="*/ 746404 w 2015889"/>
                      <a:gd name="connsiteY0" fmla="*/ 74511 h 3307417"/>
                      <a:gd name="connsiteX1" fmla="*/ 790199 w 2015889"/>
                      <a:gd name="connsiteY1" fmla="*/ 1524 h 3307417"/>
                      <a:gd name="connsiteX2" fmla="*/ 782900 w 2015889"/>
                      <a:gd name="connsiteY2" fmla="*/ 118303 h 3307417"/>
                      <a:gd name="connsiteX3" fmla="*/ 797498 w 2015889"/>
                      <a:gd name="connsiteY3" fmla="*/ 315366 h 3307417"/>
                      <a:gd name="connsiteX4" fmla="*/ 833994 w 2015889"/>
                      <a:gd name="connsiteY4" fmla="*/ 534326 h 3307417"/>
                      <a:gd name="connsiteX5" fmla="*/ 899686 w 2015889"/>
                      <a:gd name="connsiteY5" fmla="*/ 607313 h 3307417"/>
                      <a:gd name="connsiteX6" fmla="*/ 943481 w 2015889"/>
                      <a:gd name="connsiteY6" fmla="*/ 636507 h 3307417"/>
                      <a:gd name="connsiteX7" fmla="*/ 1096763 w 2015889"/>
                      <a:gd name="connsiteY7" fmla="*/ 570819 h 3307417"/>
                      <a:gd name="connsiteX8" fmla="*/ 1206250 w 2015889"/>
                      <a:gd name="connsiteY8" fmla="*/ 490534 h 3307417"/>
                      <a:gd name="connsiteX9" fmla="*/ 1308438 w 2015889"/>
                      <a:gd name="connsiteY9" fmla="*/ 439444 h 3307417"/>
                      <a:gd name="connsiteX10" fmla="*/ 1169755 w 2015889"/>
                      <a:gd name="connsiteY10" fmla="*/ 563521 h 3307417"/>
                      <a:gd name="connsiteX11" fmla="*/ 1052968 w 2015889"/>
                      <a:gd name="connsiteY11" fmla="*/ 643806 h 3307417"/>
                      <a:gd name="connsiteX12" fmla="*/ 950780 w 2015889"/>
                      <a:gd name="connsiteY12" fmla="*/ 694897 h 3307417"/>
                      <a:gd name="connsiteX13" fmla="*/ 870490 w 2015889"/>
                      <a:gd name="connsiteY13" fmla="*/ 775182 h 3307417"/>
                      <a:gd name="connsiteX14" fmla="*/ 804798 w 2015889"/>
                      <a:gd name="connsiteY14" fmla="*/ 833571 h 3307417"/>
                      <a:gd name="connsiteX15" fmla="*/ 797498 w 2015889"/>
                      <a:gd name="connsiteY15" fmla="*/ 935752 h 3307417"/>
                      <a:gd name="connsiteX16" fmla="*/ 746404 w 2015889"/>
                      <a:gd name="connsiteY16" fmla="*/ 1045232 h 3307417"/>
                      <a:gd name="connsiteX17" fmla="*/ 804798 w 2015889"/>
                      <a:gd name="connsiteY17" fmla="*/ 1176608 h 3307417"/>
                      <a:gd name="connsiteX18" fmla="*/ 826695 w 2015889"/>
                      <a:gd name="connsiteY18" fmla="*/ 1256893 h 3307417"/>
                      <a:gd name="connsiteX19" fmla="*/ 885088 w 2015889"/>
                      <a:gd name="connsiteY19" fmla="*/ 1271490 h 3307417"/>
                      <a:gd name="connsiteX20" fmla="*/ 972678 w 2015889"/>
                      <a:gd name="connsiteY20" fmla="*/ 1249595 h 3307417"/>
                      <a:gd name="connsiteX21" fmla="*/ 1001874 w 2015889"/>
                      <a:gd name="connsiteY21" fmla="*/ 1169309 h 3307417"/>
                      <a:gd name="connsiteX22" fmla="*/ 1001874 w 2015889"/>
                      <a:gd name="connsiteY22" fmla="*/ 1045232 h 3307417"/>
                      <a:gd name="connsiteX23" fmla="*/ 1009173 w 2015889"/>
                      <a:gd name="connsiteY23" fmla="*/ 928454 h 3307417"/>
                      <a:gd name="connsiteX24" fmla="*/ 994575 w 2015889"/>
                      <a:gd name="connsiteY24" fmla="*/ 818974 h 3307417"/>
                      <a:gd name="connsiteX25" fmla="*/ 1001874 w 2015889"/>
                      <a:gd name="connsiteY25" fmla="*/ 753286 h 3307417"/>
                      <a:gd name="connsiteX26" fmla="*/ 1038370 w 2015889"/>
                      <a:gd name="connsiteY26" fmla="*/ 658403 h 3307417"/>
                      <a:gd name="connsiteX27" fmla="*/ 1052968 w 2015889"/>
                      <a:gd name="connsiteY27" fmla="*/ 789779 h 3307417"/>
                      <a:gd name="connsiteX28" fmla="*/ 1082165 w 2015889"/>
                      <a:gd name="connsiteY28" fmla="*/ 950350 h 3307417"/>
                      <a:gd name="connsiteX29" fmla="*/ 1082165 w 2015889"/>
                      <a:gd name="connsiteY29" fmla="*/ 1067128 h 3307417"/>
                      <a:gd name="connsiteX30" fmla="*/ 1125960 w 2015889"/>
                      <a:gd name="connsiteY30" fmla="*/ 1147413 h 3307417"/>
                      <a:gd name="connsiteX31" fmla="*/ 1213549 w 2015889"/>
                      <a:gd name="connsiteY31" fmla="*/ 1162011 h 3307417"/>
                      <a:gd name="connsiteX32" fmla="*/ 1315737 w 2015889"/>
                      <a:gd name="connsiteY32" fmla="*/ 1118219 h 3307417"/>
                      <a:gd name="connsiteX33" fmla="*/ 1417925 w 2015889"/>
                      <a:gd name="connsiteY33" fmla="*/ 979544 h 3307417"/>
                      <a:gd name="connsiteX34" fmla="*/ 1461720 w 2015889"/>
                      <a:gd name="connsiteY34" fmla="*/ 833571 h 3307417"/>
                      <a:gd name="connsiteX35" fmla="*/ 1483618 w 2015889"/>
                      <a:gd name="connsiteY35" fmla="*/ 782480 h 3307417"/>
                      <a:gd name="connsiteX36" fmla="*/ 1578507 w 2015889"/>
                      <a:gd name="connsiteY36" fmla="*/ 724091 h 3307417"/>
                      <a:gd name="connsiteX37" fmla="*/ 1629601 w 2015889"/>
                      <a:gd name="connsiteY37" fmla="*/ 673001 h 3307417"/>
                      <a:gd name="connsiteX38" fmla="*/ 1695293 w 2015889"/>
                      <a:gd name="connsiteY38" fmla="*/ 607313 h 3307417"/>
                      <a:gd name="connsiteX39" fmla="*/ 1760985 w 2015889"/>
                      <a:gd name="connsiteY39" fmla="*/ 534326 h 3307417"/>
                      <a:gd name="connsiteX40" fmla="*/ 1863173 w 2015889"/>
                      <a:gd name="connsiteY40" fmla="*/ 497833 h 3307417"/>
                      <a:gd name="connsiteX41" fmla="*/ 1812079 w 2015889"/>
                      <a:gd name="connsiteY41" fmla="*/ 570819 h 3307417"/>
                      <a:gd name="connsiteX42" fmla="*/ 1746387 w 2015889"/>
                      <a:gd name="connsiteY42" fmla="*/ 629209 h 3307417"/>
                      <a:gd name="connsiteX43" fmla="*/ 1549310 w 2015889"/>
                      <a:gd name="connsiteY43" fmla="*/ 789779 h 3307417"/>
                      <a:gd name="connsiteX44" fmla="*/ 1490917 w 2015889"/>
                      <a:gd name="connsiteY44" fmla="*/ 913856 h 3307417"/>
                      <a:gd name="connsiteX45" fmla="*/ 1388729 w 2015889"/>
                      <a:gd name="connsiteY45" fmla="*/ 1096323 h 3307417"/>
                      <a:gd name="connsiteX46" fmla="*/ 1352233 w 2015889"/>
                      <a:gd name="connsiteY46" fmla="*/ 1154712 h 3307417"/>
                      <a:gd name="connsiteX47" fmla="*/ 1483618 w 2015889"/>
                      <a:gd name="connsiteY47" fmla="*/ 1110920 h 3307417"/>
                      <a:gd name="connsiteX48" fmla="*/ 1585806 w 2015889"/>
                      <a:gd name="connsiteY48" fmla="*/ 1140115 h 3307417"/>
                      <a:gd name="connsiteX49" fmla="*/ 1702592 w 2015889"/>
                      <a:gd name="connsiteY49" fmla="*/ 1169309 h 3307417"/>
                      <a:gd name="connsiteX50" fmla="*/ 1819378 w 2015889"/>
                      <a:gd name="connsiteY50" fmla="*/ 1198504 h 3307417"/>
                      <a:gd name="connsiteX51" fmla="*/ 1804780 w 2015889"/>
                      <a:gd name="connsiteY51" fmla="*/ 1256893 h 3307417"/>
                      <a:gd name="connsiteX52" fmla="*/ 1775583 w 2015889"/>
                      <a:gd name="connsiteY52" fmla="*/ 1264192 h 3307417"/>
                      <a:gd name="connsiteX53" fmla="*/ 1636900 w 2015889"/>
                      <a:gd name="connsiteY53" fmla="*/ 1198504 h 3307417"/>
                      <a:gd name="connsiteX54" fmla="*/ 1498216 w 2015889"/>
                      <a:gd name="connsiteY54" fmla="*/ 1162011 h 3307417"/>
                      <a:gd name="connsiteX55" fmla="*/ 1293840 w 2015889"/>
                      <a:gd name="connsiteY55" fmla="*/ 1191205 h 3307417"/>
                      <a:gd name="connsiteX56" fmla="*/ 1191652 w 2015889"/>
                      <a:gd name="connsiteY56" fmla="*/ 1300685 h 3307417"/>
                      <a:gd name="connsiteX57" fmla="*/ 1104062 w 2015889"/>
                      <a:gd name="connsiteY57" fmla="*/ 1395568 h 3307417"/>
                      <a:gd name="connsiteX58" fmla="*/ 1104062 w 2015889"/>
                      <a:gd name="connsiteY58" fmla="*/ 1490450 h 3307417"/>
                      <a:gd name="connsiteX59" fmla="*/ 1118661 w 2015889"/>
                      <a:gd name="connsiteY59" fmla="*/ 1621826 h 3307417"/>
                      <a:gd name="connsiteX60" fmla="*/ 1177054 w 2015889"/>
                      <a:gd name="connsiteY60" fmla="*/ 1665618 h 3307417"/>
                      <a:gd name="connsiteX61" fmla="*/ 1264643 w 2015889"/>
                      <a:gd name="connsiteY61" fmla="*/ 1738604 h 3307417"/>
                      <a:gd name="connsiteX62" fmla="*/ 1359532 w 2015889"/>
                      <a:gd name="connsiteY62" fmla="*/ 1745903 h 3307417"/>
                      <a:gd name="connsiteX63" fmla="*/ 1425225 w 2015889"/>
                      <a:gd name="connsiteY63" fmla="*/ 1775098 h 3307417"/>
                      <a:gd name="connsiteX64" fmla="*/ 1563908 w 2015889"/>
                      <a:gd name="connsiteY64" fmla="*/ 1767799 h 3307417"/>
                      <a:gd name="connsiteX65" fmla="*/ 1636900 w 2015889"/>
                      <a:gd name="connsiteY65" fmla="*/ 1818890 h 3307417"/>
                      <a:gd name="connsiteX66" fmla="*/ 1680695 w 2015889"/>
                      <a:gd name="connsiteY66" fmla="*/ 1826188 h 3307417"/>
                      <a:gd name="connsiteX67" fmla="*/ 1724489 w 2015889"/>
                      <a:gd name="connsiteY67" fmla="*/ 1753202 h 3307417"/>
                      <a:gd name="connsiteX68" fmla="*/ 1775583 w 2015889"/>
                      <a:gd name="connsiteY68" fmla="*/ 1767799 h 3307417"/>
                      <a:gd name="connsiteX69" fmla="*/ 1819378 w 2015889"/>
                      <a:gd name="connsiteY69" fmla="*/ 1775098 h 3307417"/>
                      <a:gd name="connsiteX70" fmla="*/ 1855874 w 2015889"/>
                      <a:gd name="connsiteY70" fmla="*/ 1753202 h 3307417"/>
                      <a:gd name="connsiteX71" fmla="*/ 1877771 w 2015889"/>
                      <a:gd name="connsiteY71" fmla="*/ 1848084 h 3307417"/>
                      <a:gd name="connsiteX72" fmla="*/ 1979959 w 2015889"/>
                      <a:gd name="connsiteY72" fmla="*/ 1877279 h 3307417"/>
                      <a:gd name="connsiteX73" fmla="*/ 2009156 w 2015889"/>
                      <a:gd name="connsiteY73" fmla="*/ 1906474 h 3307417"/>
                      <a:gd name="connsiteX74" fmla="*/ 1863173 w 2015889"/>
                      <a:gd name="connsiteY74" fmla="*/ 1891876 h 3307417"/>
                      <a:gd name="connsiteX75" fmla="*/ 1870472 w 2015889"/>
                      <a:gd name="connsiteY75" fmla="*/ 1979460 h 3307417"/>
                      <a:gd name="connsiteX76" fmla="*/ 1833977 w 2015889"/>
                      <a:gd name="connsiteY76" fmla="*/ 1957564 h 3307417"/>
                      <a:gd name="connsiteX77" fmla="*/ 1739088 w 2015889"/>
                      <a:gd name="connsiteY77" fmla="*/ 1855383 h 3307417"/>
                      <a:gd name="connsiteX78" fmla="*/ 1651498 w 2015889"/>
                      <a:gd name="connsiteY78" fmla="*/ 1877279 h 3307417"/>
                      <a:gd name="connsiteX79" fmla="*/ 1571207 w 2015889"/>
                      <a:gd name="connsiteY79" fmla="*/ 1818890 h 3307417"/>
                      <a:gd name="connsiteX80" fmla="*/ 1447122 w 2015889"/>
                      <a:gd name="connsiteY80" fmla="*/ 1826188 h 3307417"/>
                      <a:gd name="connsiteX81" fmla="*/ 1286541 w 2015889"/>
                      <a:gd name="connsiteY81" fmla="*/ 1869980 h 3307417"/>
                      <a:gd name="connsiteX82" fmla="*/ 1250045 w 2015889"/>
                      <a:gd name="connsiteY82" fmla="*/ 1899175 h 3307417"/>
                      <a:gd name="connsiteX83" fmla="*/ 1264643 w 2015889"/>
                      <a:gd name="connsiteY83" fmla="*/ 1964863 h 3307417"/>
                      <a:gd name="connsiteX84" fmla="*/ 1293840 w 2015889"/>
                      <a:gd name="connsiteY84" fmla="*/ 2110836 h 3307417"/>
                      <a:gd name="connsiteX85" fmla="*/ 1352233 w 2015889"/>
                      <a:gd name="connsiteY85" fmla="*/ 2191121 h 3307417"/>
                      <a:gd name="connsiteX86" fmla="*/ 1396028 w 2015889"/>
                      <a:gd name="connsiteY86" fmla="*/ 2264108 h 3307417"/>
                      <a:gd name="connsiteX87" fmla="*/ 1403327 w 2015889"/>
                      <a:gd name="connsiteY87" fmla="*/ 2198420 h 3307417"/>
                      <a:gd name="connsiteX88" fmla="*/ 1483618 w 2015889"/>
                      <a:gd name="connsiteY88" fmla="*/ 2213017 h 3307417"/>
                      <a:gd name="connsiteX89" fmla="*/ 1461720 w 2015889"/>
                      <a:gd name="connsiteY89" fmla="*/ 2322497 h 3307417"/>
                      <a:gd name="connsiteX90" fmla="*/ 1490917 w 2015889"/>
                      <a:gd name="connsiteY90" fmla="*/ 2358990 h 3307417"/>
                      <a:gd name="connsiteX91" fmla="*/ 1512814 w 2015889"/>
                      <a:gd name="connsiteY91" fmla="*/ 2410081 h 3307417"/>
                      <a:gd name="connsiteX92" fmla="*/ 1702592 w 2015889"/>
                      <a:gd name="connsiteY92" fmla="*/ 2519561 h 3307417"/>
                      <a:gd name="connsiteX93" fmla="*/ 1760985 w 2015889"/>
                      <a:gd name="connsiteY93" fmla="*/ 2585249 h 3307417"/>
                      <a:gd name="connsiteX94" fmla="*/ 1936164 w 2015889"/>
                      <a:gd name="connsiteY94" fmla="*/ 2716624 h 3307417"/>
                      <a:gd name="connsiteX95" fmla="*/ 1790182 w 2015889"/>
                      <a:gd name="connsiteY95" fmla="*/ 2665534 h 3307417"/>
                      <a:gd name="connsiteX96" fmla="*/ 1797481 w 2015889"/>
                      <a:gd name="connsiteY96" fmla="*/ 2782312 h 3307417"/>
                      <a:gd name="connsiteX97" fmla="*/ 1739088 w 2015889"/>
                      <a:gd name="connsiteY97" fmla="*/ 2972077 h 3307417"/>
                      <a:gd name="connsiteX98" fmla="*/ 1731789 w 2015889"/>
                      <a:gd name="connsiteY98" fmla="*/ 2964779 h 3307417"/>
                      <a:gd name="connsiteX99" fmla="*/ 1739088 w 2015889"/>
                      <a:gd name="connsiteY99" fmla="*/ 2840702 h 3307417"/>
                      <a:gd name="connsiteX100" fmla="*/ 1717190 w 2015889"/>
                      <a:gd name="connsiteY100" fmla="*/ 2629041 h 3307417"/>
                      <a:gd name="connsiteX101" fmla="*/ 1549310 w 2015889"/>
                      <a:gd name="connsiteY101" fmla="*/ 2483067 h 3307417"/>
                      <a:gd name="connsiteX102" fmla="*/ 1520113 w 2015889"/>
                      <a:gd name="connsiteY102" fmla="*/ 2723923 h 3307417"/>
                      <a:gd name="connsiteX103" fmla="*/ 1490917 w 2015889"/>
                      <a:gd name="connsiteY103" fmla="*/ 2738520 h 3307417"/>
                      <a:gd name="connsiteX104" fmla="*/ 1512814 w 2015889"/>
                      <a:gd name="connsiteY104" fmla="*/ 2526859 h 3307417"/>
                      <a:gd name="connsiteX105" fmla="*/ 1483618 w 2015889"/>
                      <a:gd name="connsiteY105" fmla="*/ 2424678 h 3307417"/>
                      <a:gd name="connsiteX106" fmla="*/ 1403327 w 2015889"/>
                      <a:gd name="connsiteY106" fmla="*/ 2402782 h 3307417"/>
                      <a:gd name="connsiteX107" fmla="*/ 1337635 w 2015889"/>
                      <a:gd name="connsiteY107" fmla="*/ 2278705 h 3307417"/>
                      <a:gd name="connsiteX108" fmla="*/ 1264643 w 2015889"/>
                      <a:gd name="connsiteY108" fmla="*/ 2205718 h 3307417"/>
                      <a:gd name="connsiteX109" fmla="*/ 1045669 w 2015889"/>
                      <a:gd name="connsiteY109" fmla="*/ 2556054 h 3307417"/>
                      <a:gd name="connsiteX110" fmla="*/ 1096763 w 2015889"/>
                      <a:gd name="connsiteY110" fmla="*/ 2665534 h 3307417"/>
                      <a:gd name="connsiteX111" fmla="*/ 1133259 w 2015889"/>
                      <a:gd name="connsiteY111" fmla="*/ 2855299 h 3307417"/>
                      <a:gd name="connsiteX112" fmla="*/ 1089464 w 2015889"/>
                      <a:gd name="connsiteY112" fmla="*/ 2899091 h 3307417"/>
                      <a:gd name="connsiteX113" fmla="*/ 1045669 w 2015889"/>
                      <a:gd name="connsiteY113" fmla="*/ 2731222 h 3307417"/>
                      <a:gd name="connsiteX114" fmla="*/ 987276 w 2015889"/>
                      <a:gd name="connsiteY114" fmla="*/ 2614443 h 3307417"/>
                      <a:gd name="connsiteX115" fmla="*/ 1031071 w 2015889"/>
                      <a:gd name="connsiteY115" fmla="*/ 2497665 h 3307417"/>
                      <a:gd name="connsiteX116" fmla="*/ 1191652 w 2015889"/>
                      <a:gd name="connsiteY116" fmla="*/ 2242212 h 3307417"/>
                      <a:gd name="connsiteX117" fmla="*/ 1220849 w 2015889"/>
                      <a:gd name="connsiteY117" fmla="*/ 2154628 h 3307417"/>
                      <a:gd name="connsiteX118" fmla="*/ 1067567 w 2015889"/>
                      <a:gd name="connsiteY118" fmla="*/ 1913772 h 3307417"/>
                      <a:gd name="connsiteX119" fmla="*/ 1009173 w 2015889"/>
                      <a:gd name="connsiteY119" fmla="*/ 2001356 h 3307417"/>
                      <a:gd name="connsiteX120" fmla="*/ 950780 w 2015889"/>
                      <a:gd name="connsiteY120" fmla="*/ 2118135 h 3307417"/>
                      <a:gd name="connsiteX121" fmla="*/ 950780 w 2015889"/>
                      <a:gd name="connsiteY121" fmla="*/ 2227614 h 3307417"/>
                      <a:gd name="connsiteX122" fmla="*/ 892387 w 2015889"/>
                      <a:gd name="connsiteY122" fmla="*/ 2402782 h 3307417"/>
                      <a:gd name="connsiteX123" fmla="*/ 863191 w 2015889"/>
                      <a:gd name="connsiteY123" fmla="*/ 2534158 h 3307417"/>
                      <a:gd name="connsiteX124" fmla="*/ 921584 w 2015889"/>
                      <a:gd name="connsiteY124" fmla="*/ 2760416 h 3307417"/>
                      <a:gd name="connsiteX125" fmla="*/ 1009173 w 2015889"/>
                      <a:gd name="connsiteY125" fmla="*/ 2913688 h 3307417"/>
                      <a:gd name="connsiteX126" fmla="*/ 1125960 w 2015889"/>
                      <a:gd name="connsiteY126" fmla="*/ 3023168 h 3307417"/>
                      <a:gd name="connsiteX127" fmla="*/ 1250045 w 2015889"/>
                      <a:gd name="connsiteY127" fmla="*/ 3183738 h 3307417"/>
                      <a:gd name="connsiteX128" fmla="*/ 1476319 w 2015889"/>
                      <a:gd name="connsiteY128" fmla="*/ 3256725 h 3307417"/>
                      <a:gd name="connsiteX129" fmla="*/ 1301139 w 2015889"/>
                      <a:gd name="connsiteY129" fmla="*/ 3242128 h 3307417"/>
                      <a:gd name="connsiteX130" fmla="*/ 1235447 w 2015889"/>
                      <a:gd name="connsiteY130" fmla="*/ 3278621 h 3307417"/>
                      <a:gd name="connsiteX131" fmla="*/ 1191652 w 2015889"/>
                      <a:gd name="connsiteY131" fmla="*/ 3183738 h 3307417"/>
                      <a:gd name="connsiteX132" fmla="*/ 1052968 w 2015889"/>
                      <a:gd name="connsiteY132" fmla="*/ 2979376 h 3307417"/>
                      <a:gd name="connsiteX133" fmla="*/ 943481 w 2015889"/>
                      <a:gd name="connsiteY133" fmla="*/ 2899091 h 3307417"/>
                      <a:gd name="connsiteX134" fmla="*/ 943481 w 2015889"/>
                      <a:gd name="connsiteY134" fmla="*/ 3118051 h 3307417"/>
                      <a:gd name="connsiteX135" fmla="*/ 1009173 w 2015889"/>
                      <a:gd name="connsiteY135" fmla="*/ 3293218 h 3307417"/>
                      <a:gd name="connsiteX136" fmla="*/ 958079 w 2015889"/>
                      <a:gd name="connsiteY136" fmla="*/ 3278621 h 3307417"/>
                      <a:gd name="connsiteX137" fmla="*/ 936182 w 2015889"/>
                      <a:gd name="connsiteY137" fmla="*/ 3132648 h 3307417"/>
                      <a:gd name="connsiteX138" fmla="*/ 906985 w 2015889"/>
                      <a:gd name="connsiteY138" fmla="*/ 2869896 h 3307417"/>
                      <a:gd name="connsiteX139" fmla="*/ 848592 w 2015889"/>
                      <a:gd name="connsiteY139" fmla="*/ 2658235 h 3307417"/>
                      <a:gd name="connsiteX140" fmla="*/ 804798 w 2015889"/>
                      <a:gd name="connsiteY140" fmla="*/ 2556054 h 3307417"/>
                      <a:gd name="connsiteX141" fmla="*/ 812097 w 2015889"/>
                      <a:gd name="connsiteY141" fmla="*/ 2410081 h 3307417"/>
                      <a:gd name="connsiteX142" fmla="*/ 899686 w 2015889"/>
                      <a:gd name="connsiteY142" fmla="*/ 2161927 h 3307417"/>
                      <a:gd name="connsiteX143" fmla="*/ 914285 w 2015889"/>
                      <a:gd name="connsiteY143" fmla="*/ 2030551 h 3307417"/>
                      <a:gd name="connsiteX144" fmla="*/ 885088 w 2015889"/>
                      <a:gd name="connsiteY144" fmla="*/ 1972161 h 3307417"/>
                      <a:gd name="connsiteX145" fmla="*/ 848592 w 2015889"/>
                      <a:gd name="connsiteY145" fmla="*/ 1964863 h 3307417"/>
                      <a:gd name="connsiteX146" fmla="*/ 819396 w 2015889"/>
                      <a:gd name="connsiteY146" fmla="*/ 2052447 h 3307417"/>
                      <a:gd name="connsiteX147" fmla="*/ 797498 w 2015889"/>
                      <a:gd name="connsiteY147" fmla="*/ 2227614 h 3307417"/>
                      <a:gd name="connsiteX148" fmla="*/ 804798 w 2015889"/>
                      <a:gd name="connsiteY148" fmla="*/ 2307900 h 3307417"/>
                      <a:gd name="connsiteX149" fmla="*/ 775601 w 2015889"/>
                      <a:gd name="connsiteY149" fmla="*/ 2322497 h 3307417"/>
                      <a:gd name="connsiteX150" fmla="*/ 775601 w 2015889"/>
                      <a:gd name="connsiteY150" fmla="*/ 2410081 h 3307417"/>
                      <a:gd name="connsiteX151" fmla="*/ 731806 w 2015889"/>
                      <a:gd name="connsiteY151" fmla="*/ 2461171 h 3307417"/>
                      <a:gd name="connsiteX152" fmla="*/ 731806 w 2015889"/>
                      <a:gd name="connsiteY152" fmla="*/ 2556054 h 3307417"/>
                      <a:gd name="connsiteX153" fmla="*/ 739105 w 2015889"/>
                      <a:gd name="connsiteY153" fmla="*/ 2607145 h 3307417"/>
                      <a:gd name="connsiteX154" fmla="*/ 702610 w 2015889"/>
                      <a:gd name="connsiteY154" fmla="*/ 2446574 h 3307417"/>
                      <a:gd name="connsiteX155" fmla="*/ 753704 w 2015889"/>
                      <a:gd name="connsiteY155" fmla="*/ 2329796 h 3307417"/>
                      <a:gd name="connsiteX156" fmla="*/ 709909 w 2015889"/>
                      <a:gd name="connsiteY156" fmla="*/ 2213017 h 3307417"/>
                      <a:gd name="connsiteX157" fmla="*/ 644216 w 2015889"/>
                      <a:gd name="connsiteY157" fmla="*/ 2191121 h 3307417"/>
                      <a:gd name="connsiteX158" fmla="*/ 702610 w 2015889"/>
                      <a:gd name="connsiteY158" fmla="*/ 2154628 h 3307417"/>
                      <a:gd name="connsiteX159" fmla="*/ 688011 w 2015889"/>
                      <a:gd name="connsiteY159" fmla="*/ 2081641 h 3307417"/>
                      <a:gd name="connsiteX160" fmla="*/ 498234 w 2015889"/>
                      <a:gd name="connsiteY160" fmla="*/ 2198420 h 3307417"/>
                      <a:gd name="connsiteX161" fmla="*/ 469037 w 2015889"/>
                      <a:gd name="connsiteY161" fmla="*/ 2154628 h 3307417"/>
                      <a:gd name="connsiteX162" fmla="*/ 629618 w 2015889"/>
                      <a:gd name="connsiteY162" fmla="*/ 2081641 h 3307417"/>
                      <a:gd name="connsiteX163" fmla="*/ 476336 w 2015889"/>
                      <a:gd name="connsiteY163" fmla="*/ 1884578 h 3307417"/>
                      <a:gd name="connsiteX164" fmla="*/ 658815 w 2015889"/>
                      <a:gd name="connsiteY164" fmla="*/ 2023252 h 3307417"/>
                      <a:gd name="connsiteX165" fmla="*/ 731806 w 2015889"/>
                      <a:gd name="connsiteY165" fmla="*/ 1986759 h 3307417"/>
                      <a:gd name="connsiteX166" fmla="*/ 782900 w 2015889"/>
                      <a:gd name="connsiteY166" fmla="*/ 1811591 h 3307417"/>
                      <a:gd name="connsiteX167" fmla="*/ 724507 w 2015889"/>
                      <a:gd name="connsiteY167" fmla="*/ 1687514 h 3307417"/>
                      <a:gd name="connsiteX168" fmla="*/ 600422 w 2015889"/>
                      <a:gd name="connsiteY168" fmla="*/ 1658319 h 3307417"/>
                      <a:gd name="connsiteX169" fmla="*/ 622319 w 2015889"/>
                      <a:gd name="connsiteY169" fmla="*/ 1563437 h 3307417"/>
                      <a:gd name="connsiteX170" fmla="*/ 607721 w 2015889"/>
                      <a:gd name="connsiteY170" fmla="*/ 1461256 h 3307417"/>
                      <a:gd name="connsiteX171" fmla="*/ 534729 w 2015889"/>
                      <a:gd name="connsiteY171" fmla="*/ 1453957 h 3307417"/>
                      <a:gd name="connsiteX172" fmla="*/ 461738 w 2015889"/>
                      <a:gd name="connsiteY172" fmla="*/ 1497749 h 3307417"/>
                      <a:gd name="connsiteX173" fmla="*/ 359550 w 2015889"/>
                      <a:gd name="connsiteY173" fmla="*/ 1497749 h 3307417"/>
                      <a:gd name="connsiteX174" fmla="*/ 264661 w 2015889"/>
                      <a:gd name="connsiteY174" fmla="*/ 1534242 h 3307417"/>
                      <a:gd name="connsiteX175" fmla="*/ 155174 w 2015889"/>
                      <a:gd name="connsiteY175" fmla="*/ 1512346 h 3307417"/>
                      <a:gd name="connsiteX176" fmla="*/ 96781 w 2015889"/>
                      <a:gd name="connsiteY176" fmla="*/ 1483152 h 3307417"/>
                      <a:gd name="connsiteX177" fmla="*/ 1892 w 2015889"/>
                      <a:gd name="connsiteY177" fmla="*/ 1519645 h 3307417"/>
                      <a:gd name="connsiteX178" fmla="*/ 31088 w 2015889"/>
                      <a:gd name="connsiteY178" fmla="*/ 1410165 h 3307417"/>
                      <a:gd name="connsiteX179" fmla="*/ 1892 w 2015889"/>
                      <a:gd name="connsiteY179" fmla="*/ 1359074 h 3307417"/>
                      <a:gd name="connsiteX180" fmla="*/ 74883 w 2015889"/>
                      <a:gd name="connsiteY180" fmla="*/ 1366373 h 3307417"/>
                      <a:gd name="connsiteX181" fmla="*/ 177071 w 2015889"/>
                      <a:gd name="connsiteY181" fmla="*/ 1256893 h 3307417"/>
                      <a:gd name="connsiteX182" fmla="*/ 169772 w 2015889"/>
                      <a:gd name="connsiteY182" fmla="*/ 1359074 h 3307417"/>
                      <a:gd name="connsiteX183" fmla="*/ 125977 w 2015889"/>
                      <a:gd name="connsiteY183" fmla="*/ 1432061 h 3307417"/>
                      <a:gd name="connsiteX184" fmla="*/ 184370 w 2015889"/>
                      <a:gd name="connsiteY184" fmla="*/ 1468554 h 3307417"/>
                      <a:gd name="connsiteX185" fmla="*/ 279259 w 2015889"/>
                      <a:gd name="connsiteY185" fmla="*/ 1468554 h 3307417"/>
                      <a:gd name="connsiteX186" fmla="*/ 359550 w 2015889"/>
                      <a:gd name="connsiteY186" fmla="*/ 1446658 h 3307417"/>
                      <a:gd name="connsiteX187" fmla="*/ 512832 w 2015889"/>
                      <a:gd name="connsiteY187" fmla="*/ 1402866 h 3307417"/>
                      <a:gd name="connsiteX188" fmla="*/ 585823 w 2015889"/>
                      <a:gd name="connsiteY188" fmla="*/ 1359074 h 3307417"/>
                      <a:gd name="connsiteX189" fmla="*/ 527430 w 2015889"/>
                      <a:gd name="connsiteY189" fmla="*/ 1293386 h 3307417"/>
                      <a:gd name="connsiteX190" fmla="*/ 432541 w 2015889"/>
                      <a:gd name="connsiteY190" fmla="*/ 1213101 h 3307417"/>
                      <a:gd name="connsiteX191" fmla="*/ 301157 w 2015889"/>
                      <a:gd name="connsiteY191" fmla="*/ 1154712 h 3307417"/>
                      <a:gd name="connsiteX192" fmla="*/ 308456 w 2015889"/>
                      <a:gd name="connsiteY192" fmla="*/ 1089024 h 3307417"/>
                      <a:gd name="connsiteX193" fmla="*/ 220866 w 2015889"/>
                      <a:gd name="connsiteY193" fmla="*/ 972246 h 3307417"/>
                      <a:gd name="connsiteX194" fmla="*/ 169772 w 2015889"/>
                      <a:gd name="connsiteY194" fmla="*/ 833571 h 3307417"/>
                      <a:gd name="connsiteX195" fmla="*/ 162473 w 2015889"/>
                      <a:gd name="connsiteY195" fmla="*/ 745987 h 3307417"/>
                      <a:gd name="connsiteX196" fmla="*/ 235464 w 2015889"/>
                      <a:gd name="connsiteY196" fmla="*/ 614611 h 3307417"/>
                      <a:gd name="connsiteX197" fmla="*/ 330353 w 2015889"/>
                      <a:gd name="connsiteY197" fmla="*/ 417548 h 3307417"/>
                      <a:gd name="connsiteX198" fmla="*/ 264661 w 2015889"/>
                      <a:gd name="connsiteY198" fmla="*/ 629209 h 3307417"/>
                      <a:gd name="connsiteX199" fmla="*/ 213567 w 2015889"/>
                      <a:gd name="connsiteY199" fmla="*/ 804376 h 3307417"/>
                      <a:gd name="connsiteX200" fmla="*/ 264661 w 2015889"/>
                      <a:gd name="connsiteY200" fmla="*/ 950350 h 3307417"/>
                      <a:gd name="connsiteX201" fmla="*/ 483635 w 2015889"/>
                      <a:gd name="connsiteY201" fmla="*/ 1176608 h 3307417"/>
                      <a:gd name="connsiteX202" fmla="*/ 607721 w 2015889"/>
                      <a:gd name="connsiteY202" fmla="*/ 1256893 h 3307417"/>
                      <a:gd name="connsiteX203" fmla="*/ 636917 w 2015889"/>
                      <a:gd name="connsiteY203" fmla="*/ 1278789 h 3307417"/>
                      <a:gd name="connsiteX204" fmla="*/ 615020 w 2015889"/>
                      <a:gd name="connsiteY204" fmla="*/ 1110920 h 3307417"/>
                      <a:gd name="connsiteX205" fmla="*/ 585823 w 2015889"/>
                      <a:gd name="connsiteY205" fmla="*/ 1052531 h 3307417"/>
                      <a:gd name="connsiteX206" fmla="*/ 469037 w 2015889"/>
                      <a:gd name="connsiteY206" fmla="*/ 1016038 h 3307417"/>
                      <a:gd name="connsiteX207" fmla="*/ 512832 w 2015889"/>
                      <a:gd name="connsiteY207" fmla="*/ 950350 h 3307417"/>
                      <a:gd name="connsiteX208" fmla="*/ 483635 w 2015889"/>
                      <a:gd name="connsiteY208" fmla="*/ 906558 h 3307417"/>
                      <a:gd name="connsiteX209" fmla="*/ 301157 w 2015889"/>
                      <a:gd name="connsiteY209" fmla="*/ 818974 h 3307417"/>
                      <a:gd name="connsiteX210" fmla="*/ 366849 w 2015889"/>
                      <a:gd name="connsiteY210" fmla="*/ 818974 h 3307417"/>
                      <a:gd name="connsiteX211" fmla="*/ 425242 w 2015889"/>
                      <a:gd name="connsiteY211" fmla="*/ 636507 h 3307417"/>
                      <a:gd name="connsiteX212" fmla="*/ 469037 w 2015889"/>
                      <a:gd name="connsiteY212" fmla="*/ 833571 h 3307417"/>
                      <a:gd name="connsiteX213" fmla="*/ 483635 w 2015889"/>
                      <a:gd name="connsiteY213" fmla="*/ 556222 h 3307417"/>
                      <a:gd name="connsiteX214" fmla="*/ 388746 w 2015889"/>
                      <a:gd name="connsiteY214" fmla="*/ 322665 h 3307417"/>
                      <a:gd name="connsiteX215" fmla="*/ 483635 w 2015889"/>
                      <a:gd name="connsiteY215" fmla="*/ 468638 h 3307417"/>
                      <a:gd name="connsiteX216" fmla="*/ 542028 w 2015889"/>
                      <a:gd name="connsiteY216" fmla="*/ 709494 h 3307417"/>
                      <a:gd name="connsiteX217" fmla="*/ 520131 w 2015889"/>
                      <a:gd name="connsiteY217" fmla="*/ 804376 h 3307417"/>
                      <a:gd name="connsiteX218" fmla="*/ 578524 w 2015889"/>
                      <a:gd name="connsiteY218" fmla="*/ 928454 h 3307417"/>
                      <a:gd name="connsiteX219" fmla="*/ 688011 w 2015889"/>
                      <a:gd name="connsiteY219" fmla="*/ 1001440 h 3307417"/>
                      <a:gd name="connsiteX220" fmla="*/ 731806 w 2015889"/>
                      <a:gd name="connsiteY220" fmla="*/ 877363 h 3307417"/>
                      <a:gd name="connsiteX221" fmla="*/ 797498 w 2015889"/>
                      <a:gd name="connsiteY221" fmla="*/ 775182 h 3307417"/>
                      <a:gd name="connsiteX222" fmla="*/ 848592 w 2015889"/>
                      <a:gd name="connsiteY222" fmla="*/ 658403 h 3307417"/>
                      <a:gd name="connsiteX223" fmla="*/ 775601 w 2015889"/>
                      <a:gd name="connsiteY223" fmla="*/ 468638 h 3307417"/>
                      <a:gd name="connsiteX224" fmla="*/ 739105 w 2015889"/>
                      <a:gd name="connsiteY224" fmla="*/ 183991 h 3307417"/>
                      <a:gd name="connsiteX225" fmla="*/ 782900 w 2015889"/>
                      <a:gd name="connsiteY225" fmla="*/ 30719 h 3307417"/>
                      <a:gd name="connsiteX226" fmla="*/ 782900 w 2015889"/>
                      <a:gd name="connsiteY226" fmla="*/ 16122 h 3307417"/>
                      <a:gd name="connsiteX227" fmla="*/ 790199 w 2015889"/>
                      <a:gd name="connsiteY227" fmla="*/ 213185 h 33074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</a:cxnLst>
                    <a:rect l="l" t="t" r="r" b="b"/>
                    <a:pathLst>
                      <a:path w="2015889" h="3307417">
                        <a:moveTo>
                          <a:pt x="746404" y="74511"/>
                        </a:moveTo>
                        <a:cubicBezTo>
                          <a:pt x="765260" y="34368"/>
                          <a:pt x="784116" y="-5775"/>
                          <a:pt x="790199" y="1524"/>
                        </a:cubicBezTo>
                        <a:cubicBezTo>
                          <a:pt x="796282" y="8823"/>
                          <a:pt x="781684" y="65996"/>
                          <a:pt x="782900" y="118303"/>
                        </a:cubicBezTo>
                        <a:cubicBezTo>
                          <a:pt x="784116" y="170610"/>
                          <a:pt x="788982" y="246029"/>
                          <a:pt x="797498" y="315366"/>
                        </a:cubicBezTo>
                        <a:cubicBezTo>
                          <a:pt x="806014" y="384703"/>
                          <a:pt x="816963" y="485668"/>
                          <a:pt x="833994" y="534326"/>
                        </a:cubicBezTo>
                        <a:cubicBezTo>
                          <a:pt x="851025" y="582984"/>
                          <a:pt x="881438" y="590283"/>
                          <a:pt x="899686" y="607313"/>
                        </a:cubicBezTo>
                        <a:cubicBezTo>
                          <a:pt x="917934" y="624343"/>
                          <a:pt x="910635" y="642589"/>
                          <a:pt x="943481" y="636507"/>
                        </a:cubicBezTo>
                        <a:cubicBezTo>
                          <a:pt x="976327" y="630425"/>
                          <a:pt x="1052968" y="595148"/>
                          <a:pt x="1096763" y="570819"/>
                        </a:cubicBezTo>
                        <a:cubicBezTo>
                          <a:pt x="1140558" y="546490"/>
                          <a:pt x="1170971" y="512430"/>
                          <a:pt x="1206250" y="490534"/>
                        </a:cubicBezTo>
                        <a:cubicBezTo>
                          <a:pt x="1241529" y="468638"/>
                          <a:pt x="1314521" y="427280"/>
                          <a:pt x="1308438" y="439444"/>
                        </a:cubicBezTo>
                        <a:cubicBezTo>
                          <a:pt x="1302356" y="451609"/>
                          <a:pt x="1212333" y="529461"/>
                          <a:pt x="1169755" y="563521"/>
                        </a:cubicBezTo>
                        <a:cubicBezTo>
                          <a:pt x="1127177" y="597581"/>
                          <a:pt x="1089464" y="621910"/>
                          <a:pt x="1052968" y="643806"/>
                        </a:cubicBezTo>
                        <a:cubicBezTo>
                          <a:pt x="1016472" y="665702"/>
                          <a:pt x="981193" y="673001"/>
                          <a:pt x="950780" y="694897"/>
                        </a:cubicBezTo>
                        <a:cubicBezTo>
                          <a:pt x="920367" y="716793"/>
                          <a:pt x="894820" y="752070"/>
                          <a:pt x="870490" y="775182"/>
                        </a:cubicBezTo>
                        <a:cubicBezTo>
                          <a:pt x="846160" y="798294"/>
                          <a:pt x="816963" y="806809"/>
                          <a:pt x="804798" y="833571"/>
                        </a:cubicBezTo>
                        <a:cubicBezTo>
                          <a:pt x="792633" y="860333"/>
                          <a:pt x="807230" y="900475"/>
                          <a:pt x="797498" y="935752"/>
                        </a:cubicBezTo>
                        <a:cubicBezTo>
                          <a:pt x="787766" y="971029"/>
                          <a:pt x="745187" y="1005089"/>
                          <a:pt x="746404" y="1045232"/>
                        </a:cubicBezTo>
                        <a:cubicBezTo>
                          <a:pt x="747621" y="1085375"/>
                          <a:pt x="791416" y="1141331"/>
                          <a:pt x="804798" y="1176608"/>
                        </a:cubicBezTo>
                        <a:cubicBezTo>
                          <a:pt x="818180" y="1211885"/>
                          <a:pt x="813313" y="1241079"/>
                          <a:pt x="826695" y="1256893"/>
                        </a:cubicBezTo>
                        <a:cubicBezTo>
                          <a:pt x="840077" y="1272707"/>
                          <a:pt x="860758" y="1272706"/>
                          <a:pt x="885088" y="1271490"/>
                        </a:cubicBezTo>
                        <a:cubicBezTo>
                          <a:pt x="909418" y="1270274"/>
                          <a:pt x="953214" y="1266625"/>
                          <a:pt x="972678" y="1249595"/>
                        </a:cubicBezTo>
                        <a:cubicBezTo>
                          <a:pt x="992142" y="1232565"/>
                          <a:pt x="997008" y="1203369"/>
                          <a:pt x="1001874" y="1169309"/>
                        </a:cubicBezTo>
                        <a:cubicBezTo>
                          <a:pt x="1006740" y="1135249"/>
                          <a:pt x="1000658" y="1085374"/>
                          <a:pt x="1001874" y="1045232"/>
                        </a:cubicBezTo>
                        <a:cubicBezTo>
                          <a:pt x="1003090" y="1005090"/>
                          <a:pt x="1010389" y="966164"/>
                          <a:pt x="1009173" y="928454"/>
                        </a:cubicBezTo>
                        <a:cubicBezTo>
                          <a:pt x="1007957" y="890744"/>
                          <a:pt x="995792" y="848169"/>
                          <a:pt x="994575" y="818974"/>
                        </a:cubicBezTo>
                        <a:cubicBezTo>
                          <a:pt x="993359" y="789779"/>
                          <a:pt x="994575" y="780048"/>
                          <a:pt x="1001874" y="753286"/>
                        </a:cubicBezTo>
                        <a:cubicBezTo>
                          <a:pt x="1009173" y="726524"/>
                          <a:pt x="1029854" y="652321"/>
                          <a:pt x="1038370" y="658403"/>
                        </a:cubicBezTo>
                        <a:cubicBezTo>
                          <a:pt x="1046886" y="664485"/>
                          <a:pt x="1045669" y="741121"/>
                          <a:pt x="1052968" y="789779"/>
                        </a:cubicBezTo>
                        <a:cubicBezTo>
                          <a:pt x="1060267" y="838437"/>
                          <a:pt x="1077299" y="904125"/>
                          <a:pt x="1082165" y="950350"/>
                        </a:cubicBezTo>
                        <a:cubicBezTo>
                          <a:pt x="1087031" y="996575"/>
                          <a:pt x="1074866" y="1034284"/>
                          <a:pt x="1082165" y="1067128"/>
                        </a:cubicBezTo>
                        <a:cubicBezTo>
                          <a:pt x="1089464" y="1099972"/>
                          <a:pt x="1104063" y="1131599"/>
                          <a:pt x="1125960" y="1147413"/>
                        </a:cubicBezTo>
                        <a:cubicBezTo>
                          <a:pt x="1147857" y="1163227"/>
                          <a:pt x="1181920" y="1166877"/>
                          <a:pt x="1213549" y="1162011"/>
                        </a:cubicBezTo>
                        <a:cubicBezTo>
                          <a:pt x="1245178" y="1157145"/>
                          <a:pt x="1281674" y="1148630"/>
                          <a:pt x="1315737" y="1118219"/>
                        </a:cubicBezTo>
                        <a:cubicBezTo>
                          <a:pt x="1349800" y="1087808"/>
                          <a:pt x="1393595" y="1026985"/>
                          <a:pt x="1417925" y="979544"/>
                        </a:cubicBezTo>
                        <a:cubicBezTo>
                          <a:pt x="1442255" y="932103"/>
                          <a:pt x="1450771" y="866415"/>
                          <a:pt x="1461720" y="833571"/>
                        </a:cubicBezTo>
                        <a:cubicBezTo>
                          <a:pt x="1472669" y="800727"/>
                          <a:pt x="1464154" y="800727"/>
                          <a:pt x="1483618" y="782480"/>
                        </a:cubicBezTo>
                        <a:cubicBezTo>
                          <a:pt x="1503082" y="764233"/>
                          <a:pt x="1554177" y="742337"/>
                          <a:pt x="1578507" y="724091"/>
                        </a:cubicBezTo>
                        <a:cubicBezTo>
                          <a:pt x="1602837" y="705845"/>
                          <a:pt x="1629601" y="673001"/>
                          <a:pt x="1629601" y="673001"/>
                        </a:cubicBezTo>
                        <a:cubicBezTo>
                          <a:pt x="1649065" y="653538"/>
                          <a:pt x="1673396" y="630425"/>
                          <a:pt x="1695293" y="607313"/>
                        </a:cubicBezTo>
                        <a:cubicBezTo>
                          <a:pt x="1717190" y="584201"/>
                          <a:pt x="1733005" y="552573"/>
                          <a:pt x="1760985" y="534326"/>
                        </a:cubicBezTo>
                        <a:cubicBezTo>
                          <a:pt x="1788965" y="516079"/>
                          <a:pt x="1854657" y="491751"/>
                          <a:pt x="1863173" y="497833"/>
                        </a:cubicBezTo>
                        <a:cubicBezTo>
                          <a:pt x="1871689" y="503915"/>
                          <a:pt x="1831543" y="548923"/>
                          <a:pt x="1812079" y="570819"/>
                        </a:cubicBezTo>
                        <a:cubicBezTo>
                          <a:pt x="1792615" y="592715"/>
                          <a:pt x="1790182" y="592716"/>
                          <a:pt x="1746387" y="629209"/>
                        </a:cubicBezTo>
                        <a:cubicBezTo>
                          <a:pt x="1702592" y="665702"/>
                          <a:pt x="1591888" y="742338"/>
                          <a:pt x="1549310" y="789779"/>
                        </a:cubicBezTo>
                        <a:cubicBezTo>
                          <a:pt x="1506732" y="837220"/>
                          <a:pt x="1517680" y="862765"/>
                          <a:pt x="1490917" y="913856"/>
                        </a:cubicBezTo>
                        <a:cubicBezTo>
                          <a:pt x="1464154" y="964947"/>
                          <a:pt x="1411843" y="1056180"/>
                          <a:pt x="1388729" y="1096323"/>
                        </a:cubicBezTo>
                        <a:cubicBezTo>
                          <a:pt x="1365615" y="1136466"/>
                          <a:pt x="1336418" y="1152279"/>
                          <a:pt x="1352233" y="1154712"/>
                        </a:cubicBezTo>
                        <a:cubicBezTo>
                          <a:pt x="1368048" y="1157145"/>
                          <a:pt x="1444689" y="1113353"/>
                          <a:pt x="1483618" y="1110920"/>
                        </a:cubicBezTo>
                        <a:cubicBezTo>
                          <a:pt x="1522547" y="1108487"/>
                          <a:pt x="1549310" y="1130384"/>
                          <a:pt x="1585806" y="1140115"/>
                        </a:cubicBezTo>
                        <a:cubicBezTo>
                          <a:pt x="1622302" y="1149846"/>
                          <a:pt x="1702592" y="1169309"/>
                          <a:pt x="1702592" y="1169309"/>
                        </a:cubicBezTo>
                        <a:cubicBezTo>
                          <a:pt x="1741521" y="1179040"/>
                          <a:pt x="1802347" y="1183907"/>
                          <a:pt x="1819378" y="1198504"/>
                        </a:cubicBezTo>
                        <a:cubicBezTo>
                          <a:pt x="1836409" y="1213101"/>
                          <a:pt x="1812079" y="1245945"/>
                          <a:pt x="1804780" y="1256893"/>
                        </a:cubicBezTo>
                        <a:cubicBezTo>
                          <a:pt x="1797481" y="1267841"/>
                          <a:pt x="1803563" y="1273924"/>
                          <a:pt x="1775583" y="1264192"/>
                        </a:cubicBezTo>
                        <a:cubicBezTo>
                          <a:pt x="1747603" y="1254461"/>
                          <a:pt x="1683128" y="1215534"/>
                          <a:pt x="1636900" y="1198504"/>
                        </a:cubicBezTo>
                        <a:cubicBezTo>
                          <a:pt x="1590672" y="1181474"/>
                          <a:pt x="1555393" y="1163227"/>
                          <a:pt x="1498216" y="1162011"/>
                        </a:cubicBezTo>
                        <a:cubicBezTo>
                          <a:pt x="1441039" y="1160795"/>
                          <a:pt x="1344934" y="1168093"/>
                          <a:pt x="1293840" y="1191205"/>
                        </a:cubicBezTo>
                        <a:cubicBezTo>
                          <a:pt x="1242746" y="1214317"/>
                          <a:pt x="1191652" y="1300685"/>
                          <a:pt x="1191652" y="1300685"/>
                        </a:cubicBezTo>
                        <a:cubicBezTo>
                          <a:pt x="1160022" y="1334745"/>
                          <a:pt x="1118660" y="1363941"/>
                          <a:pt x="1104062" y="1395568"/>
                        </a:cubicBezTo>
                        <a:cubicBezTo>
                          <a:pt x="1089464" y="1427196"/>
                          <a:pt x="1101629" y="1452740"/>
                          <a:pt x="1104062" y="1490450"/>
                        </a:cubicBezTo>
                        <a:cubicBezTo>
                          <a:pt x="1106495" y="1528160"/>
                          <a:pt x="1106496" y="1592631"/>
                          <a:pt x="1118661" y="1621826"/>
                        </a:cubicBezTo>
                        <a:cubicBezTo>
                          <a:pt x="1130826" y="1651021"/>
                          <a:pt x="1152724" y="1646155"/>
                          <a:pt x="1177054" y="1665618"/>
                        </a:cubicBezTo>
                        <a:cubicBezTo>
                          <a:pt x="1201384" y="1685081"/>
                          <a:pt x="1234230" y="1725223"/>
                          <a:pt x="1264643" y="1738604"/>
                        </a:cubicBezTo>
                        <a:cubicBezTo>
                          <a:pt x="1295056" y="1751985"/>
                          <a:pt x="1332769" y="1739821"/>
                          <a:pt x="1359532" y="1745903"/>
                        </a:cubicBezTo>
                        <a:cubicBezTo>
                          <a:pt x="1386295" y="1751985"/>
                          <a:pt x="1391162" y="1771449"/>
                          <a:pt x="1425225" y="1775098"/>
                        </a:cubicBezTo>
                        <a:cubicBezTo>
                          <a:pt x="1459288" y="1778747"/>
                          <a:pt x="1528629" y="1760500"/>
                          <a:pt x="1563908" y="1767799"/>
                        </a:cubicBezTo>
                        <a:cubicBezTo>
                          <a:pt x="1599187" y="1775098"/>
                          <a:pt x="1617436" y="1809159"/>
                          <a:pt x="1636900" y="1818890"/>
                        </a:cubicBezTo>
                        <a:cubicBezTo>
                          <a:pt x="1656364" y="1828621"/>
                          <a:pt x="1666097" y="1837136"/>
                          <a:pt x="1680695" y="1826188"/>
                        </a:cubicBezTo>
                        <a:cubicBezTo>
                          <a:pt x="1695293" y="1815240"/>
                          <a:pt x="1708674" y="1762934"/>
                          <a:pt x="1724489" y="1753202"/>
                        </a:cubicBezTo>
                        <a:cubicBezTo>
                          <a:pt x="1740304" y="1743470"/>
                          <a:pt x="1759768" y="1764150"/>
                          <a:pt x="1775583" y="1767799"/>
                        </a:cubicBezTo>
                        <a:cubicBezTo>
                          <a:pt x="1791398" y="1771448"/>
                          <a:pt x="1805996" y="1777531"/>
                          <a:pt x="1819378" y="1775098"/>
                        </a:cubicBezTo>
                        <a:cubicBezTo>
                          <a:pt x="1832760" y="1772665"/>
                          <a:pt x="1846142" y="1741038"/>
                          <a:pt x="1855874" y="1753202"/>
                        </a:cubicBezTo>
                        <a:cubicBezTo>
                          <a:pt x="1865606" y="1765366"/>
                          <a:pt x="1857090" y="1827405"/>
                          <a:pt x="1877771" y="1848084"/>
                        </a:cubicBezTo>
                        <a:cubicBezTo>
                          <a:pt x="1898452" y="1868764"/>
                          <a:pt x="1958062" y="1867547"/>
                          <a:pt x="1979959" y="1877279"/>
                        </a:cubicBezTo>
                        <a:cubicBezTo>
                          <a:pt x="2001856" y="1887011"/>
                          <a:pt x="2028620" y="1904041"/>
                          <a:pt x="2009156" y="1906474"/>
                        </a:cubicBezTo>
                        <a:cubicBezTo>
                          <a:pt x="1989692" y="1908907"/>
                          <a:pt x="1886287" y="1879712"/>
                          <a:pt x="1863173" y="1891876"/>
                        </a:cubicBezTo>
                        <a:cubicBezTo>
                          <a:pt x="1840059" y="1904040"/>
                          <a:pt x="1875338" y="1968512"/>
                          <a:pt x="1870472" y="1979460"/>
                        </a:cubicBezTo>
                        <a:cubicBezTo>
                          <a:pt x="1865606" y="1990408"/>
                          <a:pt x="1855874" y="1978243"/>
                          <a:pt x="1833977" y="1957564"/>
                        </a:cubicBezTo>
                        <a:cubicBezTo>
                          <a:pt x="1812080" y="1936885"/>
                          <a:pt x="1769501" y="1868764"/>
                          <a:pt x="1739088" y="1855383"/>
                        </a:cubicBezTo>
                        <a:cubicBezTo>
                          <a:pt x="1708675" y="1842002"/>
                          <a:pt x="1679478" y="1883361"/>
                          <a:pt x="1651498" y="1877279"/>
                        </a:cubicBezTo>
                        <a:cubicBezTo>
                          <a:pt x="1623518" y="1871197"/>
                          <a:pt x="1605270" y="1827405"/>
                          <a:pt x="1571207" y="1818890"/>
                        </a:cubicBezTo>
                        <a:cubicBezTo>
                          <a:pt x="1537144" y="1810375"/>
                          <a:pt x="1494566" y="1817673"/>
                          <a:pt x="1447122" y="1826188"/>
                        </a:cubicBezTo>
                        <a:cubicBezTo>
                          <a:pt x="1399678" y="1834703"/>
                          <a:pt x="1319387" y="1857816"/>
                          <a:pt x="1286541" y="1869980"/>
                        </a:cubicBezTo>
                        <a:cubicBezTo>
                          <a:pt x="1253695" y="1882144"/>
                          <a:pt x="1253695" y="1883361"/>
                          <a:pt x="1250045" y="1899175"/>
                        </a:cubicBezTo>
                        <a:cubicBezTo>
                          <a:pt x="1246395" y="1914989"/>
                          <a:pt x="1257344" y="1929586"/>
                          <a:pt x="1264643" y="1964863"/>
                        </a:cubicBezTo>
                        <a:cubicBezTo>
                          <a:pt x="1271942" y="2000140"/>
                          <a:pt x="1279242" y="2073126"/>
                          <a:pt x="1293840" y="2110836"/>
                        </a:cubicBezTo>
                        <a:cubicBezTo>
                          <a:pt x="1308438" y="2148546"/>
                          <a:pt x="1335202" y="2165576"/>
                          <a:pt x="1352233" y="2191121"/>
                        </a:cubicBezTo>
                        <a:cubicBezTo>
                          <a:pt x="1369264" y="2216666"/>
                          <a:pt x="1387512" y="2262892"/>
                          <a:pt x="1396028" y="2264108"/>
                        </a:cubicBezTo>
                        <a:cubicBezTo>
                          <a:pt x="1404544" y="2265324"/>
                          <a:pt x="1388729" y="2206935"/>
                          <a:pt x="1403327" y="2198420"/>
                        </a:cubicBezTo>
                        <a:cubicBezTo>
                          <a:pt x="1417925" y="2189905"/>
                          <a:pt x="1473886" y="2192338"/>
                          <a:pt x="1483618" y="2213017"/>
                        </a:cubicBezTo>
                        <a:cubicBezTo>
                          <a:pt x="1493350" y="2233697"/>
                          <a:pt x="1460504" y="2298168"/>
                          <a:pt x="1461720" y="2322497"/>
                        </a:cubicBezTo>
                        <a:cubicBezTo>
                          <a:pt x="1462936" y="2346826"/>
                          <a:pt x="1482401" y="2344393"/>
                          <a:pt x="1490917" y="2358990"/>
                        </a:cubicBezTo>
                        <a:cubicBezTo>
                          <a:pt x="1499433" y="2373587"/>
                          <a:pt x="1477535" y="2383319"/>
                          <a:pt x="1512814" y="2410081"/>
                        </a:cubicBezTo>
                        <a:cubicBezTo>
                          <a:pt x="1548093" y="2436843"/>
                          <a:pt x="1661230" y="2490366"/>
                          <a:pt x="1702592" y="2519561"/>
                        </a:cubicBezTo>
                        <a:cubicBezTo>
                          <a:pt x="1743954" y="2548756"/>
                          <a:pt x="1722056" y="2552405"/>
                          <a:pt x="1760985" y="2585249"/>
                        </a:cubicBezTo>
                        <a:cubicBezTo>
                          <a:pt x="1799914" y="2618093"/>
                          <a:pt x="1931298" y="2703243"/>
                          <a:pt x="1936164" y="2716624"/>
                        </a:cubicBezTo>
                        <a:cubicBezTo>
                          <a:pt x="1941030" y="2730005"/>
                          <a:pt x="1813296" y="2654586"/>
                          <a:pt x="1790182" y="2665534"/>
                        </a:cubicBezTo>
                        <a:cubicBezTo>
                          <a:pt x="1767068" y="2676482"/>
                          <a:pt x="1805997" y="2731221"/>
                          <a:pt x="1797481" y="2782312"/>
                        </a:cubicBezTo>
                        <a:cubicBezTo>
                          <a:pt x="1788965" y="2833403"/>
                          <a:pt x="1750037" y="2941666"/>
                          <a:pt x="1739088" y="2972077"/>
                        </a:cubicBezTo>
                        <a:cubicBezTo>
                          <a:pt x="1728139" y="3002488"/>
                          <a:pt x="1731789" y="2986675"/>
                          <a:pt x="1731789" y="2964779"/>
                        </a:cubicBezTo>
                        <a:cubicBezTo>
                          <a:pt x="1731789" y="2942883"/>
                          <a:pt x="1741521" y="2896658"/>
                          <a:pt x="1739088" y="2840702"/>
                        </a:cubicBezTo>
                        <a:cubicBezTo>
                          <a:pt x="1736655" y="2784746"/>
                          <a:pt x="1748820" y="2688647"/>
                          <a:pt x="1717190" y="2629041"/>
                        </a:cubicBezTo>
                        <a:cubicBezTo>
                          <a:pt x="1685560" y="2569435"/>
                          <a:pt x="1582156" y="2467253"/>
                          <a:pt x="1549310" y="2483067"/>
                        </a:cubicBezTo>
                        <a:cubicBezTo>
                          <a:pt x="1516464" y="2498881"/>
                          <a:pt x="1529845" y="2681348"/>
                          <a:pt x="1520113" y="2723923"/>
                        </a:cubicBezTo>
                        <a:cubicBezTo>
                          <a:pt x="1510381" y="2766499"/>
                          <a:pt x="1492133" y="2771364"/>
                          <a:pt x="1490917" y="2738520"/>
                        </a:cubicBezTo>
                        <a:cubicBezTo>
                          <a:pt x="1489701" y="2705676"/>
                          <a:pt x="1514030" y="2579166"/>
                          <a:pt x="1512814" y="2526859"/>
                        </a:cubicBezTo>
                        <a:cubicBezTo>
                          <a:pt x="1511598" y="2474552"/>
                          <a:pt x="1501866" y="2445358"/>
                          <a:pt x="1483618" y="2424678"/>
                        </a:cubicBezTo>
                        <a:cubicBezTo>
                          <a:pt x="1465370" y="2403998"/>
                          <a:pt x="1427657" y="2427111"/>
                          <a:pt x="1403327" y="2402782"/>
                        </a:cubicBezTo>
                        <a:cubicBezTo>
                          <a:pt x="1378997" y="2378453"/>
                          <a:pt x="1360749" y="2311549"/>
                          <a:pt x="1337635" y="2278705"/>
                        </a:cubicBezTo>
                        <a:cubicBezTo>
                          <a:pt x="1314521" y="2245861"/>
                          <a:pt x="1313304" y="2159493"/>
                          <a:pt x="1264643" y="2205718"/>
                        </a:cubicBezTo>
                        <a:cubicBezTo>
                          <a:pt x="1215982" y="2251943"/>
                          <a:pt x="1073649" y="2479418"/>
                          <a:pt x="1045669" y="2556054"/>
                        </a:cubicBezTo>
                        <a:cubicBezTo>
                          <a:pt x="1017689" y="2632690"/>
                          <a:pt x="1082165" y="2615660"/>
                          <a:pt x="1096763" y="2665534"/>
                        </a:cubicBezTo>
                        <a:cubicBezTo>
                          <a:pt x="1111361" y="2715408"/>
                          <a:pt x="1134475" y="2816373"/>
                          <a:pt x="1133259" y="2855299"/>
                        </a:cubicBezTo>
                        <a:cubicBezTo>
                          <a:pt x="1132043" y="2894225"/>
                          <a:pt x="1104062" y="2919770"/>
                          <a:pt x="1089464" y="2899091"/>
                        </a:cubicBezTo>
                        <a:cubicBezTo>
                          <a:pt x="1074866" y="2878412"/>
                          <a:pt x="1062700" y="2778663"/>
                          <a:pt x="1045669" y="2731222"/>
                        </a:cubicBezTo>
                        <a:cubicBezTo>
                          <a:pt x="1028638" y="2683781"/>
                          <a:pt x="989709" y="2653369"/>
                          <a:pt x="987276" y="2614443"/>
                        </a:cubicBezTo>
                        <a:cubicBezTo>
                          <a:pt x="984843" y="2575517"/>
                          <a:pt x="997008" y="2559704"/>
                          <a:pt x="1031071" y="2497665"/>
                        </a:cubicBezTo>
                        <a:cubicBezTo>
                          <a:pt x="1065134" y="2435627"/>
                          <a:pt x="1160022" y="2299385"/>
                          <a:pt x="1191652" y="2242212"/>
                        </a:cubicBezTo>
                        <a:cubicBezTo>
                          <a:pt x="1223282" y="2185039"/>
                          <a:pt x="1241530" y="2209368"/>
                          <a:pt x="1220849" y="2154628"/>
                        </a:cubicBezTo>
                        <a:cubicBezTo>
                          <a:pt x="1200168" y="2099888"/>
                          <a:pt x="1102846" y="1939317"/>
                          <a:pt x="1067567" y="1913772"/>
                        </a:cubicBezTo>
                        <a:cubicBezTo>
                          <a:pt x="1032288" y="1888227"/>
                          <a:pt x="1028638" y="1967296"/>
                          <a:pt x="1009173" y="2001356"/>
                        </a:cubicBezTo>
                        <a:cubicBezTo>
                          <a:pt x="989709" y="2035417"/>
                          <a:pt x="960512" y="2080425"/>
                          <a:pt x="950780" y="2118135"/>
                        </a:cubicBezTo>
                        <a:cubicBezTo>
                          <a:pt x="941048" y="2155845"/>
                          <a:pt x="960512" y="2180173"/>
                          <a:pt x="950780" y="2227614"/>
                        </a:cubicBezTo>
                        <a:cubicBezTo>
                          <a:pt x="941048" y="2275055"/>
                          <a:pt x="906985" y="2351691"/>
                          <a:pt x="892387" y="2402782"/>
                        </a:cubicBezTo>
                        <a:cubicBezTo>
                          <a:pt x="877789" y="2453873"/>
                          <a:pt x="858325" y="2474552"/>
                          <a:pt x="863191" y="2534158"/>
                        </a:cubicBezTo>
                        <a:cubicBezTo>
                          <a:pt x="868057" y="2593764"/>
                          <a:pt x="897254" y="2697161"/>
                          <a:pt x="921584" y="2760416"/>
                        </a:cubicBezTo>
                        <a:cubicBezTo>
                          <a:pt x="945914" y="2823671"/>
                          <a:pt x="975110" y="2869896"/>
                          <a:pt x="1009173" y="2913688"/>
                        </a:cubicBezTo>
                        <a:cubicBezTo>
                          <a:pt x="1043236" y="2957480"/>
                          <a:pt x="1085815" y="2978160"/>
                          <a:pt x="1125960" y="3023168"/>
                        </a:cubicBezTo>
                        <a:cubicBezTo>
                          <a:pt x="1166105" y="3068176"/>
                          <a:pt x="1191652" y="3144812"/>
                          <a:pt x="1250045" y="3183738"/>
                        </a:cubicBezTo>
                        <a:cubicBezTo>
                          <a:pt x="1308438" y="3222664"/>
                          <a:pt x="1467803" y="3246993"/>
                          <a:pt x="1476319" y="3256725"/>
                        </a:cubicBezTo>
                        <a:cubicBezTo>
                          <a:pt x="1484835" y="3266457"/>
                          <a:pt x="1341284" y="3238479"/>
                          <a:pt x="1301139" y="3242128"/>
                        </a:cubicBezTo>
                        <a:cubicBezTo>
                          <a:pt x="1260994" y="3245777"/>
                          <a:pt x="1253695" y="3288353"/>
                          <a:pt x="1235447" y="3278621"/>
                        </a:cubicBezTo>
                        <a:cubicBezTo>
                          <a:pt x="1217199" y="3268889"/>
                          <a:pt x="1222065" y="3233612"/>
                          <a:pt x="1191652" y="3183738"/>
                        </a:cubicBezTo>
                        <a:cubicBezTo>
                          <a:pt x="1161239" y="3133864"/>
                          <a:pt x="1094330" y="3026817"/>
                          <a:pt x="1052968" y="2979376"/>
                        </a:cubicBezTo>
                        <a:cubicBezTo>
                          <a:pt x="1011606" y="2931935"/>
                          <a:pt x="961729" y="2875979"/>
                          <a:pt x="943481" y="2899091"/>
                        </a:cubicBezTo>
                        <a:cubicBezTo>
                          <a:pt x="925233" y="2922203"/>
                          <a:pt x="932532" y="3052363"/>
                          <a:pt x="943481" y="3118051"/>
                        </a:cubicBezTo>
                        <a:cubicBezTo>
                          <a:pt x="954430" y="3183739"/>
                          <a:pt x="1006740" y="3266456"/>
                          <a:pt x="1009173" y="3293218"/>
                        </a:cubicBezTo>
                        <a:cubicBezTo>
                          <a:pt x="1011606" y="3319980"/>
                          <a:pt x="970244" y="3305383"/>
                          <a:pt x="958079" y="3278621"/>
                        </a:cubicBezTo>
                        <a:cubicBezTo>
                          <a:pt x="945914" y="3251859"/>
                          <a:pt x="944698" y="3200769"/>
                          <a:pt x="936182" y="3132648"/>
                        </a:cubicBezTo>
                        <a:cubicBezTo>
                          <a:pt x="927666" y="3064527"/>
                          <a:pt x="921583" y="2948965"/>
                          <a:pt x="906985" y="2869896"/>
                        </a:cubicBezTo>
                        <a:cubicBezTo>
                          <a:pt x="892387" y="2790827"/>
                          <a:pt x="865623" y="2710542"/>
                          <a:pt x="848592" y="2658235"/>
                        </a:cubicBezTo>
                        <a:cubicBezTo>
                          <a:pt x="831561" y="2605928"/>
                          <a:pt x="810881" y="2597413"/>
                          <a:pt x="804798" y="2556054"/>
                        </a:cubicBezTo>
                        <a:cubicBezTo>
                          <a:pt x="798716" y="2514695"/>
                          <a:pt x="796282" y="2475769"/>
                          <a:pt x="812097" y="2410081"/>
                        </a:cubicBezTo>
                        <a:cubicBezTo>
                          <a:pt x="827912" y="2344393"/>
                          <a:pt x="882655" y="2225182"/>
                          <a:pt x="899686" y="2161927"/>
                        </a:cubicBezTo>
                        <a:cubicBezTo>
                          <a:pt x="916717" y="2098672"/>
                          <a:pt x="916718" y="2062179"/>
                          <a:pt x="914285" y="2030551"/>
                        </a:cubicBezTo>
                        <a:cubicBezTo>
                          <a:pt x="911852" y="1998923"/>
                          <a:pt x="896037" y="1983109"/>
                          <a:pt x="885088" y="1972161"/>
                        </a:cubicBezTo>
                        <a:cubicBezTo>
                          <a:pt x="874139" y="1961213"/>
                          <a:pt x="859541" y="1951482"/>
                          <a:pt x="848592" y="1964863"/>
                        </a:cubicBezTo>
                        <a:cubicBezTo>
                          <a:pt x="837643" y="1978244"/>
                          <a:pt x="827912" y="2008655"/>
                          <a:pt x="819396" y="2052447"/>
                        </a:cubicBezTo>
                        <a:cubicBezTo>
                          <a:pt x="810880" y="2096239"/>
                          <a:pt x="799931" y="2185039"/>
                          <a:pt x="797498" y="2227614"/>
                        </a:cubicBezTo>
                        <a:cubicBezTo>
                          <a:pt x="795065" y="2270189"/>
                          <a:pt x="808447" y="2292086"/>
                          <a:pt x="804798" y="2307900"/>
                        </a:cubicBezTo>
                        <a:cubicBezTo>
                          <a:pt x="801149" y="2323714"/>
                          <a:pt x="780467" y="2305467"/>
                          <a:pt x="775601" y="2322497"/>
                        </a:cubicBezTo>
                        <a:cubicBezTo>
                          <a:pt x="770735" y="2339527"/>
                          <a:pt x="782900" y="2386969"/>
                          <a:pt x="775601" y="2410081"/>
                        </a:cubicBezTo>
                        <a:cubicBezTo>
                          <a:pt x="768302" y="2433193"/>
                          <a:pt x="739105" y="2436842"/>
                          <a:pt x="731806" y="2461171"/>
                        </a:cubicBezTo>
                        <a:cubicBezTo>
                          <a:pt x="724507" y="2485500"/>
                          <a:pt x="730589" y="2531725"/>
                          <a:pt x="731806" y="2556054"/>
                        </a:cubicBezTo>
                        <a:cubicBezTo>
                          <a:pt x="733023" y="2580383"/>
                          <a:pt x="743971" y="2625392"/>
                          <a:pt x="739105" y="2607145"/>
                        </a:cubicBezTo>
                        <a:cubicBezTo>
                          <a:pt x="734239" y="2588898"/>
                          <a:pt x="700177" y="2492799"/>
                          <a:pt x="702610" y="2446574"/>
                        </a:cubicBezTo>
                        <a:cubicBezTo>
                          <a:pt x="705043" y="2400349"/>
                          <a:pt x="752488" y="2368722"/>
                          <a:pt x="753704" y="2329796"/>
                        </a:cubicBezTo>
                        <a:cubicBezTo>
                          <a:pt x="754920" y="2290870"/>
                          <a:pt x="728157" y="2236130"/>
                          <a:pt x="709909" y="2213017"/>
                        </a:cubicBezTo>
                        <a:cubicBezTo>
                          <a:pt x="691661" y="2189904"/>
                          <a:pt x="645432" y="2200853"/>
                          <a:pt x="644216" y="2191121"/>
                        </a:cubicBezTo>
                        <a:cubicBezTo>
                          <a:pt x="642999" y="2181390"/>
                          <a:pt x="695311" y="2172875"/>
                          <a:pt x="702610" y="2154628"/>
                        </a:cubicBezTo>
                        <a:cubicBezTo>
                          <a:pt x="709909" y="2136381"/>
                          <a:pt x="722074" y="2074342"/>
                          <a:pt x="688011" y="2081641"/>
                        </a:cubicBezTo>
                        <a:cubicBezTo>
                          <a:pt x="653948" y="2088940"/>
                          <a:pt x="534730" y="2186256"/>
                          <a:pt x="498234" y="2198420"/>
                        </a:cubicBezTo>
                        <a:cubicBezTo>
                          <a:pt x="461738" y="2210585"/>
                          <a:pt x="447140" y="2174091"/>
                          <a:pt x="469037" y="2154628"/>
                        </a:cubicBezTo>
                        <a:cubicBezTo>
                          <a:pt x="490934" y="2135165"/>
                          <a:pt x="628401" y="2126649"/>
                          <a:pt x="629618" y="2081641"/>
                        </a:cubicBezTo>
                        <a:cubicBezTo>
                          <a:pt x="630834" y="2036633"/>
                          <a:pt x="471470" y="1894309"/>
                          <a:pt x="476336" y="1884578"/>
                        </a:cubicBezTo>
                        <a:cubicBezTo>
                          <a:pt x="481202" y="1874847"/>
                          <a:pt x="616237" y="2006222"/>
                          <a:pt x="658815" y="2023252"/>
                        </a:cubicBezTo>
                        <a:cubicBezTo>
                          <a:pt x="701393" y="2040282"/>
                          <a:pt x="711125" y="2022036"/>
                          <a:pt x="731806" y="1986759"/>
                        </a:cubicBezTo>
                        <a:cubicBezTo>
                          <a:pt x="752487" y="1951482"/>
                          <a:pt x="784116" y="1861465"/>
                          <a:pt x="782900" y="1811591"/>
                        </a:cubicBezTo>
                        <a:cubicBezTo>
                          <a:pt x="781684" y="1761717"/>
                          <a:pt x="754920" y="1713059"/>
                          <a:pt x="724507" y="1687514"/>
                        </a:cubicBezTo>
                        <a:cubicBezTo>
                          <a:pt x="694094" y="1661969"/>
                          <a:pt x="617453" y="1678998"/>
                          <a:pt x="600422" y="1658319"/>
                        </a:cubicBezTo>
                        <a:cubicBezTo>
                          <a:pt x="583391" y="1637640"/>
                          <a:pt x="621103" y="1596281"/>
                          <a:pt x="622319" y="1563437"/>
                        </a:cubicBezTo>
                        <a:cubicBezTo>
                          <a:pt x="623535" y="1530593"/>
                          <a:pt x="622319" y="1479503"/>
                          <a:pt x="607721" y="1461256"/>
                        </a:cubicBezTo>
                        <a:cubicBezTo>
                          <a:pt x="593123" y="1443009"/>
                          <a:pt x="559059" y="1447875"/>
                          <a:pt x="534729" y="1453957"/>
                        </a:cubicBezTo>
                        <a:cubicBezTo>
                          <a:pt x="510399" y="1460039"/>
                          <a:pt x="490934" y="1490450"/>
                          <a:pt x="461738" y="1497749"/>
                        </a:cubicBezTo>
                        <a:cubicBezTo>
                          <a:pt x="432541" y="1505048"/>
                          <a:pt x="392396" y="1491667"/>
                          <a:pt x="359550" y="1497749"/>
                        </a:cubicBezTo>
                        <a:cubicBezTo>
                          <a:pt x="326704" y="1503831"/>
                          <a:pt x="298724" y="1531809"/>
                          <a:pt x="264661" y="1534242"/>
                        </a:cubicBezTo>
                        <a:cubicBezTo>
                          <a:pt x="230598" y="1536675"/>
                          <a:pt x="183154" y="1520861"/>
                          <a:pt x="155174" y="1512346"/>
                        </a:cubicBezTo>
                        <a:cubicBezTo>
                          <a:pt x="127194" y="1503831"/>
                          <a:pt x="122328" y="1481936"/>
                          <a:pt x="96781" y="1483152"/>
                        </a:cubicBezTo>
                        <a:cubicBezTo>
                          <a:pt x="71234" y="1484369"/>
                          <a:pt x="12841" y="1531809"/>
                          <a:pt x="1892" y="1519645"/>
                        </a:cubicBezTo>
                        <a:cubicBezTo>
                          <a:pt x="-9057" y="1507481"/>
                          <a:pt x="31088" y="1436927"/>
                          <a:pt x="31088" y="1410165"/>
                        </a:cubicBezTo>
                        <a:cubicBezTo>
                          <a:pt x="31088" y="1383403"/>
                          <a:pt x="-5407" y="1366373"/>
                          <a:pt x="1892" y="1359074"/>
                        </a:cubicBezTo>
                        <a:cubicBezTo>
                          <a:pt x="9191" y="1351775"/>
                          <a:pt x="45687" y="1383403"/>
                          <a:pt x="74883" y="1366373"/>
                        </a:cubicBezTo>
                        <a:cubicBezTo>
                          <a:pt x="104079" y="1349343"/>
                          <a:pt x="161256" y="1258110"/>
                          <a:pt x="177071" y="1256893"/>
                        </a:cubicBezTo>
                        <a:cubicBezTo>
                          <a:pt x="192886" y="1255677"/>
                          <a:pt x="178288" y="1329879"/>
                          <a:pt x="169772" y="1359074"/>
                        </a:cubicBezTo>
                        <a:cubicBezTo>
                          <a:pt x="161256" y="1388269"/>
                          <a:pt x="123544" y="1413814"/>
                          <a:pt x="125977" y="1432061"/>
                        </a:cubicBezTo>
                        <a:cubicBezTo>
                          <a:pt x="128410" y="1450308"/>
                          <a:pt x="158823" y="1462472"/>
                          <a:pt x="184370" y="1468554"/>
                        </a:cubicBezTo>
                        <a:cubicBezTo>
                          <a:pt x="209917" y="1474636"/>
                          <a:pt x="250062" y="1472203"/>
                          <a:pt x="279259" y="1468554"/>
                        </a:cubicBezTo>
                        <a:cubicBezTo>
                          <a:pt x="308456" y="1464905"/>
                          <a:pt x="359550" y="1446658"/>
                          <a:pt x="359550" y="1446658"/>
                        </a:cubicBezTo>
                        <a:cubicBezTo>
                          <a:pt x="398479" y="1435710"/>
                          <a:pt x="475120" y="1417463"/>
                          <a:pt x="512832" y="1402866"/>
                        </a:cubicBezTo>
                        <a:cubicBezTo>
                          <a:pt x="550544" y="1388269"/>
                          <a:pt x="583390" y="1377321"/>
                          <a:pt x="585823" y="1359074"/>
                        </a:cubicBezTo>
                        <a:cubicBezTo>
                          <a:pt x="588256" y="1340827"/>
                          <a:pt x="552977" y="1317715"/>
                          <a:pt x="527430" y="1293386"/>
                        </a:cubicBezTo>
                        <a:cubicBezTo>
                          <a:pt x="501883" y="1269057"/>
                          <a:pt x="470253" y="1236213"/>
                          <a:pt x="432541" y="1213101"/>
                        </a:cubicBezTo>
                        <a:cubicBezTo>
                          <a:pt x="394829" y="1189989"/>
                          <a:pt x="321838" y="1175392"/>
                          <a:pt x="301157" y="1154712"/>
                        </a:cubicBezTo>
                        <a:cubicBezTo>
                          <a:pt x="280476" y="1134033"/>
                          <a:pt x="321838" y="1119435"/>
                          <a:pt x="308456" y="1089024"/>
                        </a:cubicBezTo>
                        <a:cubicBezTo>
                          <a:pt x="295074" y="1058613"/>
                          <a:pt x="243980" y="1014822"/>
                          <a:pt x="220866" y="972246"/>
                        </a:cubicBezTo>
                        <a:cubicBezTo>
                          <a:pt x="197752" y="929671"/>
                          <a:pt x="179504" y="871281"/>
                          <a:pt x="169772" y="833571"/>
                        </a:cubicBezTo>
                        <a:cubicBezTo>
                          <a:pt x="160040" y="795861"/>
                          <a:pt x="151524" y="782480"/>
                          <a:pt x="162473" y="745987"/>
                        </a:cubicBezTo>
                        <a:cubicBezTo>
                          <a:pt x="173422" y="709494"/>
                          <a:pt x="207484" y="669351"/>
                          <a:pt x="235464" y="614611"/>
                        </a:cubicBezTo>
                        <a:cubicBezTo>
                          <a:pt x="263444" y="559871"/>
                          <a:pt x="325487" y="415115"/>
                          <a:pt x="330353" y="417548"/>
                        </a:cubicBezTo>
                        <a:cubicBezTo>
                          <a:pt x="335219" y="419981"/>
                          <a:pt x="284125" y="564738"/>
                          <a:pt x="264661" y="629209"/>
                        </a:cubicBezTo>
                        <a:cubicBezTo>
                          <a:pt x="245197" y="693680"/>
                          <a:pt x="213567" y="750853"/>
                          <a:pt x="213567" y="804376"/>
                        </a:cubicBezTo>
                        <a:cubicBezTo>
                          <a:pt x="213567" y="857899"/>
                          <a:pt x="219650" y="888311"/>
                          <a:pt x="264661" y="950350"/>
                        </a:cubicBezTo>
                        <a:cubicBezTo>
                          <a:pt x="309672" y="1012389"/>
                          <a:pt x="426458" y="1125518"/>
                          <a:pt x="483635" y="1176608"/>
                        </a:cubicBezTo>
                        <a:cubicBezTo>
                          <a:pt x="540812" y="1227699"/>
                          <a:pt x="582174" y="1239863"/>
                          <a:pt x="607721" y="1256893"/>
                        </a:cubicBezTo>
                        <a:cubicBezTo>
                          <a:pt x="633268" y="1273923"/>
                          <a:pt x="635701" y="1303118"/>
                          <a:pt x="636917" y="1278789"/>
                        </a:cubicBezTo>
                        <a:cubicBezTo>
                          <a:pt x="638133" y="1254460"/>
                          <a:pt x="623536" y="1148630"/>
                          <a:pt x="615020" y="1110920"/>
                        </a:cubicBezTo>
                        <a:cubicBezTo>
                          <a:pt x="606504" y="1073210"/>
                          <a:pt x="610153" y="1068345"/>
                          <a:pt x="585823" y="1052531"/>
                        </a:cubicBezTo>
                        <a:cubicBezTo>
                          <a:pt x="561492" y="1036717"/>
                          <a:pt x="481202" y="1033068"/>
                          <a:pt x="469037" y="1016038"/>
                        </a:cubicBezTo>
                        <a:cubicBezTo>
                          <a:pt x="456872" y="999008"/>
                          <a:pt x="510399" y="968597"/>
                          <a:pt x="512832" y="950350"/>
                        </a:cubicBezTo>
                        <a:cubicBezTo>
                          <a:pt x="515265" y="932103"/>
                          <a:pt x="518914" y="928454"/>
                          <a:pt x="483635" y="906558"/>
                        </a:cubicBezTo>
                        <a:cubicBezTo>
                          <a:pt x="448356" y="884662"/>
                          <a:pt x="320621" y="833571"/>
                          <a:pt x="301157" y="818974"/>
                        </a:cubicBezTo>
                        <a:cubicBezTo>
                          <a:pt x="281693" y="804377"/>
                          <a:pt x="346168" y="849385"/>
                          <a:pt x="366849" y="818974"/>
                        </a:cubicBezTo>
                        <a:cubicBezTo>
                          <a:pt x="387530" y="788563"/>
                          <a:pt x="408211" y="634074"/>
                          <a:pt x="425242" y="636507"/>
                        </a:cubicBezTo>
                        <a:cubicBezTo>
                          <a:pt x="442273" y="638940"/>
                          <a:pt x="459305" y="846952"/>
                          <a:pt x="469037" y="833571"/>
                        </a:cubicBezTo>
                        <a:cubicBezTo>
                          <a:pt x="478769" y="820190"/>
                          <a:pt x="497017" y="641373"/>
                          <a:pt x="483635" y="556222"/>
                        </a:cubicBezTo>
                        <a:cubicBezTo>
                          <a:pt x="470253" y="471071"/>
                          <a:pt x="388746" y="337262"/>
                          <a:pt x="388746" y="322665"/>
                        </a:cubicBezTo>
                        <a:cubicBezTo>
                          <a:pt x="388746" y="308068"/>
                          <a:pt x="458088" y="404167"/>
                          <a:pt x="483635" y="468638"/>
                        </a:cubicBezTo>
                        <a:cubicBezTo>
                          <a:pt x="509182" y="533109"/>
                          <a:pt x="535945" y="653538"/>
                          <a:pt x="542028" y="709494"/>
                        </a:cubicBezTo>
                        <a:cubicBezTo>
                          <a:pt x="548111" y="765450"/>
                          <a:pt x="514048" y="767883"/>
                          <a:pt x="520131" y="804376"/>
                        </a:cubicBezTo>
                        <a:cubicBezTo>
                          <a:pt x="526214" y="840869"/>
                          <a:pt x="550544" y="895610"/>
                          <a:pt x="578524" y="928454"/>
                        </a:cubicBezTo>
                        <a:cubicBezTo>
                          <a:pt x="606504" y="961298"/>
                          <a:pt x="662464" y="1009955"/>
                          <a:pt x="688011" y="1001440"/>
                        </a:cubicBezTo>
                        <a:cubicBezTo>
                          <a:pt x="713558" y="992925"/>
                          <a:pt x="713558" y="915073"/>
                          <a:pt x="731806" y="877363"/>
                        </a:cubicBezTo>
                        <a:cubicBezTo>
                          <a:pt x="750054" y="839653"/>
                          <a:pt x="778034" y="811675"/>
                          <a:pt x="797498" y="775182"/>
                        </a:cubicBezTo>
                        <a:cubicBezTo>
                          <a:pt x="816962" y="738689"/>
                          <a:pt x="852242" y="709494"/>
                          <a:pt x="848592" y="658403"/>
                        </a:cubicBezTo>
                        <a:cubicBezTo>
                          <a:pt x="844943" y="607312"/>
                          <a:pt x="793849" y="547707"/>
                          <a:pt x="775601" y="468638"/>
                        </a:cubicBezTo>
                        <a:cubicBezTo>
                          <a:pt x="757353" y="389569"/>
                          <a:pt x="737888" y="256978"/>
                          <a:pt x="739105" y="183991"/>
                        </a:cubicBezTo>
                        <a:cubicBezTo>
                          <a:pt x="740321" y="111005"/>
                          <a:pt x="775601" y="58697"/>
                          <a:pt x="782900" y="30719"/>
                        </a:cubicBezTo>
                        <a:cubicBezTo>
                          <a:pt x="790199" y="2741"/>
                          <a:pt x="781683" y="-14289"/>
                          <a:pt x="782900" y="16122"/>
                        </a:cubicBezTo>
                        <a:cubicBezTo>
                          <a:pt x="784117" y="46533"/>
                          <a:pt x="790199" y="213185"/>
                          <a:pt x="790199" y="213185"/>
                        </a:cubicBezTo>
                      </a:path>
                    </a:pathLst>
                  </a:custGeom>
                  <a:solidFill>
                    <a:schemeClr val="accent5">
                      <a:lumMod val="60000"/>
                      <a:lumOff val="40000"/>
                    </a:schemeClr>
                  </a:solidFill>
                  <a:ln w="3175">
                    <a:solidFill>
                      <a:srgbClr val="00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69" name="Freeform 468">
                    <a:extLst>
                      <a:ext uri="{FF2B5EF4-FFF2-40B4-BE49-F238E27FC236}">
                        <a16:creationId xmlns:a16="http://schemas.microsoft.com/office/drawing/2014/main" xmlns="" id="{A811B699-8147-E044-8ABA-5062E267A63D}"/>
                      </a:ext>
                    </a:extLst>
                  </p:cNvPr>
                  <p:cNvSpPr/>
                  <p:nvPr/>
                </p:nvSpPr>
                <p:spPr>
                  <a:xfrm rot="15846720" flipH="1">
                    <a:off x="2009732" y="2920940"/>
                    <a:ext cx="126406" cy="125210"/>
                  </a:xfrm>
                  <a:custGeom>
                    <a:avLst/>
                    <a:gdLst>
                      <a:gd name="connsiteX0" fmla="*/ 117621 w 416931"/>
                      <a:gd name="connsiteY0" fmla="*/ 6855 h 450999"/>
                      <a:gd name="connsiteX1" fmla="*/ 8134 w 416931"/>
                      <a:gd name="connsiteY1" fmla="*/ 116335 h 450999"/>
                      <a:gd name="connsiteX2" fmla="*/ 22732 w 416931"/>
                      <a:gd name="connsiteY2" fmla="*/ 225815 h 450999"/>
                      <a:gd name="connsiteX3" fmla="*/ 139519 w 416931"/>
                      <a:gd name="connsiteY3" fmla="*/ 349892 h 450999"/>
                      <a:gd name="connsiteX4" fmla="*/ 285501 w 416931"/>
                      <a:gd name="connsiteY4" fmla="*/ 444775 h 450999"/>
                      <a:gd name="connsiteX5" fmla="*/ 373091 w 416931"/>
                      <a:gd name="connsiteY5" fmla="*/ 430178 h 450999"/>
                      <a:gd name="connsiteX6" fmla="*/ 416886 w 416931"/>
                      <a:gd name="connsiteY6" fmla="*/ 335295 h 450999"/>
                      <a:gd name="connsiteX7" fmla="*/ 365792 w 416931"/>
                      <a:gd name="connsiteY7" fmla="*/ 247711 h 450999"/>
                      <a:gd name="connsiteX8" fmla="*/ 380390 w 416931"/>
                      <a:gd name="connsiteY8" fmla="*/ 101738 h 450999"/>
                      <a:gd name="connsiteX9" fmla="*/ 307399 w 416931"/>
                      <a:gd name="connsiteY9" fmla="*/ 43349 h 450999"/>
                      <a:gd name="connsiteX10" fmla="*/ 234407 w 416931"/>
                      <a:gd name="connsiteY10" fmla="*/ 14154 h 450999"/>
                      <a:gd name="connsiteX11" fmla="*/ 117621 w 416931"/>
                      <a:gd name="connsiteY11" fmla="*/ 6855 h 450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16931" h="450999">
                        <a:moveTo>
                          <a:pt x="117621" y="6855"/>
                        </a:moveTo>
                        <a:cubicBezTo>
                          <a:pt x="79909" y="23885"/>
                          <a:pt x="23949" y="79842"/>
                          <a:pt x="8134" y="116335"/>
                        </a:cubicBezTo>
                        <a:cubicBezTo>
                          <a:pt x="-7681" y="152828"/>
                          <a:pt x="834" y="186889"/>
                          <a:pt x="22732" y="225815"/>
                        </a:cubicBezTo>
                        <a:cubicBezTo>
                          <a:pt x="44629" y="264741"/>
                          <a:pt x="95724" y="313399"/>
                          <a:pt x="139519" y="349892"/>
                        </a:cubicBezTo>
                        <a:cubicBezTo>
                          <a:pt x="183314" y="386385"/>
                          <a:pt x="246572" y="431394"/>
                          <a:pt x="285501" y="444775"/>
                        </a:cubicBezTo>
                        <a:cubicBezTo>
                          <a:pt x="324430" y="458156"/>
                          <a:pt x="351194" y="448425"/>
                          <a:pt x="373091" y="430178"/>
                        </a:cubicBezTo>
                        <a:cubicBezTo>
                          <a:pt x="394988" y="411931"/>
                          <a:pt x="418102" y="365706"/>
                          <a:pt x="416886" y="335295"/>
                        </a:cubicBezTo>
                        <a:cubicBezTo>
                          <a:pt x="415670" y="304884"/>
                          <a:pt x="371875" y="286637"/>
                          <a:pt x="365792" y="247711"/>
                        </a:cubicBezTo>
                        <a:cubicBezTo>
                          <a:pt x="359709" y="208785"/>
                          <a:pt x="390122" y="135798"/>
                          <a:pt x="380390" y="101738"/>
                        </a:cubicBezTo>
                        <a:cubicBezTo>
                          <a:pt x="370658" y="67678"/>
                          <a:pt x="331729" y="57946"/>
                          <a:pt x="307399" y="43349"/>
                        </a:cubicBezTo>
                        <a:cubicBezTo>
                          <a:pt x="283069" y="28752"/>
                          <a:pt x="262387" y="19020"/>
                          <a:pt x="234407" y="14154"/>
                        </a:cubicBezTo>
                        <a:cubicBezTo>
                          <a:pt x="206427" y="9288"/>
                          <a:pt x="155333" y="-10175"/>
                          <a:pt x="117621" y="685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5">
                          <a:lumMod val="20000"/>
                          <a:lumOff val="80000"/>
                        </a:schemeClr>
                      </a:gs>
                      <a:gs pos="99000">
                        <a:schemeClr val="accent5">
                          <a:lumMod val="75000"/>
                        </a:schemeClr>
                      </a:gs>
                      <a:gs pos="36000">
                        <a:schemeClr val="accent5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3175"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470" name="Freeform 469">
                  <a:extLst>
                    <a:ext uri="{FF2B5EF4-FFF2-40B4-BE49-F238E27FC236}">
                      <a16:creationId xmlns:a16="http://schemas.microsoft.com/office/drawing/2014/main" xmlns="" id="{00C020A9-8B5A-304C-8A1F-8B304433F06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4868557" flipH="1">
                  <a:off x="5390299" y="2124067"/>
                  <a:ext cx="340848" cy="512087"/>
                </a:xfrm>
                <a:custGeom>
                  <a:avLst/>
                  <a:gdLst>
                    <a:gd name="connsiteX0" fmla="*/ 746404 w 2015889"/>
                    <a:gd name="connsiteY0" fmla="*/ 74511 h 3307417"/>
                    <a:gd name="connsiteX1" fmla="*/ 790199 w 2015889"/>
                    <a:gd name="connsiteY1" fmla="*/ 1524 h 3307417"/>
                    <a:gd name="connsiteX2" fmla="*/ 782900 w 2015889"/>
                    <a:gd name="connsiteY2" fmla="*/ 118303 h 3307417"/>
                    <a:gd name="connsiteX3" fmla="*/ 797498 w 2015889"/>
                    <a:gd name="connsiteY3" fmla="*/ 315366 h 3307417"/>
                    <a:gd name="connsiteX4" fmla="*/ 833994 w 2015889"/>
                    <a:gd name="connsiteY4" fmla="*/ 534326 h 3307417"/>
                    <a:gd name="connsiteX5" fmla="*/ 899686 w 2015889"/>
                    <a:gd name="connsiteY5" fmla="*/ 607313 h 3307417"/>
                    <a:gd name="connsiteX6" fmla="*/ 943481 w 2015889"/>
                    <a:gd name="connsiteY6" fmla="*/ 636507 h 3307417"/>
                    <a:gd name="connsiteX7" fmla="*/ 1096763 w 2015889"/>
                    <a:gd name="connsiteY7" fmla="*/ 570819 h 3307417"/>
                    <a:gd name="connsiteX8" fmla="*/ 1206250 w 2015889"/>
                    <a:gd name="connsiteY8" fmla="*/ 490534 h 3307417"/>
                    <a:gd name="connsiteX9" fmla="*/ 1308438 w 2015889"/>
                    <a:gd name="connsiteY9" fmla="*/ 439444 h 3307417"/>
                    <a:gd name="connsiteX10" fmla="*/ 1169755 w 2015889"/>
                    <a:gd name="connsiteY10" fmla="*/ 563521 h 3307417"/>
                    <a:gd name="connsiteX11" fmla="*/ 1052968 w 2015889"/>
                    <a:gd name="connsiteY11" fmla="*/ 643806 h 3307417"/>
                    <a:gd name="connsiteX12" fmla="*/ 950780 w 2015889"/>
                    <a:gd name="connsiteY12" fmla="*/ 694897 h 3307417"/>
                    <a:gd name="connsiteX13" fmla="*/ 870490 w 2015889"/>
                    <a:gd name="connsiteY13" fmla="*/ 775182 h 3307417"/>
                    <a:gd name="connsiteX14" fmla="*/ 804798 w 2015889"/>
                    <a:gd name="connsiteY14" fmla="*/ 833571 h 3307417"/>
                    <a:gd name="connsiteX15" fmla="*/ 797498 w 2015889"/>
                    <a:gd name="connsiteY15" fmla="*/ 935752 h 3307417"/>
                    <a:gd name="connsiteX16" fmla="*/ 746404 w 2015889"/>
                    <a:gd name="connsiteY16" fmla="*/ 1045232 h 3307417"/>
                    <a:gd name="connsiteX17" fmla="*/ 804798 w 2015889"/>
                    <a:gd name="connsiteY17" fmla="*/ 1176608 h 3307417"/>
                    <a:gd name="connsiteX18" fmla="*/ 826695 w 2015889"/>
                    <a:gd name="connsiteY18" fmla="*/ 1256893 h 3307417"/>
                    <a:gd name="connsiteX19" fmla="*/ 885088 w 2015889"/>
                    <a:gd name="connsiteY19" fmla="*/ 1271490 h 3307417"/>
                    <a:gd name="connsiteX20" fmla="*/ 972678 w 2015889"/>
                    <a:gd name="connsiteY20" fmla="*/ 1249595 h 3307417"/>
                    <a:gd name="connsiteX21" fmla="*/ 1001874 w 2015889"/>
                    <a:gd name="connsiteY21" fmla="*/ 1169309 h 3307417"/>
                    <a:gd name="connsiteX22" fmla="*/ 1001874 w 2015889"/>
                    <a:gd name="connsiteY22" fmla="*/ 1045232 h 3307417"/>
                    <a:gd name="connsiteX23" fmla="*/ 1009173 w 2015889"/>
                    <a:gd name="connsiteY23" fmla="*/ 928454 h 3307417"/>
                    <a:gd name="connsiteX24" fmla="*/ 994575 w 2015889"/>
                    <a:gd name="connsiteY24" fmla="*/ 818974 h 3307417"/>
                    <a:gd name="connsiteX25" fmla="*/ 1001874 w 2015889"/>
                    <a:gd name="connsiteY25" fmla="*/ 753286 h 3307417"/>
                    <a:gd name="connsiteX26" fmla="*/ 1038370 w 2015889"/>
                    <a:gd name="connsiteY26" fmla="*/ 658403 h 3307417"/>
                    <a:gd name="connsiteX27" fmla="*/ 1052968 w 2015889"/>
                    <a:gd name="connsiteY27" fmla="*/ 789779 h 3307417"/>
                    <a:gd name="connsiteX28" fmla="*/ 1082165 w 2015889"/>
                    <a:gd name="connsiteY28" fmla="*/ 950350 h 3307417"/>
                    <a:gd name="connsiteX29" fmla="*/ 1082165 w 2015889"/>
                    <a:gd name="connsiteY29" fmla="*/ 1067128 h 3307417"/>
                    <a:gd name="connsiteX30" fmla="*/ 1125960 w 2015889"/>
                    <a:gd name="connsiteY30" fmla="*/ 1147413 h 3307417"/>
                    <a:gd name="connsiteX31" fmla="*/ 1213549 w 2015889"/>
                    <a:gd name="connsiteY31" fmla="*/ 1162011 h 3307417"/>
                    <a:gd name="connsiteX32" fmla="*/ 1315737 w 2015889"/>
                    <a:gd name="connsiteY32" fmla="*/ 1118219 h 3307417"/>
                    <a:gd name="connsiteX33" fmla="*/ 1417925 w 2015889"/>
                    <a:gd name="connsiteY33" fmla="*/ 979544 h 3307417"/>
                    <a:gd name="connsiteX34" fmla="*/ 1461720 w 2015889"/>
                    <a:gd name="connsiteY34" fmla="*/ 833571 h 3307417"/>
                    <a:gd name="connsiteX35" fmla="*/ 1483618 w 2015889"/>
                    <a:gd name="connsiteY35" fmla="*/ 782480 h 3307417"/>
                    <a:gd name="connsiteX36" fmla="*/ 1578507 w 2015889"/>
                    <a:gd name="connsiteY36" fmla="*/ 724091 h 3307417"/>
                    <a:gd name="connsiteX37" fmla="*/ 1629601 w 2015889"/>
                    <a:gd name="connsiteY37" fmla="*/ 673001 h 3307417"/>
                    <a:gd name="connsiteX38" fmla="*/ 1695293 w 2015889"/>
                    <a:gd name="connsiteY38" fmla="*/ 607313 h 3307417"/>
                    <a:gd name="connsiteX39" fmla="*/ 1760985 w 2015889"/>
                    <a:gd name="connsiteY39" fmla="*/ 534326 h 3307417"/>
                    <a:gd name="connsiteX40" fmla="*/ 1863173 w 2015889"/>
                    <a:gd name="connsiteY40" fmla="*/ 497833 h 3307417"/>
                    <a:gd name="connsiteX41" fmla="*/ 1812079 w 2015889"/>
                    <a:gd name="connsiteY41" fmla="*/ 570819 h 3307417"/>
                    <a:gd name="connsiteX42" fmla="*/ 1746387 w 2015889"/>
                    <a:gd name="connsiteY42" fmla="*/ 629209 h 3307417"/>
                    <a:gd name="connsiteX43" fmla="*/ 1549310 w 2015889"/>
                    <a:gd name="connsiteY43" fmla="*/ 789779 h 3307417"/>
                    <a:gd name="connsiteX44" fmla="*/ 1490917 w 2015889"/>
                    <a:gd name="connsiteY44" fmla="*/ 913856 h 3307417"/>
                    <a:gd name="connsiteX45" fmla="*/ 1388729 w 2015889"/>
                    <a:gd name="connsiteY45" fmla="*/ 1096323 h 3307417"/>
                    <a:gd name="connsiteX46" fmla="*/ 1352233 w 2015889"/>
                    <a:gd name="connsiteY46" fmla="*/ 1154712 h 3307417"/>
                    <a:gd name="connsiteX47" fmla="*/ 1483618 w 2015889"/>
                    <a:gd name="connsiteY47" fmla="*/ 1110920 h 3307417"/>
                    <a:gd name="connsiteX48" fmla="*/ 1585806 w 2015889"/>
                    <a:gd name="connsiteY48" fmla="*/ 1140115 h 3307417"/>
                    <a:gd name="connsiteX49" fmla="*/ 1702592 w 2015889"/>
                    <a:gd name="connsiteY49" fmla="*/ 1169309 h 3307417"/>
                    <a:gd name="connsiteX50" fmla="*/ 1819378 w 2015889"/>
                    <a:gd name="connsiteY50" fmla="*/ 1198504 h 3307417"/>
                    <a:gd name="connsiteX51" fmla="*/ 1804780 w 2015889"/>
                    <a:gd name="connsiteY51" fmla="*/ 1256893 h 3307417"/>
                    <a:gd name="connsiteX52" fmla="*/ 1775583 w 2015889"/>
                    <a:gd name="connsiteY52" fmla="*/ 1264192 h 3307417"/>
                    <a:gd name="connsiteX53" fmla="*/ 1636900 w 2015889"/>
                    <a:gd name="connsiteY53" fmla="*/ 1198504 h 3307417"/>
                    <a:gd name="connsiteX54" fmla="*/ 1498216 w 2015889"/>
                    <a:gd name="connsiteY54" fmla="*/ 1162011 h 3307417"/>
                    <a:gd name="connsiteX55" fmla="*/ 1293840 w 2015889"/>
                    <a:gd name="connsiteY55" fmla="*/ 1191205 h 3307417"/>
                    <a:gd name="connsiteX56" fmla="*/ 1191652 w 2015889"/>
                    <a:gd name="connsiteY56" fmla="*/ 1300685 h 3307417"/>
                    <a:gd name="connsiteX57" fmla="*/ 1104062 w 2015889"/>
                    <a:gd name="connsiteY57" fmla="*/ 1395568 h 3307417"/>
                    <a:gd name="connsiteX58" fmla="*/ 1104062 w 2015889"/>
                    <a:gd name="connsiteY58" fmla="*/ 1490450 h 3307417"/>
                    <a:gd name="connsiteX59" fmla="*/ 1118661 w 2015889"/>
                    <a:gd name="connsiteY59" fmla="*/ 1621826 h 3307417"/>
                    <a:gd name="connsiteX60" fmla="*/ 1177054 w 2015889"/>
                    <a:gd name="connsiteY60" fmla="*/ 1665618 h 3307417"/>
                    <a:gd name="connsiteX61" fmla="*/ 1264643 w 2015889"/>
                    <a:gd name="connsiteY61" fmla="*/ 1738604 h 3307417"/>
                    <a:gd name="connsiteX62" fmla="*/ 1359532 w 2015889"/>
                    <a:gd name="connsiteY62" fmla="*/ 1745903 h 3307417"/>
                    <a:gd name="connsiteX63" fmla="*/ 1425225 w 2015889"/>
                    <a:gd name="connsiteY63" fmla="*/ 1775098 h 3307417"/>
                    <a:gd name="connsiteX64" fmla="*/ 1563908 w 2015889"/>
                    <a:gd name="connsiteY64" fmla="*/ 1767799 h 3307417"/>
                    <a:gd name="connsiteX65" fmla="*/ 1636900 w 2015889"/>
                    <a:gd name="connsiteY65" fmla="*/ 1818890 h 3307417"/>
                    <a:gd name="connsiteX66" fmla="*/ 1680695 w 2015889"/>
                    <a:gd name="connsiteY66" fmla="*/ 1826188 h 3307417"/>
                    <a:gd name="connsiteX67" fmla="*/ 1724489 w 2015889"/>
                    <a:gd name="connsiteY67" fmla="*/ 1753202 h 3307417"/>
                    <a:gd name="connsiteX68" fmla="*/ 1775583 w 2015889"/>
                    <a:gd name="connsiteY68" fmla="*/ 1767799 h 3307417"/>
                    <a:gd name="connsiteX69" fmla="*/ 1819378 w 2015889"/>
                    <a:gd name="connsiteY69" fmla="*/ 1775098 h 3307417"/>
                    <a:gd name="connsiteX70" fmla="*/ 1855874 w 2015889"/>
                    <a:gd name="connsiteY70" fmla="*/ 1753202 h 3307417"/>
                    <a:gd name="connsiteX71" fmla="*/ 1877771 w 2015889"/>
                    <a:gd name="connsiteY71" fmla="*/ 1848084 h 3307417"/>
                    <a:gd name="connsiteX72" fmla="*/ 1979959 w 2015889"/>
                    <a:gd name="connsiteY72" fmla="*/ 1877279 h 3307417"/>
                    <a:gd name="connsiteX73" fmla="*/ 2009156 w 2015889"/>
                    <a:gd name="connsiteY73" fmla="*/ 1906474 h 3307417"/>
                    <a:gd name="connsiteX74" fmla="*/ 1863173 w 2015889"/>
                    <a:gd name="connsiteY74" fmla="*/ 1891876 h 3307417"/>
                    <a:gd name="connsiteX75" fmla="*/ 1870472 w 2015889"/>
                    <a:gd name="connsiteY75" fmla="*/ 1979460 h 3307417"/>
                    <a:gd name="connsiteX76" fmla="*/ 1833977 w 2015889"/>
                    <a:gd name="connsiteY76" fmla="*/ 1957564 h 3307417"/>
                    <a:gd name="connsiteX77" fmla="*/ 1739088 w 2015889"/>
                    <a:gd name="connsiteY77" fmla="*/ 1855383 h 3307417"/>
                    <a:gd name="connsiteX78" fmla="*/ 1651498 w 2015889"/>
                    <a:gd name="connsiteY78" fmla="*/ 1877279 h 3307417"/>
                    <a:gd name="connsiteX79" fmla="*/ 1571207 w 2015889"/>
                    <a:gd name="connsiteY79" fmla="*/ 1818890 h 3307417"/>
                    <a:gd name="connsiteX80" fmla="*/ 1447122 w 2015889"/>
                    <a:gd name="connsiteY80" fmla="*/ 1826188 h 3307417"/>
                    <a:gd name="connsiteX81" fmla="*/ 1286541 w 2015889"/>
                    <a:gd name="connsiteY81" fmla="*/ 1869980 h 3307417"/>
                    <a:gd name="connsiteX82" fmla="*/ 1250045 w 2015889"/>
                    <a:gd name="connsiteY82" fmla="*/ 1899175 h 3307417"/>
                    <a:gd name="connsiteX83" fmla="*/ 1264643 w 2015889"/>
                    <a:gd name="connsiteY83" fmla="*/ 1964863 h 3307417"/>
                    <a:gd name="connsiteX84" fmla="*/ 1293840 w 2015889"/>
                    <a:gd name="connsiteY84" fmla="*/ 2110836 h 3307417"/>
                    <a:gd name="connsiteX85" fmla="*/ 1352233 w 2015889"/>
                    <a:gd name="connsiteY85" fmla="*/ 2191121 h 3307417"/>
                    <a:gd name="connsiteX86" fmla="*/ 1396028 w 2015889"/>
                    <a:gd name="connsiteY86" fmla="*/ 2264108 h 3307417"/>
                    <a:gd name="connsiteX87" fmla="*/ 1403327 w 2015889"/>
                    <a:gd name="connsiteY87" fmla="*/ 2198420 h 3307417"/>
                    <a:gd name="connsiteX88" fmla="*/ 1483618 w 2015889"/>
                    <a:gd name="connsiteY88" fmla="*/ 2213017 h 3307417"/>
                    <a:gd name="connsiteX89" fmla="*/ 1461720 w 2015889"/>
                    <a:gd name="connsiteY89" fmla="*/ 2322497 h 3307417"/>
                    <a:gd name="connsiteX90" fmla="*/ 1490917 w 2015889"/>
                    <a:gd name="connsiteY90" fmla="*/ 2358990 h 3307417"/>
                    <a:gd name="connsiteX91" fmla="*/ 1512814 w 2015889"/>
                    <a:gd name="connsiteY91" fmla="*/ 2410081 h 3307417"/>
                    <a:gd name="connsiteX92" fmla="*/ 1702592 w 2015889"/>
                    <a:gd name="connsiteY92" fmla="*/ 2519561 h 3307417"/>
                    <a:gd name="connsiteX93" fmla="*/ 1760985 w 2015889"/>
                    <a:gd name="connsiteY93" fmla="*/ 2585249 h 3307417"/>
                    <a:gd name="connsiteX94" fmla="*/ 1936164 w 2015889"/>
                    <a:gd name="connsiteY94" fmla="*/ 2716624 h 3307417"/>
                    <a:gd name="connsiteX95" fmla="*/ 1790182 w 2015889"/>
                    <a:gd name="connsiteY95" fmla="*/ 2665534 h 3307417"/>
                    <a:gd name="connsiteX96" fmla="*/ 1797481 w 2015889"/>
                    <a:gd name="connsiteY96" fmla="*/ 2782312 h 3307417"/>
                    <a:gd name="connsiteX97" fmla="*/ 1739088 w 2015889"/>
                    <a:gd name="connsiteY97" fmla="*/ 2972077 h 3307417"/>
                    <a:gd name="connsiteX98" fmla="*/ 1731789 w 2015889"/>
                    <a:gd name="connsiteY98" fmla="*/ 2964779 h 3307417"/>
                    <a:gd name="connsiteX99" fmla="*/ 1739088 w 2015889"/>
                    <a:gd name="connsiteY99" fmla="*/ 2840702 h 3307417"/>
                    <a:gd name="connsiteX100" fmla="*/ 1717190 w 2015889"/>
                    <a:gd name="connsiteY100" fmla="*/ 2629041 h 3307417"/>
                    <a:gd name="connsiteX101" fmla="*/ 1549310 w 2015889"/>
                    <a:gd name="connsiteY101" fmla="*/ 2483067 h 3307417"/>
                    <a:gd name="connsiteX102" fmla="*/ 1520113 w 2015889"/>
                    <a:gd name="connsiteY102" fmla="*/ 2723923 h 3307417"/>
                    <a:gd name="connsiteX103" fmla="*/ 1490917 w 2015889"/>
                    <a:gd name="connsiteY103" fmla="*/ 2738520 h 3307417"/>
                    <a:gd name="connsiteX104" fmla="*/ 1512814 w 2015889"/>
                    <a:gd name="connsiteY104" fmla="*/ 2526859 h 3307417"/>
                    <a:gd name="connsiteX105" fmla="*/ 1483618 w 2015889"/>
                    <a:gd name="connsiteY105" fmla="*/ 2424678 h 3307417"/>
                    <a:gd name="connsiteX106" fmla="*/ 1403327 w 2015889"/>
                    <a:gd name="connsiteY106" fmla="*/ 2402782 h 3307417"/>
                    <a:gd name="connsiteX107" fmla="*/ 1337635 w 2015889"/>
                    <a:gd name="connsiteY107" fmla="*/ 2278705 h 3307417"/>
                    <a:gd name="connsiteX108" fmla="*/ 1264643 w 2015889"/>
                    <a:gd name="connsiteY108" fmla="*/ 2205718 h 3307417"/>
                    <a:gd name="connsiteX109" fmla="*/ 1045669 w 2015889"/>
                    <a:gd name="connsiteY109" fmla="*/ 2556054 h 3307417"/>
                    <a:gd name="connsiteX110" fmla="*/ 1096763 w 2015889"/>
                    <a:gd name="connsiteY110" fmla="*/ 2665534 h 3307417"/>
                    <a:gd name="connsiteX111" fmla="*/ 1133259 w 2015889"/>
                    <a:gd name="connsiteY111" fmla="*/ 2855299 h 3307417"/>
                    <a:gd name="connsiteX112" fmla="*/ 1089464 w 2015889"/>
                    <a:gd name="connsiteY112" fmla="*/ 2899091 h 3307417"/>
                    <a:gd name="connsiteX113" fmla="*/ 1045669 w 2015889"/>
                    <a:gd name="connsiteY113" fmla="*/ 2731222 h 3307417"/>
                    <a:gd name="connsiteX114" fmla="*/ 987276 w 2015889"/>
                    <a:gd name="connsiteY114" fmla="*/ 2614443 h 3307417"/>
                    <a:gd name="connsiteX115" fmla="*/ 1031071 w 2015889"/>
                    <a:gd name="connsiteY115" fmla="*/ 2497665 h 3307417"/>
                    <a:gd name="connsiteX116" fmla="*/ 1191652 w 2015889"/>
                    <a:gd name="connsiteY116" fmla="*/ 2242212 h 3307417"/>
                    <a:gd name="connsiteX117" fmla="*/ 1220849 w 2015889"/>
                    <a:gd name="connsiteY117" fmla="*/ 2154628 h 3307417"/>
                    <a:gd name="connsiteX118" fmla="*/ 1067567 w 2015889"/>
                    <a:gd name="connsiteY118" fmla="*/ 1913772 h 3307417"/>
                    <a:gd name="connsiteX119" fmla="*/ 1009173 w 2015889"/>
                    <a:gd name="connsiteY119" fmla="*/ 2001356 h 3307417"/>
                    <a:gd name="connsiteX120" fmla="*/ 950780 w 2015889"/>
                    <a:gd name="connsiteY120" fmla="*/ 2118135 h 3307417"/>
                    <a:gd name="connsiteX121" fmla="*/ 950780 w 2015889"/>
                    <a:gd name="connsiteY121" fmla="*/ 2227614 h 3307417"/>
                    <a:gd name="connsiteX122" fmla="*/ 892387 w 2015889"/>
                    <a:gd name="connsiteY122" fmla="*/ 2402782 h 3307417"/>
                    <a:gd name="connsiteX123" fmla="*/ 863191 w 2015889"/>
                    <a:gd name="connsiteY123" fmla="*/ 2534158 h 3307417"/>
                    <a:gd name="connsiteX124" fmla="*/ 921584 w 2015889"/>
                    <a:gd name="connsiteY124" fmla="*/ 2760416 h 3307417"/>
                    <a:gd name="connsiteX125" fmla="*/ 1009173 w 2015889"/>
                    <a:gd name="connsiteY125" fmla="*/ 2913688 h 3307417"/>
                    <a:gd name="connsiteX126" fmla="*/ 1125960 w 2015889"/>
                    <a:gd name="connsiteY126" fmla="*/ 3023168 h 3307417"/>
                    <a:gd name="connsiteX127" fmla="*/ 1250045 w 2015889"/>
                    <a:gd name="connsiteY127" fmla="*/ 3183738 h 3307417"/>
                    <a:gd name="connsiteX128" fmla="*/ 1476319 w 2015889"/>
                    <a:gd name="connsiteY128" fmla="*/ 3256725 h 3307417"/>
                    <a:gd name="connsiteX129" fmla="*/ 1301139 w 2015889"/>
                    <a:gd name="connsiteY129" fmla="*/ 3242128 h 3307417"/>
                    <a:gd name="connsiteX130" fmla="*/ 1235447 w 2015889"/>
                    <a:gd name="connsiteY130" fmla="*/ 3278621 h 3307417"/>
                    <a:gd name="connsiteX131" fmla="*/ 1191652 w 2015889"/>
                    <a:gd name="connsiteY131" fmla="*/ 3183738 h 3307417"/>
                    <a:gd name="connsiteX132" fmla="*/ 1052968 w 2015889"/>
                    <a:gd name="connsiteY132" fmla="*/ 2979376 h 3307417"/>
                    <a:gd name="connsiteX133" fmla="*/ 943481 w 2015889"/>
                    <a:gd name="connsiteY133" fmla="*/ 2899091 h 3307417"/>
                    <a:gd name="connsiteX134" fmla="*/ 943481 w 2015889"/>
                    <a:gd name="connsiteY134" fmla="*/ 3118051 h 3307417"/>
                    <a:gd name="connsiteX135" fmla="*/ 1009173 w 2015889"/>
                    <a:gd name="connsiteY135" fmla="*/ 3293218 h 3307417"/>
                    <a:gd name="connsiteX136" fmla="*/ 958079 w 2015889"/>
                    <a:gd name="connsiteY136" fmla="*/ 3278621 h 3307417"/>
                    <a:gd name="connsiteX137" fmla="*/ 936182 w 2015889"/>
                    <a:gd name="connsiteY137" fmla="*/ 3132648 h 3307417"/>
                    <a:gd name="connsiteX138" fmla="*/ 906985 w 2015889"/>
                    <a:gd name="connsiteY138" fmla="*/ 2869896 h 3307417"/>
                    <a:gd name="connsiteX139" fmla="*/ 848592 w 2015889"/>
                    <a:gd name="connsiteY139" fmla="*/ 2658235 h 3307417"/>
                    <a:gd name="connsiteX140" fmla="*/ 804798 w 2015889"/>
                    <a:gd name="connsiteY140" fmla="*/ 2556054 h 3307417"/>
                    <a:gd name="connsiteX141" fmla="*/ 812097 w 2015889"/>
                    <a:gd name="connsiteY141" fmla="*/ 2410081 h 3307417"/>
                    <a:gd name="connsiteX142" fmla="*/ 899686 w 2015889"/>
                    <a:gd name="connsiteY142" fmla="*/ 2161927 h 3307417"/>
                    <a:gd name="connsiteX143" fmla="*/ 914285 w 2015889"/>
                    <a:gd name="connsiteY143" fmla="*/ 2030551 h 3307417"/>
                    <a:gd name="connsiteX144" fmla="*/ 885088 w 2015889"/>
                    <a:gd name="connsiteY144" fmla="*/ 1972161 h 3307417"/>
                    <a:gd name="connsiteX145" fmla="*/ 848592 w 2015889"/>
                    <a:gd name="connsiteY145" fmla="*/ 1964863 h 3307417"/>
                    <a:gd name="connsiteX146" fmla="*/ 819396 w 2015889"/>
                    <a:gd name="connsiteY146" fmla="*/ 2052447 h 3307417"/>
                    <a:gd name="connsiteX147" fmla="*/ 797498 w 2015889"/>
                    <a:gd name="connsiteY147" fmla="*/ 2227614 h 3307417"/>
                    <a:gd name="connsiteX148" fmla="*/ 804798 w 2015889"/>
                    <a:gd name="connsiteY148" fmla="*/ 2307900 h 3307417"/>
                    <a:gd name="connsiteX149" fmla="*/ 775601 w 2015889"/>
                    <a:gd name="connsiteY149" fmla="*/ 2322497 h 3307417"/>
                    <a:gd name="connsiteX150" fmla="*/ 775601 w 2015889"/>
                    <a:gd name="connsiteY150" fmla="*/ 2410081 h 3307417"/>
                    <a:gd name="connsiteX151" fmla="*/ 731806 w 2015889"/>
                    <a:gd name="connsiteY151" fmla="*/ 2461171 h 3307417"/>
                    <a:gd name="connsiteX152" fmla="*/ 731806 w 2015889"/>
                    <a:gd name="connsiteY152" fmla="*/ 2556054 h 3307417"/>
                    <a:gd name="connsiteX153" fmla="*/ 739105 w 2015889"/>
                    <a:gd name="connsiteY153" fmla="*/ 2607145 h 3307417"/>
                    <a:gd name="connsiteX154" fmla="*/ 702610 w 2015889"/>
                    <a:gd name="connsiteY154" fmla="*/ 2446574 h 3307417"/>
                    <a:gd name="connsiteX155" fmla="*/ 753704 w 2015889"/>
                    <a:gd name="connsiteY155" fmla="*/ 2329796 h 3307417"/>
                    <a:gd name="connsiteX156" fmla="*/ 709909 w 2015889"/>
                    <a:gd name="connsiteY156" fmla="*/ 2213017 h 3307417"/>
                    <a:gd name="connsiteX157" fmla="*/ 644216 w 2015889"/>
                    <a:gd name="connsiteY157" fmla="*/ 2191121 h 3307417"/>
                    <a:gd name="connsiteX158" fmla="*/ 702610 w 2015889"/>
                    <a:gd name="connsiteY158" fmla="*/ 2154628 h 3307417"/>
                    <a:gd name="connsiteX159" fmla="*/ 688011 w 2015889"/>
                    <a:gd name="connsiteY159" fmla="*/ 2081641 h 3307417"/>
                    <a:gd name="connsiteX160" fmla="*/ 498234 w 2015889"/>
                    <a:gd name="connsiteY160" fmla="*/ 2198420 h 3307417"/>
                    <a:gd name="connsiteX161" fmla="*/ 469037 w 2015889"/>
                    <a:gd name="connsiteY161" fmla="*/ 2154628 h 3307417"/>
                    <a:gd name="connsiteX162" fmla="*/ 629618 w 2015889"/>
                    <a:gd name="connsiteY162" fmla="*/ 2081641 h 3307417"/>
                    <a:gd name="connsiteX163" fmla="*/ 476336 w 2015889"/>
                    <a:gd name="connsiteY163" fmla="*/ 1884578 h 3307417"/>
                    <a:gd name="connsiteX164" fmla="*/ 658815 w 2015889"/>
                    <a:gd name="connsiteY164" fmla="*/ 2023252 h 3307417"/>
                    <a:gd name="connsiteX165" fmla="*/ 731806 w 2015889"/>
                    <a:gd name="connsiteY165" fmla="*/ 1986759 h 3307417"/>
                    <a:gd name="connsiteX166" fmla="*/ 782900 w 2015889"/>
                    <a:gd name="connsiteY166" fmla="*/ 1811591 h 3307417"/>
                    <a:gd name="connsiteX167" fmla="*/ 724507 w 2015889"/>
                    <a:gd name="connsiteY167" fmla="*/ 1687514 h 3307417"/>
                    <a:gd name="connsiteX168" fmla="*/ 600422 w 2015889"/>
                    <a:gd name="connsiteY168" fmla="*/ 1658319 h 3307417"/>
                    <a:gd name="connsiteX169" fmla="*/ 622319 w 2015889"/>
                    <a:gd name="connsiteY169" fmla="*/ 1563437 h 3307417"/>
                    <a:gd name="connsiteX170" fmla="*/ 607721 w 2015889"/>
                    <a:gd name="connsiteY170" fmla="*/ 1461256 h 3307417"/>
                    <a:gd name="connsiteX171" fmla="*/ 534729 w 2015889"/>
                    <a:gd name="connsiteY171" fmla="*/ 1453957 h 3307417"/>
                    <a:gd name="connsiteX172" fmla="*/ 461738 w 2015889"/>
                    <a:gd name="connsiteY172" fmla="*/ 1497749 h 3307417"/>
                    <a:gd name="connsiteX173" fmla="*/ 359550 w 2015889"/>
                    <a:gd name="connsiteY173" fmla="*/ 1497749 h 3307417"/>
                    <a:gd name="connsiteX174" fmla="*/ 264661 w 2015889"/>
                    <a:gd name="connsiteY174" fmla="*/ 1534242 h 3307417"/>
                    <a:gd name="connsiteX175" fmla="*/ 155174 w 2015889"/>
                    <a:gd name="connsiteY175" fmla="*/ 1512346 h 3307417"/>
                    <a:gd name="connsiteX176" fmla="*/ 96781 w 2015889"/>
                    <a:gd name="connsiteY176" fmla="*/ 1483152 h 3307417"/>
                    <a:gd name="connsiteX177" fmla="*/ 1892 w 2015889"/>
                    <a:gd name="connsiteY177" fmla="*/ 1519645 h 3307417"/>
                    <a:gd name="connsiteX178" fmla="*/ 31088 w 2015889"/>
                    <a:gd name="connsiteY178" fmla="*/ 1410165 h 3307417"/>
                    <a:gd name="connsiteX179" fmla="*/ 1892 w 2015889"/>
                    <a:gd name="connsiteY179" fmla="*/ 1359074 h 3307417"/>
                    <a:gd name="connsiteX180" fmla="*/ 74883 w 2015889"/>
                    <a:gd name="connsiteY180" fmla="*/ 1366373 h 3307417"/>
                    <a:gd name="connsiteX181" fmla="*/ 177071 w 2015889"/>
                    <a:gd name="connsiteY181" fmla="*/ 1256893 h 3307417"/>
                    <a:gd name="connsiteX182" fmla="*/ 169772 w 2015889"/>
                    <a:gd name="connsiteY182" fmla="*/ 1359074 h 3307417"/>
                    <a:gd name="connsiteX183" fmla="*/ 125977 w 2015889"/>
                    <a:gd name="connsiteY183" fmla="*/ 1432061 h 3307417"/>
                    <a:gd name="connsiteX184" fmla="*/ 184370 w 2015889"/>
                    <a:gd name="connsiteY184" fmla="*/ 1468554 h 3307417"/>
                    <a:gd name="connsiteX185" fmla="*/ 279259 w 2015889"/>
                    <a:gd name="connsiteY185" fmla="*/ 1468554 h 3307417"/>
                    <a:gd name="connsiteX186" fmla="*/ 359550 w 2015889"/>
                    <a:gd name="connsiteY186" fmla="*/ 1446658 h 3307417"/>
                    <a:gd name="connsiteX187" fmla="*/ 512832 w 2015889"/>
                    <a:gd name="connsiteY187" fmla="*/ 1402866 h 3307417"/>
                    <a:gd name="connsiteX188" fmla="*/ 585823 w 2015889"/>
                    <a:gd name="connsiteY188" fmla="*/ 1359074 h 3307417"/>
                    <a:gd name="connsiteX189" fmla="*/ 527430 w 2015889"/>
                    <a:gd name="connsiteY189" fmla="*/ 1293386 h 3307417"/>
                    <a:gd name="connsiteX190" fmla="*/ 432541 w 2015889"/>
                    <a:gd name="connsiteY190" fmla="*/ 1213101 h 3307417"/>
                    <a:gd name="connsiteX191" fmla="*/ 301157 w 2015889"/>
                    <a:gd name="connsiteY191" fmla="*/ 1154712 h 3307417"/>
                    <a:gd name="connsiteX192" fmla="*/ 308456 w 2015889"/>
                    <a:gd name="connsiteY192" fmla="*/ 1089024 h 3307417"/>
                    <a:gd name="connsiteX193" fmla="*/ 220866 w 2015889"/>
                    <a:gd name="connsiteY193" fmla="*/ 972246 h 3307417"/>
                    <a:gd name="connsiteX194" fmla="*/ 169772 w 2015889"/>
                    <a:gd name="connsiteY194" fmla="*/ 833571 h 3307417"/>
                    <a:gd name="connsiteX195" fmla="*/ 162473 w 2015889"/>
                    <a:gd name="connsiteY195" fmla="*/ 745987 h 3307417"/>
                    <a:gd name="connsiteX196" fmla="*/ 235464 w 2015889"/>
                    <a:gd name="connsiteY196" fmla="*/ 614611 h 3307417"/>
                    <a:gd name="connsiteX197" fmla="*/ 330353 w 2015889"/>
                    <a:gd name="connsiteY197" fmla="*/ 417548 h 3307417"/>
                    <a:gd name="connsiteX198" fmla="*/ 264661 w 2015889"/>
                    <a:gd name="connsiteY198" fmla="*/ 629209 h 3307417"/>
                    <a:gd name="connsiteX199" fmla="*/ 213567 w 2015889"/>
                    <a:gd name="connsiteY199" fmla="*/ 804376 h 3307417"/>
                    <a:gd name="connsiteX200" fmla="*/ 264661 w 2015889"/>
                    <a:gd name="connsiteY200" fmla="*/ 950350 h 3307417"/>
                    <a:gd name="connsiteX201" fmla="*/ 483635 w 2015889"/>
                    <a:gd name="connsiteY201" fmla="*/ 1176608 h 3307417"/>
                    <a:gd name="connsiteX202" fmla="*/ 607721 w 2015889"/>
                    <a:gd name="connsiteY202" fmla="*/ 1256893 h 3307417"/>
                    <a:gd name="connsiteX203" fmla="*/ 636917 w 2015889"/>
                    <a:gd name="connsiteY203" fmla="*/ 1278789 h 3307417"/>
                    <a:gd name="connsiteX204" fmla="*/ 615020 w 2015889"/>
                    <a:gd name="connsiteY204" fmla="*/ 1110920 h 3307417"/>
                    <a:gd name="connsiteX205" fmla="*/ 585823 w 2015889"/>
                    <a:gd name="connsiteY205" fmla="*/ 1052531 h 3307417"/>
                    <a:gd name="connsiteX206" fmla="*/ 469037 w 2015889"/>
                    <a:gd name="connsiteY206" fmla="*/ 1016038 h 3307417"/>
                    <a:gd name="connsiteX207" fmla="*/ 512832 w 2015889"/>
                    <a:gd name="connsiteY207" fmla="*/ 950350 h 3307417"/>
                    <a:gd name="connsiteX208" fmla="*/ 483635 w 2015889"/>
                    <a:gd name="connsiteY208" fmla="*/ 906558 h 3307417"/>
                    <a:gd name="connsiteX209" fmla="*/ 301157 w 2015889"/>
                    <a:gd name="connsiteY209" fmla="*/ 818974 h 3307417"/>
                    <a:gd name="connsiteX210" fmla="*/ 366849 w 2015889"/>
                    <a:gd name="connsiteY210" fmla="*/ 818974 h 3307417"/>
                    <a:gd name="connsiteX211" fmla="*/ 425242 w 2015889"/>
                    <a:gd name="connsiteY211" fmla="*/ 636507 h 3307417"/>
                    <a:gd name="connsiteX212" fmla="*/ 469037 w 2015889"/>
                    <a:gd name="connsiteY212" fmla="*/ 833571 h 3307417"/>
                    <a:gd name="connsiteX213" fmla="*/ 483635 w 2015889"/>
                    <a:gd name="connsiteY213" fmla="*/ 556222 h 3307417"/>
                    <a:gd name="connsiteX214" fmla="*/ 388746 w 2015889"/>
                    <a:gd name="connsiteY214" fmla="*/ 322665 h 3307417"/>
                    <a:gd name="connsiteX215" fmla="*/ 483635 w 2015889"/>
                    <a:gd name="connsiteY215" fmla="*/ 468638 h 3307417"/>
                    <a:gd name="connsiteX216" fmla="*/ 542028 w 2015889"/>
                    <a:gd name="connsiteY216" fmla="*/ 709494 h 3307417"/>
                    <a:gd name="connsiteX217" fmla="*/ 520131 w 2015889"/>
                    <a:gd name="connsiteY217" fmla="*/ 804376 h 3307417"/>
                    <a:gd name="connsiteX218" fmla="*/ 578524 w 2015889"/>
                    <a:gd name="connsiteY218" fmla="*/ 928454 h 3307417"/>
                    <a:gd name="connsiteX219" fmla="*/ 688011 w 2015889"/>
                    <a:gd name="connsiteY219" fmla="*/ 1001440 h 3307417"/>
                    <a:gd name="connsiteX220" fmla="*/ 731806 w 2015889"/>
                    <a:gd name="connsiteY220" fmla="*/ 877363 h 3307417"/>
                    <a:gd name="connsiteX221" fmla="*/ 797498 w 2015889"/>
                    <a:gd name="connsiteY221" fmla="*/ 775182 h 3307417"/>
                    <a:gd name="connsiteX222" fmla="*/ 848592 w 2015889"/>
                    <a:gd name="connsiteY222" fmla="*/ 658403 h 3307417"/>
                    <a:gd name="connsiteX223" fmla="*/ 775601 w 2015889"/>
                    <a:gd name="connsiteY223" fmla="*/ 468638 h 3307417"/>
                    <a:gd name="connsiteX224" fmla="*/ 739105 w 2015889"/>
                    <a:gd name="connsiteY224" fmla="*/ 183991 h 3307417"/>
                    <a:gd name="connsiteX225" fmla="*/ 782900 w 2015889"/>
                    <a:gd name="connsiteY225" fmla="*/ 30719 h 3307417"/>
                    <a:gd name="connsiteX226" fmla="*/ 782900 w 2015889"/>
                    <a:gd name="connsiteY226" fmla="*/ 16122 h 3307417"/>
                    <a:gd name="connsiteX227" fmla="*/ 790199 w 2015889"/>
                    <a:gd name="connsiteY227" fmla="*/ 213185 h 3307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15889" h="3307417">
                      <a:moveTo>
                        <a:pt x="746404" y="74511"/>
                      </a:moveTo>
                      <a:cubicBezTo>
                        <a:pt x="765260" y="34368"/>
                        <a:pt x="784116" y="-5775"/>
                        <a:pt x="790199" y="1524"/>
                      </a:cubicBezTo>
                      <a:cubicBezTo>
                        <a:pt x="796282" y="8823"/>
                        <a:pt x="781684" y="65996"/>
                        <a:pt x="782900" y="118303"/>
                      </a:cubicBezTo>
                      <a:cubicBezTo>
                        <a:pt x="784116" y="170610"/>
                        <a:pt x="788982" y="246029"/>
                        <a:pt x="797498" y="315366"/>
                      </a:cubicBezTo>
                      <a:cubicBezTo>
                        <a:pt x="806014" y="384703"/>
                        <a:pt x="816963" y="485668"/>
                        <a:pt x="833994" y="534326"/>
                      </a:cubicBezTo>
                      <a:cubicBezTo>
                        <a:pt x="851025" y="582984"/>
                        <a:pt x="881438" y="590283"/>
                        <a:pt x="899686" y="607313"/>
                      </a:cubicBezTo>
                      <a:cubicBezTo>
                        <a:pt x="917934" y="624343"/>
                        <a:pt x="910635" y="642589"/>
                        <a:pt x="943481" y="636507"/>
                      </a:cubicBezTo>
                      <a:cubicBezTo>
                        <a:pt x="976327" y="630425"/>
                        <a:pt x="1052968" y="595148"/>
                        <a:pt x="1096763" y="570819"/>
                      </a:cubicBezTo>
                      <a:cubicBezTo>
                        <a:pt x="1140558" y="546490"/>
                        <a:pt x="1170971" y="512430"/>
                        <a:pt x="1206250" y="490534"/>
                      </a:cubicBezTo>
                      <a:cubicBezTo>
                        <a:pt x="1241529" y="468638"/>
                        <a:pt x="1314521" y="427280"/>
                        <a:pt x="1308438" y="439444"/>
                      </a:cubicBezTo>
                      <a:cubicBezTo>
                        <a:pt x="1302356" y="451609"/>
                        <a:pt x="1212333" y="529461"/>
                        <a:pt x="1169755" y="563521"/>
                      </a:cubicBezTo>
                      <a:cubicBezTo>
                        <a:pt x="1127177" y="597581"/>
                        <a:pt x="1089464" y="621910"/>
                        <a:pt x="1052968" y="643806"/>
                      </a:cubicBezTo>
                      <a:cubicBezTo>
                        <a:pt x="1016472" y="665702"/>
                        <a:pt x="981193" y="673001"/>
                        <a:pt x="950780" y="694897"/>
                      </a:cubicBezTo>
                      <a:cubicBezTo>
                        <a:pt x="920367" y="716793"/>
                        <a:pt x="894820" y="752070"/>
                        <a:pt x="870490" y="775182"/>
                      </a:cubicBezTo>
                      <a:cubicBezTo>
                        <a:pt x="846160" y="798294"/>
                        <a:pt x="816963" y="806809"/>
                        <a:pt x="804798" y="833571"/>
                      </a:cubicBezTo>
                      <a:cubicBezTo>
                        <a:pt x="792633" y="860333"/>
                        <a:pt x="807230" y="900475"/>
                        <a:pt x="797498" y="935752"/>
                      </a:cubicBezTo>
                      <a:cubicBezTo>
                        <a:pt x="787766" y="971029"/>
                        <a:pt x="745187" y="1005089"/>
                        <a:pt x="746404" y="1045232"/>
                      </a:cubicBezTo>
                      <a:cubicBezTo>
                        <a:pt x="747621" y="1085375"/>
                        <a:pt x="791416" y="1141331"/>
                        <a:pt x="804798" y="1176608"/>
                      </a:cubicBezTo>
                      <a:cubicBezTo>
                        <a:pt x="818180" y="1211885"/>
                        <a:pt x="813313" y="1241079"/>
                        <a:pt x="826695" y="1256893"/>
                      </a:cubicBezTo>
                      <a:cubicBezTo>
                        <a:pt x="840077" y="1272707"/>
                        <a:pt x="860758" y="1272706"/>
                        <a:pt x="885088" y="1271490"/>
                      </a:cubicBezTo>
                      <a:cubicBezTo>
                        <a:pt x="909418" y="1270274"/>
                        <a:pt x="953214" y="1266625"/>
                        <a:pt x="972678" y="1249595"/>
                      </a:cubicBezTo>
                      <a:cubicBezTo>
                        <a:pt x="992142" y="1232565"/>
                        <a:pt x="997008" y="1203369"/>
                        <a:pt x="1001874" y="1169309"/>
                      </a:cubicBezTo>
                      <a:cubicBezTo>
                        <a:pt x="1006740" y="1135249"/>
                        <a:pt x="1000658" y="1085374"/>
                        <a:pt x="1001874" y="1045232"/>
                      </a:cubicBezTo>
                      <a:cubicBezTo>
                        <a:pt x="1003090" y="1005090"/>
                        <a:pt x="1010389" y="966164"/>
                        <a:pt x="1009173" y="928454"/>
                      </a:cubicBezTo>
                      <a:cubicBezTo>
                        <a:pt x="1007957" y="890744"/>
                        <a:pt x="995792" y="848169"/>
                        <a:pt x="994575" y="818974"/>
                      </a:cubicBezTo>
                      <a:cubicBezTo>
                        <a:pt x="993359" y="789779"/>
                        <a:pt x="994575" y="780048"/>
                        <a:pt x="1001874" y="753286"/>
                      </a:cubicBezTo>
                      <a:cubicBezTo>
                        <a:pt x="1009173" y="726524"/>
                        <a:pt x="1029854" y="652321"/>
                        <a:pt x="1038370" y="658403"/>
                      </a:cubicBezTo>
                      <a:cubicBezTo>
                        <a:pt x="1046886" y="664485"/>
                        <a:pt x="1045669" y="741121"/>
                        <a:pt x="1052968" y="789779"/>
                      </a:cubicBezTo>
                      <a:cubicBezTo>
                        <a:pt x="1060267" y="838437"/>
                        <a:pt x="1077299" y="904125"/>
                        <a:pt x="1082165" y="950350"/>
                      </a:cubicBezTo>
                      <a:cubicBezTo>
                        <a:pt x="1087031" y="996575"/>
                        <a:pt x="1074866" y="1034284"/>
                        <a:pt x="1082165" y="1067128"/>
                      </a:cubicBezTo>
                      <a:cubicBezTo>
                        <a:pt x="1089464" y="1099972"/>
                        <a:pt x="1104063" y="1131599"/>
                        <a:pt x="1125960" y="1147413"/>
                      </a:cubicBezTo>
                      <a:cubicBezTo>
                        <a:pt x="1147857" y="1163227"/>
                        <a:pt x="1181920" y="1166877"/>
                        <a:pt x="1213549" y="1162011"/>
                      </a:cubicBezTo>
                      <a:cubicBezTo>
                        <a:pt x="1245178" y="1157145"/>
                        <a:pt x="1281674" y="1148630"/>
                        <a:pt x="1315737" y="1118219"/>
                      </a:cubicBezTo>
                      <a:cubicBezTo>
                        <a:pt x="1349800" y="1087808"/>
                        <a:pt x="1393595" y="1026985"/>
                        <a:pt x="1417925" y="979544"/>
                      </a:cubicBezTo>
                      <a:cubicBezTo>
                        <a:pt x="1442255" y="932103"/>
                        <a:pt x="1450771" y="866415"/>
                        <a:pt x="1461720" y="833571"/>
                      </a:cubicBezTo>
                      <a:cubicBezTo>
                        <a:pt x="1472669" y="800727"/>
                        <a:pt x="1464154" y="800727"/>
                        <a:pt x="1483618" y="782480"/>
                      </a:cubicBezTo>
                      <a:cubicBezTo>
                        <a:pt x="1503082" y="764233"/>
                        <a:pt x="1554177" y="742337"/>
                        <a:pt x="1578507" y="724091"/>
                      </a:cubicBezTo>
                      <a:cubicBezTo>
                        <a:pt x="1602837" y="705845"/>
                        <a:pt x="1629601" y="673001"/>
                        <a:pt x="1629601" y="673001"/>
                      </a:cubicBezTo>
                      <a:cubicBezTo>
                        <a:pt x="1649065" y="653538"/>
                        <a:pt x="1673396" y="630425"/>
                        <a:pt x="1695293" y="607313"/>
                      </a:cubicBezTo>
                      <a:cubicBezTo>
                        <a:pt x="1717190" y="584201"/>
                        <a:pt x="1733005" y="552573"/>
                        <a:pt x="1760985" y="534326"/>
                      </a:cubicBezTo>
                      <a:cubicBezTo>
                        <a:pt x="1788965" y="516079"/>
                        <a:pt x="1854657" y="491751"/>
                        <a:pt x="1863173" y="497833"/>
                      </a:cubicBezTo>
                      <a:cubicBezTo>
                        <a:pt x="1871689" y="503915"/>
                        <a:pt x="1831543" y="548923"/>
                        <a:pt x="1812079" y="570819"/>
                      </a:cubicBezTo>
                      <a:cubicBezTo>
                        <a:pt x="1792615" y="592715"/>
                        <a:pt x="1790182" y="592716"/>
                        <a:pt x="1746387" y="629209"/>
                      </a:cubicBezTo>
                      <a:cubicBezTo>
                        <a:pt x="1702592" y="665702"/>
                        <a:pt x="1591888" y="742338"/>
                        <a:pt x="1549310" y="789779"/>
                      </a:cubicBezTo>
                      <a:cubicBezTo>
                        <a:pt x="1506732" y="837220"/>
                        <a:pt x="1517680" y="862765"/>
                        <a:pt x="1490917" y="913856"/>
                      </a:cubicBezTo>
                      <a:cubicBezTo>
                        <a:pt x="1464154" y="964947"/>
                        <a:pt x="1411843" y="1056180"/>
                        <a:pt x="1388729" y="1096323"/>
                      </a:cubicBezTo>
                      <a:cubicBezTo>
                        <a:pt x="1365615" y="1136466"/>
                        <a:pt x="1336418" y="1152279"/>
                        <a:pt x="1352233" y="1154712"/>
                      </a:cubicBezTo>
                      <a:cubicBezTo>
                        <a:pt x="1368048" y="1157145"/>
                        <a:pt x="1444689" y="1113353"/>
                        <a:pt x="1483618" y="1110920"/>
                      </a:cubicBezTo>
                      <a:cubicBezTo>
                        <a:pt x="1522547" y="1108487"/>
                        <a:pt x="1549310" y="1130384"/>
                        <a:pt x="1585806" y="1140115"/>
                      </a:cubicBezTo>
                      <a:cubicBezTo>
                        <a:pt x="1622302" y="1149846"/>
                        <a:pt x="1702592" y="1169309"/>
                        <a:pt x="1702592" y="1169309"/>
                      </a:cubicBezTo>
                      <a:cubicBezTo>
                        <a:pt x="1741521" y="1179040"/>
                        <a:pt x="1802347" y="1183907"/>
                        <a:pt x="1819378" y="1198504"/>
                      </a:cubicBezTo>
                      <a:cubicBezTo>
                        <a:pt x="1836409" y="1213101"/>
                        <a:pt x="1812079" y="1245945"/>
                        <a:pt x="1804780" y="1256893"/>
                      </a:cubicBezTo>
                      <a:cubicBezTo>
                        <a:pt x="1797481" y="1267841"/>
                        <a:pt x="1803563" y="1273924"/>
                        <a:pt x="1775583" y="1264192"/>
                      </a:cubicBezTo>
                      <a:cubicBezTo>
                        <a:pt x="1747603" y="1254461"/>
                        <a:pt x="1683128" y="1215534"/>
                        <a:pt x="1636900" y="1198504"/>
                      </a:cubicBezTo>
                      <a:cubicBezTo>
                        <a:pt x="1590672" y="1181474"/>
                        <a:pt x="1555393" y="1163227"/>
                        <a:pt x="1498216" y="1162011"/>
                      </a:cubicBezTo>
                      <a:cubicBezTo>
                        <a:pt x="1441039" y="1160795"/>
                        <a:pt x="1344934" y="1168093"/>
                        <a:pt x="1293840" y="1191205"/>
                      </a:cubicBezTo>
                      <a:cubicBezTo>
                        <a:pt x="1242746" y="1214317"/>
                        <a:pt x="1191652" y="1300685"/>
                        <a:pt x="1191652" y="1300685"/>
                      </a:cubicBezTo>
                      <a:cubicBezTo>
                        <a:pt x="1160022" y="1334745"/>
                        <a:pt x="1118660" y="1363941"/>
                        <a:pt x="1104062" y="1395568"/>
                      </a:cubicBezTo>
                      <a:cubicBezTo>
                        <a:pt x="1089464" y="1427196"/>
                        <a:pt x="1101629" y="1452740"/>
                        <a:pt x="1104062" y="1490450"/>
                      </a:cubicBezTo>
                      <a:cubicBezTo>
                        <a:pt x="1106495" y="1528160"/>
                        <a:pt x="1106496" y="1592631"/>
                        <a:pt x="1118661" y="1621826"/>
                      </a:cubicBezTo>
                      <a:cubicBezTo>
                        <a:pt x="1130826" y="1651021"/>
                        <a:pt x="1152724" y="1646155"/>
                        <a:pt x="1177054" y="1665618"/>
                      </a:cubicBezTo>
                      <a:cubicBezTo>
                        <a:pt x="1201384" y="1685081"/>
                        <a:pt x="1234230" y="1725223"/>
                        <a:pt x="1264643" y="1738604"/>
                      </a:cubicBezTo>
                      <a:cubicBezTo>
                        <a:pt x="1295056" y="1751985"/>
                        <a:pt x="1332769" y="1739821"/>
                        <a:pt x="1359532" y="1745903"/>
                      </a:cubicBezTo>
                      <a:cubicBezTo>
                        <a:pt x="1386295" y="1751985"/>
                        <a:pt x="1391162" y="1771449"/>
                        <a:pt x="1425225" y="1775098"/>
                      </a:cubicBezTo>
                      <a:cubicBezTo>
                        <a:pt x="1459288" y="1778747"/>
                        <a:pt x="1528629" y="1760500"/>
                        <a:pt x="1563908" y="1767799"/>
                      </a:cubicBezTo>
                      <a:cubicBezTo>
                        <a:pt x="1599187" y="1775098"/>
                        <a:pt x="1617436" y="1809159"/>
                        <a:pt x="1636900" y="1818890"/>
                      </a:cubicBezTo>
                      <a:cubicBezTo>
                        <a:pt x="1656364" y="1828621"/>
                        <a:pt x="1666097" y="1837136"/>
                        <a:pt x="1680695" y="1826188"/>
                      </a:cubicBezTo>
                      <a:cubicBezTo>
                        <a:pt x="1695293" y="1815240"/>
                        <a:pt x="1708674" y="1762934"/>
                        <a:pt x="1724489" y="1753202"/>
                      </a:cubicBezTo>
                      <a:cubicBezTo>
                        <a:pt x="1740304" y="1743470"/>
                        <a:pt x="1759768" y="1764150"/>
                        <a:pt x="1775583" y="1767799"/>
                      </a:cubicBezTo>
                      <a:cubicBezTo>
                        <a:pt x="1791398" y="1771448"/>
                        <a:pt x="1805996" y="1777531"/>
                        <a:pt x="1819378" y="1775098"/>
                      </a:cubicBezTo>
                      <a:cubicBezTo>
                        <a:pt x="1832760" y="1772665"/>
                        <a:pt x="1846142" y="1741038"/>
                        <a:pt x="1855874" y="1753202"/>
                      </a:cubicBezTo>
                      <a:cubicBezTo>
                        <a:pt x="1865606" y="1765366"/>
                        <a:pt x="1857090" y="1827405"/>
                        <a:pt x="1877771" y="1848084"/>
                      </a:cubicBezTo>
                      <a:cubicBezTo>
                        <a:pt x="1898452" y="1868764"/>
                        <a:pt x="1958062" y="1867547"/>
                        <a:pt x="1979959" y="1877279"/>
                      </a:cubicBezTo>
                      <a:cubicBezTo>
                        <a:pt x="2001856" y="1887011"/>
                        <a:pt x="2028620" y="1904041"/>
                        <a:pt x="2009156" y="1906474"/>
                      </a:cubicBezTo>
                      <a:cubicBezTo>
                        <a:pt x="1989692" y="1908907"/>
                        <a:pt x="1886287" y="1879712"/>
                        <a:pt x="1863173" y="1891876"/>
                      </a:cubicBezTo>
                      <a:cubicBezTo>
                        <a:pt x="1840059" y="1904040"/>
                        <a:pt x="1875338" y="1968512"/>
                        <a:pt x="1870472" y="1979460"/>
                      </a:cubicBezTo>
                      <a:cubicBezTo>
                        <a:pt x="1865606" y="1990408"/>
                        <a:pt x="1855874" y="1978243"/>
                        <a:pt x="1833977" y="1957564"/>
                      </a:cubicBezTo>
                      <a:cubicBezTo>
                        <a:pt x="1812080" y="1936885"/>
                        <a:pt x="1769501" y="1868764"/>
                        <a:pt x="1739088" y="1855383"/>
                      </a:cubicBezTo>
                      <a:cubicBezTo>
                        <a:pt x="1708675" y="1842002"/>
                        <a:pt x="1679478" y="1883361"/>
                        <a:pt x="1651498" y="1877279"/>
                      </a:cubicBezTo>
                      <a:cubicBezTo>
                        <a:pt x="1623518" y="1871197"/>
                        <a:pt x="1605270" y="1827405"/>
                        <a:pt x="1571207" y="1818890"/>
                      </a:cubicBezTo>
                      <a:cubicBezTo>
                        <a:pt x="1537144" y="1810375"/>
                        <a:pt x="1494566" y="1817673"/>
                        <a:pt x="1447122" y="1826188"/>
                      </a:cubicBezTo>
                      <a:cubicBezTo>
                        <a:pt x="1399678" y="1834703"/>
                        <a:pt x="1319387" y="1857816"/>
                        <a:pt x="1286541" y="1869980"/>
                      </a:cubicBezTo>
                      <a:cubicBezTo>
                        <a:pt x="1253695" y="1882144"/>
                        <a:pt x="1253695" y="1883361"/>
                        <a:pt x="1250045" y="1899175"/>
                      </a:cubicBezTo>
                      <a:cubicBezTo>
                        <a:pt x="1246395" y="1914989"/>
                        <a:pt x="1257344" y="1929586"/>
                        <a:pt x="1264643" y="1964863"/>
                      </a:cubicBezTo>
                      <a:cubicBezTo>
                        <a:pt x="1271942" y="2000140"/>
                        <a:pt x="1279242" y="2073126"/>
                        <a:pt x="1293840" y="2110836"/>
                      </a:cubicBezTo>
                      <a:cubicBezTo>
                        <a:pt x="1308438" y="2148546"/>
                        <a:pt x="1335202" y="2165576"/>
                        <a:pt x="1352233" y="2191121"/>
                      </a:cubicBezTo>
                      <a:cubicBezTo>
                        <a:pt x="1369264" y="2216666"/>
                        <a:pt x="1387512" y="2262892"/>
                        <a:pt x="1396028" y="2264108"/>
                      </a:cubicBezTo>
                      <a:cubicBezTo>
                        <a:pt x="1404544" y="2265324"/>
                        <a:pt x="1388729" y="2206935"/>
                        <a:pt x="1403327" y="2198420"/>
                      </a:cubicBezTo>
                      <a:cubicBezTo>
                        <a:pt x="1417925" y="2189905"/>
                        <a:pt x="1473886" y="2192338"/>
                        <a:pt x="1483618" y="2213017"/>
                      </a:cubicBezTo>
                      <a:cubicBezTo>
                        <a:pt x="1493350" y="2233697"/>
                        <a:pt x="1460504" y="2298168"/>
                        <a:pt x="1461720" y="2322497"/>
                      </a:cubicBezTo>
                      <a:cubicBezTo>
                        <a:pt x="1462936" y="2346826"/>
                        <a:pt x="1482401" y="2344393"/>
                        <a:pt x="1490917" y="2358990"/>
                      </a:cubicBezTo>
                      <a:cubicBezTo>
                        <a:pt x="1499433" y="2373587"/>
                        <a:pt x="1477535" y="2383319"/>
                        <a:pt x="1512814" y="2410081"/>
                      </a:cubicBezTo>
                      <a:cubicBezTo>
                        <a:pt x="1548093" y="2436843"/>
                        <a:pt x="1661230" y="2490366"/>
                        <a:pt x="1702592" y="2519561"/>
                      </a:cubicBezTo>
                      <a:cubicBezTo>
                        <a:pt x="1743954" y="2548756"/>
                        <a:pt x="1722056" y="2552405"/>
                        <a:pt x="1760985" y="2585249"/>
                      </a:cubicBezTo>
                      <a:cubicBezTo>
                        <a:pt x="1799914" y="2618093"/>
                        <a:pt x="1931298" y="2703243"/>
                        <a:pt x="1936164" y="2716624"/>
                      </a:cubicBezTo>
                      <a:cubicBezTo>
                        <a:pt x="1941030" y="2730005"/>
                        <a:pt x="1813296" y="2654586"/>
                        <a:pt x="1790182" y="2665534"/>
                      </a:cubicBezTo>
                      <a:cubicBezTo>
                        <a:pt x="1767068" y="2676482"/>
                        <a:pt x="1805997" y="2731221"/>
                        <a:pt x="1797481" y="2782312"/>
                      </a:cubicBezTo>
                      <a:cubicBezTo>
                        <a:pt x="1788965" y="2833403"/>
                        <a:pt x="1750037" y="2941666"/>
                        <a:pt x="1739088" y="2972077"/>
                      </a:cubicBezTo>
                      <a:cubicBezTo>
                        <a:pt x="1728139" y="3002488"/>
                        <a:pt x="1731789" y="2986675"/>
                        <a:pt x="1731789" y="2964779"/>
                      </a:cubicBezTo>
                      <a:cubicBezTo>
                        <a:pt x="1731789" y="2942883"/>
                        <a:pt x="1741521" y="2896658"/>
                        <a:pt x="1739088" y="2840702"/>
                      </a:cubicBezTo>
                      <a:cubicBezTo>
                        <a:pt x="1736655" y="2784746"/>
                        <a:pt x="1748820" y="2688647"/>
                        <a:pt x="1717190" y="2629041"/>
                      </a:cubicBezTo>
                      <a:cubicBezTo>
                        <a:pt x="1685560" y="2569435"/>
                        <a:pt x="1582156" y="2467253"/>
                        <a:pt x="1549310" y="2483067"/>
                      </a:cubicBezTo>
                      <a:cubicBezTo>
                        <a:pt x="1516464" y="2498881"/>
                        <a:pt x="1529845" y="2681348"/>
                        <a:pt x="1520113" y="2723923"/>
                      </a:cubicBezTo>
                      <a:cubicBezTo>
                        <a:pt x="1510381" y="2766499"/>
                        <a:pt x="1492133" y="2771364"/>
                        <a:pt x="1490917" y="2738520"/>
                      </a:cubicBezTo>
                      <a:cubicBezTo>
                        <a:pt x="1489701" y="2705676"/>
                        <a:pt x="1514030" y="2579166"/>
                        <a:pt x="1512814" y="2526859"/>
                      </a:cubicBezTo>
                      <a:cubicBezTo>
                        <a:pt x="1511598" y="2474552"/>
                        <a:pt x="1501866" y="2445358"/>
                        <a:pt x="1483618" y="2424678"/>
                      </a:cubicBezTo>
                      <a:cubicBezTo>
                        <a:pt x="1465370" y="2403998"/>
                        <a:pt x="1427657" y="2427111"/>
                        <a:pt x="1403327" y="2402782"/>
                      </a:cubicBezTo>
                      <a:cubicBezTo>
                        <a:pt x="1378997" y="2378453"/>
                        <a:pt x="1360749" y="2311549"/>
                        <a:pt x="1337635" y="2278705"/>
                      </a:cubicBezTo>
                      <a:cubicBezTo>
                        <a:pt x="1314521" y="2245861"/>
                        <a:pt x="1313304" y="2159493"/>
                        <a:pt x="1264643" y="2205718"/>
                      </a:cubicBezTo>
                      <a:cubicBezTo>
                        <a:pt x="1215982" y="2251943"/>
                        <a:pt x="1073649" y="2479418"/>
                        <a:pt x="1045669" y="2556054"/>
                      </a:cubicBezTo>
                      <a:cubicBezTo>
                        <a:pt x="1017689" y="2632690"/>
                        <a:pt x="1082165" y="2615660"/>
                        <a:pt x="1096763" y="2665534"/>
                      </a:cubicBezTo>
                      <a:cubicBezTo>
                        <a:pt x="1111361" y="2715408"/>
                        <a:pt x="1134475" y="2816373"/>
                        <a:pt x="1133259" y="2855299"/>
                      </a:cubicBezTo>
                      <a:cubicBezTo>
                        <a:pt x="1132043" y="2894225"/>
                        <a:pt x="1104062" y="2919770"/>
                        <a:pt x="1089464" y="2899091"/>
                      </a:cubicBezTo>
                      <a:cubicBezTo>
                        <a:pt x="1074866" y="2878412"/>
                        <a:pt x="1062700" y="2778663"/>
                        <a:pt x="1045669" y="2731222"/>
                      </a:cubicBezTo>
                      <a:cubicBezTo>
                        <a:pt x="1028638" y="2683781"/>
                        <a:pt x="989709" y="2653369"/>
                        <a:pt x="987276" y="2614443"/>
                      </a:cubicBezTo>
                      <a:cubicBezTo>
                        <a:pt x="984843" y="2575517"/>
                        <a:pt x="997008" y="2559704"/>
                        <a:pt x="1031071" y="2497665"/>
                      </a:cubicBezTo>
                      <a:cubicBezTo>
                        <a:pt x="1065134" y="2435627"/>
                        <a:pt x="1160022" y="2299385"/>
                        <a:pt x="1191652" y="2242212"/>
                      </a:cubicBezTo>
                      <a:cubicBezTo>
                        <a:pt x="1223282" y="2185039"/>
                        <a:pt x="1241530" y="2209368"/>
                        <a:pt x="1220849" y="2154628"/>
                      </a:cubicBezTo>
                      <a:cubicBezTo>
                        <a:pt x="1200168" y="2099888"/>
                        <a:pt x="1102846" y="1939317"/>
                        <a:pt x="1067567" y="1913772"/>
                      </a:cubicBezTo>
                      <a:cubicBezTo>
                        <a:pt x="1032288" y="1888227"/>
                        <a:pt x="1028638" y="1967296"/>
                        <a:pt x="1009173" y="2001356"/>
                      </a:cubicBezTo>
                      <a:cubicBezTo>
                        <a:pt x="989709" y="2035417"/>
                        <a:pt x="960512" y="2080425"/>
                        <a:pt x="950780" y="2118135"/>
                      </a:cubicBezTo>
                      <a:cubicBezTo>
                        <a:pt x="941048" y="2155845"/>
                        <a:pt x="960512" y="2180173"/>
                        <a:pt x="950780" y="2227614"/>
                      </a:cubicBezTo>
                      <a:cubicBezTo>
                        <a:pt x="941048" y="2275055"/>
                        <a:pt x="906985" y="2351691"/>
                        <a:pt x="892387" y="2402782"/>
                      </a:cubicBezTo>
                      <a:cubicBezTo>
                        <a:pt x="877789" y="2453873"/>
                        <a:pt x="858325" y="2474552"/>
                        <a:pt x="863191" y="2534158"/>
                      </a:cubicBezTo>
                      <a:cubicBezTo>
                        <a:pt x="868057" y="2593764"/>
                        <a:pt x="897254" y="2697161"/>
                        <a:pt x="921584" y="2760416"/>
                      </a:cubicBezTo>
                      <a:cubicBezTo>
                        <a:pt x="945914" y="2823671"/>
                        <a:pt x="975110" y="2869896"/>
                        <a:pt x="1009173" y="2913688"/>
                      </a:cubicBezTo>
                      <a:cubicBezTo>
                        <a:pt x="1043236" y="2957480"/>
                        <a:pt x="1085815" y="2978160"/>
                        <a:pt x="1125960" y="3023168"/>
                      </a:cubicBezTo>
                      <a:cubicBezTo>
                        <a:pt x="1166105" y="3068176"/>
                        <a:pt x="1191652" y="3144812"/>
                        <a:pt x="1250045" y="3183738"/>
                      </a:cubicBezTo>
                      <a:cubicBezTo>
                        <a:pt x="1308438" y="3222664"/>
                        <a:pt x="1467803" y="3246993"/>
                        <a:pt x="1476319" y="3256725"/>
                      </a:cubicBezTo>
                      <a:cubicBezTo>
                        <a:pt x="1484835" y="3266457"/>
                        <a:pt x="1341284" y="3238479"/>
                        <a:pt x="1301139" y="3242128"/>
                      </a:cubicBezTo>
                      <a:cubicBezTo>
                        <a:pt x="1260994" y="3245777"/>
                        <a:pt x="1253695" y="3288353"/>
                        <a:pt x="1235447" y="3278621"/>
                      </a:cubicBezTo>
                      <a:cubicBezTo>
                        <a:pt x="1217199" y="3268889"/>
                        <a:pt x="1222065" y="3233612"/>
                        <a:pt x="1191652" y="3183738"/>
                      </a:cubicBezTo>
                      <a:cubicBezTo>
                        <a:pt x="1161239" y="3133864"/>
                        <a:pt x="1094330" y="3026817"/>
                        <a:pt x="1052968" y="2979376"/>
                      </a:cubicBezTo>
                      <a:cubicBezTo>
                        <a:pt x="1011606" y="2931935"/>
                        <a:pt x="961729" y="2875979"/>
                        <a:pt x="943481" y="2899091"/>
                      </a:cubicBezTo>
                      <a:cubicBezTo>
                        <a:pt x="925233" y="2922203"/>
                        <a:pt x="932532" y="3052363"/>
                        <a:pt x="943481" y="3118051"/>
                      </a:cubicBezTo>
                      <a:cubicBezTo>
                        <a:pt x="954430" y="3183739"/>
                        <a:pt x="1006740" y="3266456"/>
                        <a:pt x="1009173" y="3293218"/>
                      </a:cubicBezTo>
                      <a:cubicBezTo>
                        <a:pt x="1011606" y="3319980"/>
                        <a:pt x="970244" y="3305383"/>
                        <a:pt x="958079" y="3278621"/>
                      </a:cubicBezTo>
                      <a:cubicBezTo>
                        <a:pt x="945914" y="3251859"/>
                        <a:pt x="944698" y="3200769"/>
                        <a:pt x="936182" y="3132648"/>
                      </a:cubicBezTo>
                      <a:cubicBezTo>
                        <a:pt x="927666" y="3064527"/>
                        <a:pt x="921583" y="2948965"/>
                        <a:pt x="906985" y="2869896"/>
                      </a:cubicBezTo>
                      <a:cubicBezTo>
                        <a:pt x="892387" y="2790827"/>
                        <a:pt x="865623" y="2710542"/>
                        <a:pt x="848592" y="2658235"/>
                      </a:cubicBezTo>
                      <a:cubicBezTo>
                        <a:pt x="831561" y="2605928"/>
                        <a:pt x="810881" y="2597413"/>
                        <a:pt x="804798" y="2556054"/>
                      </a:cubicBezTo>
                      <a:cubicBezTo>
                        <a:pt x="798716" y="2514695"/>
                        <a:pt x="796282" y="2475769"/>
                        <a:pt x="812097" y="2410081"/>
                      </a:cubicBezTo>
                      <a:cubicBezTo>
                        <a:pt x="827912" y="2344393"/>
                        <a:pt x="882655" y="2225182"/>
                        <a:pt x="899686" y="2161927"/>
                      </a:cubicBezTo>
                      <a:cubicBezTo>
                        <a:pt x="916717" y="2098672"/>
                        <a:pt x="916718" y="2062179"/>
                        <a:pt x="914285" y="2030551"/>
                      </a:cubicBezTo>
                      <a:cubicBezTo>
                        <a:pt x="911852" y="1998923"/>
                        <a:pt x="896037" y="1983109"/>
                        <a:pt x="885088" y="1972161"/>
                      </a:cubicBezTo>
                      <a:cubicBezTo>
                        <a:pt x="874139" y="1961213"/>
                        <a:pt x="859541" y="1951482"/>
                        <a:pt x="848592" y="1964863"/>
                      </a:cubicBezTo>
                      <a:cubicBezTo>
                        <a:pt x="837643" y="1978244"/>
                        <a:pt x="827912" y="2008655"/>
                        <a:pt x="819396" y="2052447"/>
                      </a:cubicBezTo>
                      <a:cubicBezTo>
                        <a:pt x="810880" y="2096239"/>
                        <a:pt x="799931" y="2185039"/>
                        <a:pt x="797498" y="2227614"/>
                      </a:cubicBezTo>
                      <a:cubicBezTo>
                        <a:pt x="795065" y="2270189"/>
                        <a:pt x="808447" y="2292086"/>
                        <a:pt x="804798" y="2307900"/>
                      </a:cubicBezTo>
                      <a:cubicBezTo>
                        <a:pt x="801149" y="2323714"/>
                        <a:pt x="780467" y="2305467"/>
                        <a:pt x="775601" y="2322497"/>
                      </a:cubicBezTo>
                      <a:cubicBezTo>
                        <a:pt x="770735" y="2339527"/>
                        <a:pt x="782900" y="2386969"/>
                        <a:pt x="775601" y="2410081"/>
                      </a:cubicBezTo>
                      <a:cubicBezTo>
                        <a:pt x="768302" y="2433193"/>
                        <a:pt x="739105" y="2436842"/>
                        <a:pt x="731806" y="2461171"/>
                      </a:cubicBezTo>
                      <a:cubicBezTo>
                        <a:pt x="724507" y="2485500"/>
                        <a:pt x="730589" y="2531725"/>
                        <a:pt x="731806" y="2556054"/>
                      </a:cubicBezTo>
                      <a:cubicBezTo>
                        <a:pt x="733023" y="2580383"/>
                        <a:pt x="743971" y="2625392"/>
                        <a:pt x="739105" y="2607145"/>
                      </a:cubicBezTo>
                      <a:cubicBezTo>
                        <a:pt x="734239" y="2588898"/>
                        <a:pt x="700177" y="2492799"/>
                        <a:pt x="702610" y="2446574"/>
                      </a:cubicBezTo>
                      <a:cubicBezTo>
                        <a:pt x="705043" y="2400349"/>
                        <a:pt x="752488" y="2368722"/>
                        <a:pt x="753704" y="2329796"/>
                      </a:cubicBezTo>
                      <a:cubicBezTo>
                        <a:pt x="754920" y="2290870"/>
                        <a:pt x="728157" y="2236130"/>
                        <a:pt x="709909" y="2213017"/>
                      </a:cubicBezTo>
                      <a:cubicBezTo>
                        <a:pt x="691661" y="2189904"/>
                        <a:pt x="645432" y="2200853"/>
                        <a:pt x="644216" y="2191121"/>
                      </a:cubicBezTo>
                      <a:cubicBezTo>
                        <a:pt x="642999" y="2181390"/>
                        <a:pt x="695311" y="2172875"/>
                        <a:pt x="702610" y="2154628"/>
                      </a:cubicBezTo>
                      <a:cubicBezTo>
                        <a:pt x="709909" y="2136381"/>
                        <a:pt x="722074" y="2074342"/>
                        <a:pt x="688011" y="2081641"/>
                      </a:cubicBezTo>
                      <a:cubicBezTo>
                        <a:pt x="653948" y="2088940"/>
                        <a:pt x="534730" y="2186256"/>
                        <a:pt x="498234" y="2198420"/>
                      </a:cubicBezTo>
                      <a:cubicBezTo>
                        <a:pt x="461738" y="2210585"/>
                        <a:pt x="447140" y="2174091"/>
                        <a:pt x="469037" y="2154628"/>
                      </a:cubicBezTo>
                      <a:cubicBezTo>
                        <a:pt x="490934" y="2135165"/>
                        <a:pt x="628401" y="2126649"/>
                        <a:pt x="629618" y="2081641"/>
                      </a:cubicBezTo>
                      <a:cubicBezTo>
                        <a:pt x="630834" y="2036633"/>
                        <a:pt x="471470" y="1894309"/>
                        <a:pt x="476336" y="1884578"/>
                      </a:cubicBezTo>
                      <a:cubicBezTo>
                        <a:pt x="481202" y="1874847"/>
                        <a:pt x="616237" y="2006222"/>
                        <a:pt x="658815" y="2023252"/>
                      </a:cubicBezTo>
                      <a:cubicBezTo>
                        <a:pt x="701393" y="2040282"/>
                        <a:pt x="711125" y="2022036"/>
                        <a:pt x="731806" y="1986759"/>
                      </a:cubicBezTo>
                      <a:cubicBezTo>
                        <a:pt x="752487" y="1951482"/>
                        <a:pt x="784116" y="1861465"/>
                        <a:pt x="782900" y="1811591"/>
                      </a:cubicBezTo>
                      <a:cubicBezTo>
                        <a:pt x="781684" y="1761717"/>
                        <a:pt x="754920" y="1713059"/>
                        <a:pt x="724507" y="1687514"/>
                      </a:cubicBezTo>
                      <a:cubicBezTo>
                        <a:pt x="694094" y="1661969"/>
                        <a:pt x="617453" y="1678998"/>
                        <a:pt x="600422" y="1658319"/>
                      </a:cubicBezTo>
                      <a:cubicBezTo>
                        <a:pt x="583391" y="1637640"/>
                        <a:pt x="621103" y="1596281"/>
                        <a:pt x="622319" y="1563437"/>
                      </a:cubicBezTo>
                      <a:cubicBezTo>
                        <a:pt x="623535" y="1530593"/>
                        <a:pt x="622319" y="1479503"/>
                        <a:pt x="607721" y="1461256"/>
                      </a:cubicBezTo>
                      <a:cubicBezTo>
                        <a:pt x="593123" y="1443009"/>
                        <a:pt x="559059" y="1447875"/>
                        <a:pt x="534729" y="1453957"/>
                      </a:cubicBezTo>
                      <a:cubicBezTo>
                        <a:pt x="510399" y="1460039"/>
                        <a:pt x="490934" y="1490450"/>
                        <a:pt x="461738" y="1497749"/>
                      </a:cubicBezTo>
                      <a:cubicBezTo>
                        <a:pt x="432541" y="1505048"/>
                        <a:pt x="392396" y="1491667"/>
                        <a:pt x="359550" y="1497749"/>
                      </a:cubicBezTo>
                      <a:cubicBezTo>
                        <a:pt x="326704" y="1503831"/>
                        <a:pt x="298724" y="1531809"/>
                        <a:pt x="264661" y="1534242"/>
                      </a:cubicBezTo>
                      <a:cubicBezTo>
                        <a:pt x="230598" y="1536675"/>
                        <a:pt x="183154" y="1520861"/>
                        <a:pt x="155174" y="1512346"/>
                      </a:cubicBezTo>
                      <a:cubicBezTo>
                        <a:pt x="127194" y="1503831"/>
                        <a:pt x="122328" y="1481936"/>
                        <a:pt x="96781" y="1483152"/>
                      </a:cubicBezTo>
                      <a:cubicBezTo>
                        <a:pt x="71234" y="1484369"/>
                        <a:pt x="12841" y="1531809"/>
                        <a:pt x="1892" y="1519645"/>
                      </a:cubicBezTo>
                      <a:cubicBezTo>
                        <a:pt x="-9057" y="1507481"/>
                        <a:pt x="31088" y="1436927"/>
                        <a:pt x="31088" y="1410165"/>
                      </a:cubicBezTo>
                      <a:cubicBezTo>
                        <a:pt x="31088" y="1383403"/>
                        <a:pt x="-5407" y="1366373"/>
                        <a:pt x="1892" y="1359074"/>
                      </a:cubicBezTo>
                      <a:cubicBezTo>
                        <a:pt x="9191" y="1351775"/>
                        <a:pt x="45687" y="1383403"/>
                        <a:pt x="74883" y="1366373"/>
                      </a:cubicBezTo>
                      <a:cubicBezTo>
                        <a:pt x="104079" y="1349343"/>
                        <a:pt x="161256" y="1258110"/>
                        <a:pt x="177071" y="1256893"/>
                      </a:cubicBezTo>
                      <a:cubicBezTo>
                        <a:pt x="192886" y="1255677"/>
                        <a:pt x="178288" y="1329879"/>
                        <a:pt x="169772" y="1359074"/>
                      </a:cubicBezTo>
                      <a:cubicBezTo>
                        <a:pt x="161256" y="1388269"/>
                        <a:pt x="123544" y="1413814"/>
                        <a:pt x="125977" y="1432061"/>
                      </a:cubicBezTo>
                      <a:cubicBezTo>
                        <a:pt x="128410" y="1450308"/>
                        <a:pt x="158823" y="1462472"/>
                        <a:pt x="184370" y="1468554"/>
                      </a:cubicBezTo>
                      <a:cubicBezTo>
                        <a:pt x="209917" y="1474636"/>
                        <a:pt x="250062" y="1472203"/>
                        <a:pt x="279259" y="1468554"/>
                      </a:cubicBezTo>
                      <a:cubicBezTo>
                        <a:pt x="308456" y="1464905"/>
                        <a:pt x="359550" y="1446658"/>
                        <a:pt x="359550" y="1446658"/>
                      </a:cubicBezTo>
                      <a:cubicBezTo>
                        <a:pt x="398479" y="1435710"/>
                        <a:pt x="475120" y="1417463"/>
                        <a:pt x="512832" y="1402866"/>
                      </a:cubicBezTo>
                      <a:cubicBezTo>
                        <a:pt x="550544" y="1388269"/>
                        <a:pt x="583390" y="1377321"/>
                        <a:pt x="585823" y="1359074"/>
                      </a:cubicBezTo>
                      <a:cubicBezTo>
                        <a:pt x="588256" y="1340827"/>
                        <a:pt x="552977" y="1317715"/>
                        <a:pt x="527430" y="1293386"/>
                      </a:cubicBezTo>
                      <a:cubicBezTo>
                        <a:pt x="501883" y="1269057"/>
                        <a:pt x="470253" y="1236213"/>
                        <a:pt x="432541" y="1213101"/>
                      </a:cubicBezTo>
                      <a:cubicBezTo>
                        <a:pt x="394829" y="1189989"/>
                        <a:pt x="321838" y="1175392"/>
                        <a:pt x="301157" y="1154712"/>
                      </a:cubicBezTo>
                      <a:cubicBezTo>
                        <a:pt x="280476" y="1134033"/>
                        <a:pt x="321838" y="1119435"/>
                        <a:pt x="308456" y="1089024"/>
                      </a:cubicBezTo>
                      <a:cubicBezTo>
                        <a:pt x="295074" y="1058613"/>
                        <a:pt x="243980" y="1014822"/>
                        <a:pt x="220866" y="972246"/>
                      </a:cubicBezTo>
                      <a:cubicBezTo>
                        <a:pt x="197752" y="929671"/>
                        <a:pt x="179504" y="871281"/>
                        <a:pt x="169772" y="833571"/>
                      </a:cubicBezTo>
                      <a:cubicBezTo>
                        <a:pt x="160040" y="795861"/>
                        <a:pt x="151524" y="782480"/>
                        <a:pt x="162473" y="745987"/>
                      </a:cubicBezTo>
                      <a:cubicBezTo>
                        <a:pt x="173422" y="709494"/>
                        <a:pt x="207484" y="669351"/>
                        <a:pt x="235464" y="614611"/>
                      </a:cubicBezTo>
                      <a:cubicBezTo>
                        <a:pt x="263444" y="559871"/>
                        <a:pt x="325487" y="415115"/>
                        <a:pt x="330353" y="417548"/>
                      </a:cubicBezTo>
                      <a:cubicBezTo>
                        <a:pt x="335219" y="419981"/>
                        <a:pt x="284125" y="564738"/>
                        <a:pt x="264661" y="629209"/>
                      </a:cubicBezTo>
                      <a:cubicBezTo>
                        <a:pt x="245197" y="693680"/>
                        <a:pt x="213567" y="750853"/>
                        <a:pt x="213567" y="804376"/>
                      </a:cubicBezTo>
                      <a:cubicBezTo>
                        <a:pt x="213567" y="857899"/>
                        <a:pt x="219650" y="888311"/>
                        <a:pt x="264661" y="950350"/>
                      </a:cubicBezTo>
                      <a:cubicBezTo>
                        <a:pt x="309672" y="1012389"/>
                        <a:pt x="426458" y="1125518"/>
                        <a:pt x="483635" y="1176608"/>
                      </a:cubicBezTo>
                      <a:cubicBezTo>
                        <a:pt x="540812" y="1227699"/>
                        <a:pt x="582174" y="1239863"/>
                        <a:pt x="607721" y="1256893"/>
                      </a:cubicBezTo>
                      <a:cubicBezTo>
                        <a:pt x="633268" y="1273923"/>
                        <a:pt x="635701" y="1303118"/>
                        <a:pt x="636917" y="1278789"/>
                      </a:cubicBezTo>
                      <a:cubicBezTo>
                        <a:pt x="638133" y="1254460"/>
                        <a:pt x="623536" y="1148630"/>
                        <a:pt x="615020" y="1110920"/>
                      </a:cubicBezTo>
                      <a:cubicBezTo>
                        <a:pt x="606504" y="1073210"/>
                        <a:pt x="610153" y="1068345"/>
                        <a:pt x="585823" y="1052531"/>
                      </a:cubicBezTo>
                      <a:cubicBezTo>
                        <a:pt x="561492" y="1036717"/>
                        <a:pt x="481202" y="1033068"/>
                        <a:pt x="469037" y="1016038"/>
                      </a:cubicBezTo>
                      <a:cubicBezTo>
                        <a:pt x="456872" y="999008"/>
                        <a:pt x="510399" y="968597"/>
                        <a:pt x="512832" y="950350"/>
                      </a:cubicBezTo>
                      <a:cubicBezTo>
                        <a:pt x="515265" y="932103"/>
                        <a:pt x="518914" y="928454"/>
                        <a:pt x="483635" y="906558"/>
                      </a:cubicBezTo>
                      <a:cubicBezTo>
                        <a:pt x="448356" y="884662"/>
                        <a:pt x="320621" y="833571"/>
                        <a:pt x="301157" y="818974"/>
                      </a:cubicBezTo>
                      <a:cubicBezTo>
                        <a:pt x="281693" y="804377"/>
                        <a:pt x="346168" y="849385"/>
                        <a:pt x="366849" y="818974"/>
                      </a:cubicBezTo>
                      <a:cubicBezTo>
                        <a:pt x="387530" y="788563"/>
                        <a:pt x="408211" y="634074"/>
                        <a:pt x="425242" y="636507"/>
                      </a:cubicBezTo>
                      <a:cubicBezTo>
                        <a:pt x="442273" y="638940"/>
                        <a:pt x="459305" y="846952"/>
                        <a:pt x="469037" y="833571"/>
                      </a:cubicBezTo>
                      <a:cubicBezTo>
                        <a:pt x="478769" y="820190"/>
                        <a:pt x="497017" y="641373"/>
                        <a:pt x="483635" y="556222"/>
                      </a:cubicBezTo>
                      <a:cubicBezTo>
                        <a:pt x="470253" y="471071"/>
                        <a:pt x="388746" y="337262"/>
                        <a:pt x="388746" y="322665"/>
                      </a:cubicBezTo>
                      <a:cubicBezTo>
                        <a:pt x="388746" y="308068"/>
                        <a:pt x="458088" y="404167"/>
                        <a:pt x="483635" y="468638"/>
                      </a:cubicBezTo>
                      <a:cubicBezTo>
                        <a:pt x="509182" y="533109"/>
                        <a:pt x="535945" y="653538"/>
                        <a:pt x="542028" y="709494"/>
                      </a:cubicBezTo>
                      <a:cubicBezTo>
                        <a:pt x="548111" y="765450"/>
                        <a:pt x="514048" y="767883"/>
                        <a:pt x="520131" y="804376"/>
                      </a:cubicBezTo>
                      <a:cubicBezTo>
                        <a:pt x="526214" y="840869"/>
                        <a:pt x="550544" y="895610"/>
                        <a:pt x="578524" y="928454"/>
                      </a:cubicBezTo>
                      <a:cubicBezTo>
                        <a:pt x="606504" y="961298"/>
                        <a:pt x="662464" y="1009955"/>
                        <a:pt x="688011" y="1001440"/>
                      </a:cubicBezTo>
                      <a:cubicBezTo>
                        <a:pt x="713558" y="992925"/>
                        <a:pt x="713558" y="915073"/>
                        <a:pt x="731806" y="877363"/>
                      </a:cubicBezTo>
                      <a:cubicBezTo>
                        <a:pt x="750054" y="839653"/>
                        <a:pt x="778034" y="811675"/>
                        <a:pt x="797498" y="775182"/>
                      </a:cubicBezTo>
                      <a:cubicBezTo>
                        <a:pt x="816962" y="738689"/>
                        <a:pt x="852242" y="709494"/>
                        <a:pt x="848592" y="658403"/>
                      </a:cubicBezTo>
                      <a:cubicBezTo>
                        <a:pt x="844943" y="607312"/>
                        <a:pt x="793849" y="547707"/>
                        <a:pt x="775601" y="468638"/>
                      </a:cubicBezTo>
                      <a:cubicBezTo>
                        <a:pt x="757353" y="389569"/>
                        <a:pt x="737888" y="256978"/>
                        <a:pt x="739105" y="183991"/>
                      </a:cubicBezTo>
                      <a:cubicBezTo>
                        <a:pt x="740321" y="111005"/>
                        <a:pt x="775601" y="58697"/>
                        <a:pt x="782900" y="30719"/>
                      </a:cubicBezTo>
                      <a:cubicBezTo>
                        <a:pt x="790199" y="2741"/>
                        <a:pt x="781683" y="-14289"/>
                        <a:pt x="782900" y="16122"/>
                      </a:cubicBezTo>
                      <a:cubicBezTo>
                        <a:pt x="784117" y="46533"/>
                        <a:pt x="790199" y="213185"/>
                        <a:pt x="790199" y="213185"/>
                      </a:cubicBezTo>
                    </a:path>
                  </a:pathLst>
                </a:custGeom>
                <a:solidFill>
                  <a:srgbClr val="3366FF"/>
                </a:solidFill>
                <a:ln w="317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471" name="Group 470">
                  <a:extLst>
                    <a:ext uri="{FF2B5EF4-FFF2-40B4-BE49-F238E27FC236}">
                      <a16:creationId xmlns:a16="http://schemas.microsoft.com/office/drawing/2014/main" xmlns="" id="{C95679E7-ACF9-D240-BD45-2C646F51FC52}"/>
                    </a:ext>
                  </a:extLst>
                </p:cNvPr>
                <p:cNvGrpSpPr/>
                <p:nvPr/>
              </p:nvGrpSpPr>
              <p:grpSpPr>
                <a:xfrm rot="20621837">
                  <a:off x="4756647" y="2663651"/>
                  <a:ext cx="512087" cy="340848"/>
                  <a:chOff x="1617407" y="2696391"/>
                  <a:chExt cx="972317" cy="647181"/>
                </a:xfrm>
              </p:grpSpPr>
              <p:sp>
                <p:nvSpPr>
                  <p:cNvPr id="472" name="Freeform 471">
                    <a:extLst>
                      <a:ext uri="{FF2B5EF4-FFF2-40B4-BE49-F238E27FC236}">
                        <a16:creationId xmlns:a16="http://schemas.microsoft.com/office/drawing/2014/main" xmlns="" id="{1B1233DB-C9EC-D74C-8C3F-C3DA7D53FBB4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15846720" flipH="1">
                    <a:off x="1779975" y="2533823"/>
                    <a:ext cx="647181" cy="972317"/>
                  </a:xfrm>
                  <a:custGeom>
                    <a:avLst/>
                    <a:gdLst>
                      <a:gd name="connsiteX0" fmla="*/ 746404 w 2015889"/>
                      <a:gd name="connsiteY0" fmla="*/ 74511 h 3307417"/>
                      <a:gd name="connsiteX1" fmla="*/ 790199 w 2015889"/>
                      <a:gd name="connsiteY1" fmla="*/ 1524 h 3307417"/>
                      <a:gd name="connsiteX2" fmla="*/ 782900 w 2015889"/>
                      <a:gd name="connsiteY2" fmla="*/ 118303 h 3307417"/>
                      <a:gd name="connsiteX3" fmla="*/ 797498 w 2015889"/>
                      <a:gd name="connsiteY3" fmla="*/ 315366 h 3307417"/>
                      <a:gd name="connsiteX4" fmla="*/ 833994 w 2015889"/>
                      <a:gd name="connsiteY4" fmla="*/ 534326 h 3307417"/>
                      <a:gd name="connsiteX5" fmla="*/ 899686 w 2015889"/>
                      <a:gd name="connsiteY5" fmla="*/ 607313 h 3307417"/>
                      <a:gd name="connsiteX6" fmla="*/ 943481 w 2015889"/>
                      <a:gd name="connsiteY6" fmla="*/ 636507 h 3307417"/>
                      <a:gd name="connsiteX7" fmla="*/ 1096763 w 2015889"/>
                      <a:gd name="connsiteY7" fmla="*/ 570819 h 3307417"/>
                      <a:gd name="connsiteX8" fmla="*/ 1206250 w 2015889"/>
                      <a:gd name="connsiteY8" fmla="*/ 490534 h 3307417"/>
                      <a:gd name="connsiteX9" fmla="*/ 1308438 w 2015889"/>
                      <a:gd name="connsiteY9" fmla="*/ 439444 h 3307417"/>
                      <a:gd name="connsiteX10" fmla="*/ 1169755 w 2015889"/>
                      <a:gd name="connsiteY10" fmla="*/ 563521 h 3307417"/>
                      <a:gd name="connsiteX11" fmla="*/ 1052968 w 2015889"/>
                      <a:gd name="connsiteY11" fmla="*/ 643806 h 3307417"/>
                      <a:gd name="connsiteX12" fmla="*/ 950780 w 2015889"/>
                      <a:gd name="connsiteY12" fmla="*/ 694897 h 3307417"/>
                      <a:gd name="connsiteX13" fmla="*/ 870490 w 2015889"/>
                      <a:gd name="connsiteY13" fmla="*/ 775182 h 3307417"/>
                      <a:gd name="connsiteX14" fmla="*/ 804798 w 2015889"/>
                      <a:gd name="connsiteY14" fmla="*/ 833571 h 3307417"/>
                      <a:gd name="connsiteX15" fmla="*/ 797498 w 2015889"/>
                      <a:gd name="connsiteY15" fmla="*/ 935752 h 3307417"/>
                      <a:gd name="connsiteX16" fmla="*/ 746404 w 2015889"/>
                      <a:gd name="connsiteY16" fmla="*/ 1045232 h 3307417"/>
                      <a:gd name="connsiteX17" fmla="*/ 804798 w 2015889"/>
                      <a:gd name="connsiteY17" fmla="*/ 1176608 h 3307417"/>
                      <a:gd name="connsiteX18" fmla="*/ 826695 w 2015889"/>
                      <a:gd name="connsiteY18" fmla="*/ 1256893 h 3307417"/>
                      <a:gd name="connsiteX19" fmla="*/ 885088 w 2015889"/>
                      <a:gd name="connsiteY19" fmla="*/ 1271490 h 3307417"/>
                      <a:gd name="connsiteX20" fmla="*/ 972678 w 2015889"/>
                      <a:gd name="connsiteY20" fmla="*/ 1249595 h 3307417"/>
                      <a:gd name="connsiteX21" fmla="*/ 1001874 w 2015889"/>
                      <a:gd name="connsiteY21" fmla="*/ 1169309 h 3307417"/>
                      <a:gd name="connsiteX22" fmla="*/ 1001874 w 2015889"/>
                      <a:gd name="connsiteY22" fmla="*/ 1045232 h 3307417"/>
                      <a:gd name="connsiteX23" fmla="*/ 1009173 w 2015889"/>
                      <a:gd name="connsiteY23" fmla="*/ 928454 h 3307417"/>
                      <a:gd name="connsiteX24" fmla="*/ 994575 w 2015889"/>
                      <a:gd name="connsiteY24" fmla="*/ 818974 h 3307417"/>
                      <a:gd name="connsiteX25" fmla="*/ 1001874 w 2015889"/>
                      <a:gd name="connsiteY25" fmla="*/ 753286 h 3307417"/>
                      <a:gd name="connsiteX26" fmla="*/ 1038370 w 2015889"/>
                      <a:gd name="connsiteY26" fmla="*/ 658403 h 3307417"/>
                      <a:gd name="connsiteX27" fmla="*/ 1052968 w 2015889"/>
                      <a:gd name="connsiteY27" fmla="*/ 789779 h 3307417"/>
                      <a:gd name="connsiteX28" fmla="*/ 1082165 w 2015889"/>
                      <a:gd name="connsiteY28" fmla="*/ 950350 h 3307417"/>
                      <a:gd name="connsiteX29" fmla="*/ 1082165 w 2015889"/>
                      <a:gd name="connsiteY29" fmla="*/ 1067128 h 3307417"/>
                      <a:gd name="connsiteX30" fmla="*/ 1125960 w 2015889"/>
                      <a:gd name="connsiteY30" fmla="*/ 1147413 h 3307417"/>
                      <a:gd name="connsiteX31" fmla="*/ 1213549 w 2015889"/>
                      <a:gd name="connsiteY31" fmla="*/ 1162011 h 3307417"/>
                      <a:gd name="connsiteX32" fmla="*/ 1315737 w 2015889"/>
                      <a:gd name="connsiteY32" fmla="*/ 1118219 h 3307417"/>
                      <a:gd name="connsiteX33" fmla="*/ 1417925 w 2015889"/>
                      <a:gd name="connsiteY33" fmla="*/ 979544 h 3307417"/>
                      <a:gd name="connsiteX34" fmla="*/ 1461720 w 2015889"/>
                      <a:gd name="connsiteY34" fmla="*/ 833571 h 3307417"/>
                      <a:gd name="connsiteX35" fmla="*/ 1483618 w 2015889"/>
                      <a:gd name="connsiteY35" fmla="*/ 782480 h 3307417"/>
                      <a:gd name="connsiteX36" fmla="*/ 1578507 w 2015889"/>
                      <a:gd name="connsiteY36" fmla="*/ 724091 h 3307417"/>
                      <a:gd name="connsiteX37" fmla="*/ 1629601 w 2015889"/>
                      <a:gd name="connsiteY37" fmla="*/ 673001 h 3307417"/>
                      <a:gd name="connsiteX38" fmla="*/ 1695293 w 2015889"/>
                      <a:gd name="connsiteY38" fmla="*/ 607313 h 3307417"/>
                      <a:gd name="connsiteX39" fmla="*/ 1760985 w 2015889"/>
                      <a:gd name="connsiteY39" fmla="*/ 534326 h 3307417"/>
                      <a:gd name="connsiteX40" fmla="*/ 1863173 w 2015889"/>
                      <a:gd name="connsiteY40" fmla="*/ 497833 h 3307417"/>
                      <a:gd name="connsiteX41" fmla="*/ 1812079 w 2015889"/>
                      <a:gd name="connsiteY41" fmla="*/ 570819 h 3307417"/>
                      <a:gd name="connsiteX42" fmla="*/ 1746387 w 2015889"/>
                      <a:gd name="connsiteY42" fmla="*/ 629209 h 3307417"/>
                      <a:gd name="connsiteX43" fmla="*/ 1549310 w 2015889"/>
                      <a:gd name="connsiteY43" fmla="*/ 789779 h 3307417"/>
                      <a:gd name="connsiteX44" fmla="*/ 1490917 w 2015889"/>
                      <a:gd name="connsiteY44" fmla="*/ 913856 h 3307417"/>
                      <a:gd name="connsiteX45" fmla="*/ 1388729 w 2015889"/>
                      <a:gd name="connsiteY45" fmla="*/ 1096323 h 3307417"/>
                      <a:gd name="connsiteX46" fmla="*/ 1352233 w 2015889"/>
                      <a:gd name="connsiteY46" fmla="*/ 1154712 h 3307417"/>
                      <a:gd name="connsiteX47" fmla="*/ 1483618 w 2015889"/>
                      <a:gd name="connsiteY47" fmla="*/ 1110920 h 3307417"/>
                      <a:gd name="connsiteX48" fmla="*/ 1585806 w 2015889"/>
                      <a:gd name="connsiteY48" fmla="*/ 1140115 h 3307417"/>
                      <a:gd name="connsiteX49" fmla="*/ 1702592 w 2015889"/>
                      <a:gd name="connsiteY49" fmla="*/ 1169309 h 3307417"/>
                      <a:gd name="connsiteX50" fmla="*/ 1819378 w 2015889"/>
                      <a:gd name="connsiteY50" fmla="*/ 1198504 h 3307417"/>
                      <a:gd name="connsiteX51" fmla="*/ 1804780 w 2015889"/>
                      <a:gd name="connsiteY51" fmla="*/ 1256893 h 3307417"/>
                      <a:gd name="connsiteX52" fmla="*/ 1775583 w 2015889"/>
                      <a:gd name="connsiteY52" fmla="*/ 1264192 h 3307417"/>
                      <a:gd name="connsiteX53" fmla="*/ 1636900 w 2015889"/>
                      <a:gd name="connsiteY53" fmla="*/ 1198504 h 3307417"/>
                      <a:gd name="connsiteX54" fmla="*/ 1498216 w 2015889"/>
                      <a:gd name="connsiteY54" fmla="*/ 1162011 h 3307417"/>
                      <a:gd name="connsiteX55" fmla="*/ 1293840 w 2015889"/>
                      <a:gd name="connsiteY55" fmla="*/ 1191205 h 3307417"/>
                      <a:gd name="connsiteX56" fmla="*/ 1191652 w 2015889"/>
                      <a:gd name="connsiteY56" fmla="*/ 1300685 h 3307417"/>
                      <a:gd name="connsiteX57" fmla="*/ 1104062 w 2015889"/>
                      <a:gd name="connsiteY57" fmla="*/ 1395568 h 3307417"/>
                      <a:gd name="connsiteX58" fmla="*/ 1104062 w 2015889"/>
                      <a:gd name="connsiteY58" fmla="*/ 1490450 h 3307417"/>
                      <a:gd name="connsiteX59" fmla="*/ 1118661 w 2015889"/>
                      <a:gd name="connsiteY59" fmla="*/ 1621826 h 3307417"/>
                      <a:gd name="connsiteX60" fmla="*/ 1177054 w 2015889"/>
                      <a:gd name="connsiteY60" fmla="*/ 1665618 h 3307417"/>
                      <a:gd name="connsiteX61" fmla="*/ 1264643 w 2015889"/>
                      <a:gd name="connsiteY61" fmla="*/ 1738604 h 3307417"/>
                      <a:gd name="connsiteX62" fmla="*/ 1359532 w 2015889"/>
                      <a:gd name="connsiteY62" fmla="*/ 1745903 h 3307417"/>
                      <a:gd name="connsiteX63" fmla="*/ 1425225 w 2015889"/>
                      <a:gd name="connsiteY63" fmla="*/ 1775098 h 3307417"/>
                      <a:gd name="connsiteX64" fmla="*/ 1563908 w 2015889"/>
                      <a:gd name="connsiteY64" fmla="*/ 1767799 h 3307417"/>
                      <a:gd name="connsiteX65" fmla="*/ 1636900 w 2015889"/>
                      <a:gd name="connsiteY65" fmla="*/ 1818890 h 3307417"/>
                      <a:gd name="connsiteX66" fmla="*/ 1680695 w 2015889"/>
                      <a:gd name="connsiteY66" fmla="*/ 1826188 h 3307417"/>
                      <a:gd name="connsiteX67" fmla="*/ 1724489 w 2015889"/>
                      <a:gd name="connsiteY67" fmla="*/ 1753202 h 3307417"/>
                      <a:gd name="connsiteX68" fmla="*/ 1775583 w 2015889"/>
                      <a:gd name="connsiteY68" fmla="*/ 1767799 h 3307417"/>
                      <a:gd name="connsiteX69" fmla="*/ 1819378 w 2015889"/>
                      <a:gd name="connsiteY69" fmla="*/ 1775098 h 3307417"/>
                      <a:gd name="connsiteX70" fmla="*/ 1855874 w 2015889"/>
                      <a:gd name="connsiteY70" fmla="*/ 1753202 h 3307417"/>
                      <a:gd name="connsiteX71" fmla="*/ 1877771 w 2015889"/>
                      <a:gd name="connsiteY71" fmla="*/ 1848084 h 3307417"/>
                      <a:gd name="connsiteX72" fmla="*/ 1979959 w 2015889"/>
                      <a:gd name="connsiteY72" fmla="*/ 1877279 h 3307417"/>
                      <a:gd name="connsiteX73" fmla="*/ 2009156 w 2015889"/>
                      <a:gd name="connsiteY73" fmla="*/ 1906474 h 3307417"/>
                      <a:gd name="connsiteX74" fmla="*/ 1863173 w 2015889"/>
                      <a:gd name="connsiteY74" fmla="*/ 1891876 h 3307417"/>
                      <a:gd name="connsiteX75" fmla="*/ 1870472 w 2015889"/>
                      <a:gd name="connsiteY75" fmla="*/ 1979460 h 3307417"/>
                      <a:gd name="connsiteX76" fmla="*/ 1833977 w 2015889"/>
                      <a:gd name="connsiteY76" fmla="*/ 1957564 h 3307417"/>
                      <a:gd name="connsiteX77" fmla="*/ 1739088 w 2015889"/>
                      <a:gd name="connsiteY77" fmla="*/ 1855383 h 3307417"/>
                      <a:gd name="connsiteX78" fmla="*/ 1651498 w 2015889"/>
                      <a:gd name="connsiteY78" fmla="*/ 1877279 h 3307417"/>
                      <a:gd name="connsiteX79" fmla="*/ 1571207 w 2015889"/>
                      <a:gd name="connsiteY79" fmla="*/ 1818890 h 3307417"/>
                      <a:gd name="connsiteX80" fmla="*/ 1447122 w 2015889"/>
                      <a:gd name="connsiteY80" fmla="*/ 1826188 h 3307417"/>
                      <a:gd name="connsiteX81" fmla="*/ 1286541 w 2015889"/>
                      <a:gd name="connsiteY81" fmla="*/ 1869980 h 3307417"/>
                      <a:gd name="connsiteX82" fmla="*/ 1250045 w 2015889"/>
                      <a:gd name="connsiteY82" fmla="*/ 1899175 h 3307417"/>
                      <a:gd name="connsiteX83" fmla="*/ 1264643 w 2015889"/>
                      <a:gd name="connsiteY83" fmla="*/ 1964863 h 3307417"/>
                      <a:gd name="connsiteX84" fmla="*/ 1293840 w 2015889"/>
                      <a:gd name="connsiteY84" fmla="*/ 2110836 h 3307417"/>
                      <a:gd name="connsiteX85" fmla="*/ 1352233 w 2015889"/>
                      <a:gd name="connsiteY85" fmla="*/ 2191121 h 3307417"/>
                      <a:gd name="connsiteX86" fmla="*/ 1396028 w 2015889"/>
                      <a:gd name="connsiteY86" fmla="*/ 2264108 h 3307417"/>
                      <a:gd name="connsiteX87" fmla="*/ 1403327 w 2015889"/>
                      <a:gd name="connsiteY87" fmla="*/ 2198420 h 3307417"/>
                      <a:gd name="connsiteX88" fmla="*/ 1483618 w 2015889"/>
                      <a:gd name="connsiteY88" fmla="*/ 2213017 h 3307417"/>
                      <a:gd name="connsiteX89" fmla="*/ 1461720 w 2015889"/>
                      <a:gd name="connsiteY89" fmla="*/ 2322497 h 3307417"/>
                      <a:gd name="connsiteX90" fmla="*/ 1490917 w 2015889"/>
                      <a:gd name="connsiteY90" fmla="*/ 2358990 h 3307417"/>
                      <a:gd name="connsiteX91" fmla="*/ 1512814 w 2015889"/>
                      <a:gd name="connsiteY91" fmla="*/ 2410081 h 3307417"/>
                      <a:gd name="connsiteX92" fmla="*/ 1702592 w 2015889"/>
                      <a:gd name="connsiteY92" fmla="*/ 2519561 h 3307417"/>
                      <a:gd name="connsiteX93" fmla="*/ 1760985 w 2015889"/>
                      <a:gd name="connsiteY93" fmla="*/ 2585249 h 3307417"/>
                      <a:gd name="connsiteX94" fmla="*/ 1936164 w 2015889"/>
                      <a:gd name="connsiteY94" fmla="*/ 2716624 h 3307417"/>
                      <a:gd name="connsiteX95" fmla="*/ 1790182 w 2015889"/>
                      <a:gd name="connsiteY95" fmla="*/ 2665534 h 3307417"/>
                      <a:gd name="connsiteX96" fmla="*/ 1797481 w 2015889"/>
                      <a:gd name="connsiteY96" fmla="*/ 2782312 h 3307417"/>
                      <a:gd name="connsiteX97" fmla="*/ 1739088 w 2015889"/>
                      <a:gd name="connsiteY97" fmla="*/ 2972077 h 3307417"/>
                      <a:gd name="connsiteX98" fmla="*/ 1731789 w 2015889"/>
                      <a:gd name="connsiteY98" fmla="*/ 2964779 h 3307417"/>
                      <a:gd name="connsiteX99" fmla="*/ 1739088 w 2015889"/>
                      <a:gd name="connsiteY99" fmla="*/ 2840702 h 3307417"/>
                      <a:gd name="connsiteX100" fmla="*/ 1717190 w 2015889"/>
                      <a:gd name="connsiteY100" fmla="*/ 2629041 h 3307417"/>
                      <a:gd name="connsiteX101" fmla="*/ 1549310 w 2015889"/>
                      <a:gd name="connsiteY101" fmla="*/ 2483067 h 3307417"/>
                      <a:gd name="connsiteX102" fmla="*/ 1520113 w 2015889"/>
                      <a:gd name="connsiteY102" fmla="*/ 2723923 h 3307417"/>
                      <a:gd name="connsiteX103" fmla="*/ 1490917 w 2015889"/>
                      <a:gd name="connsiteY103" fmla="*/ 2738520 h 3307417"/>
                      <a:gd name="connsiteX104" fmla="*/ 1512814 w 2015889"/>
                      <a:gd name="connsiteY104" fmla="*/ 2526859 h 3307417"/>
                      <a:gd name="connsiteX105" fmla="*/ 1483618 w 2015889"/>
                      <a:gd name="connsiteY105" fmla="*/ 2424678 h 3307417"/>
                      <a:gd name="connsiteX106" fmla="*/ 1403327 w 2015889"/>
                      <a:gd name="connsiteY106" fmla="*/ 2402782 h 3307417"/>
                      <a:gd name="connsiteX107" fmla="*/ 1337635 w 2015889"/>
                      <a:gd name="connsiteY107" fmla="*/ 2278705 h 3307417"/>
                      <a:gd name="connsiteX108" fmla="*/ 1264643 w 2015889"/>
                      <a:gd name="connsiteY108" fmla="*/ 2205718 h 3307417"/>
                      <a:gd name="connsiteX109" fmla="*/ 1045669 w 2015889"/>
                      <a:gd name="connsiteY109" fmla="*/ 2556054 h 3307417"/>
                      <a:gd name="connsiteX110" fmla="*/ 1096763 w 2015889"/>
                      <a:gd name="connsiteY110" fmla="*/ 2665534 h 3307417"/>
                      <a:gd name="connsiteX111" fmla="*/ 1133259 w 2015889"/>
                      <a:gd name="connsiteY111" fmla="*/ 2855299 h 3307417"/>
                      <a:gd name="connsiteX112" fmla="*/ 1089464 w 2015889"/>
                      <a:gd name="connsiteY112" fmla="*/ 2899091 h 3307417"/>
                      <a:gd name="connsiteX113" fmla="*/ 1045669 w 2015889"/>
                      <a:gd name="connsiteY113" fmla="*/ 2731222 h 3307417"/>
                      <a:gd name="connsiteX114" fmla="*/ 987276 w 2015889"/>
                      <a:gd name="connsiteY114" fmla="*/ 2614443 h 3307417"/>
                      <a:gd name="connsiteX115" fmla="*/ 1031071 w 2015889"/>
                      <a:gd name="connsiteY115" fmla="*/ 2497665 h 3307417"/>
                      <a:gd name="connsiteX116" fmla="*/ 1191652 w 2015889"/>
                      <a:gd name="connsiteY116" fmla="*/ 2242212 h 3307417"/>
                      <a:gd name="connsiteX117" fmla="*/ 1220849 w 2015889"/>
                      <a:gd name="connsiteY117" fmla="*/ 2154628 h 3307417"/>
                      <a:gd name="connsiteX118" fmla="*/ 1067567 w 2015889"/>
                      <a:gd name="connsiteY118" fmla="*/ 1913772 h 3307417"/>
                      <a:gd name="connsiteX119" fmla="*/ 1009173 w 2015889"/>
                      <a:gd name="connsiteY119" fmla="*/ 2001356 h 3307417"/>
                      <a:gd name="connsiteX120" fmla="*/ 950780 w 2015889"/>
                      <a:gd name="connsiteY120" fmla="*/ 2118135 h 3307417"/>
                      <a:gd name="connsiteX121" fmla="*/ 950780 w 2015889"/>
                      <a:gd name="connsiteY121" fmla="*/ 2227614 h 3307417"/>
                      <a:gd name="connsiteX122" fmla="*/ 892387 w 2015889"/>
                      <a:gd name="connsiteY122" fmla="*/ 2402782 h 3307417"/>
                      <a:gd name="connsiteX123" fmla="*/ 863191 w 2015889"/>
                      <a:gd name="connsiteY123" fmla="*/ 2534158 h 3307417"/>
                      <a:gd name="connsiteX124" fmla="*/ 921584 w 2015889"/>
                      <a:gd name="connsiteY124" fmla="*/ 2760416 h 3307417"/>
                      <a:gd name="connsiteX125" fmla="*/ 1009173 w 2015889"/>
                      <a:gd name="connsiteY125" fmla="*/ 2913688 h 3307417"/>
                      <a:gd name="connsiteX126" fmla="*/ 1125960 w 2015889"/>
                      <a:gd name="connsiteY126" fmla="*/ 3023168 h 3307417"/>
                      <a:gd name="connsiteX127" fmla="*/ 1250045 w 2015889"/>
                      <a:gd name="connsiteY127" fmla="*/ 3183738 h 3307417"/>
                      <a:gd name="connsiteX128" fmla="*/ 1476319 w 2015889"/>
                      <a:gd name="connsiteY128" fmla="*/ 3256725 h 3307417"/>
                      <a:gd name="connsiteX129" fmla="*/ 1301139 w 2015889"/>
                      <a:gd name="connsiteY129" fmla="*/ 3242128 h 3307417"/>
                      <a:gd name="connsiteX130" fmla="*/ 1235447 w 2015889"/>
                      <a:gd name="connsiteY130" fmla="*/ 3278621 h 3307417"/>
                      <a:gd name="connsiteX131" fmla="*/ 1191652 w 2015889"/>
                      <a:gd name="connsiteY131" fmla="*/ 3183738 h 3307417"/>
                      <a:gd name="connsiteX132" fmla="*/ 1052968 w 2015889"/>
                      <a:gd name="connsiteY132" fmla="*/ 2979376 h 3307417"/>
                      <a:gd name="connsiteX133" fmla="*/ 943481 w 2015889"/>
                      <a:gd name="connsiteY133" fmla="*/ 2899091 h 3307417"/>
                      <a:gd name="connsiteX134" fmla="*/ 943481 w 2015889"/>
                      <a:gd name="connsiteY134" fmla="*/ 3118051 h 3307417"/>
                      <a:gd name="connsiteX135" fmla="*/ 1009173 w 2015889"/>
                      <a:gd name="connsiteY135" fmla="*/ 3293218 h 3307417"/>
                      <a:gd name="connsiteX136" fmla="*/ 958079 w 2015889"/>
                      <a:gd name="connsiteY136" fmla="*/ 3278621 h 3307417"/>
                      <a:gd name="connsiteX137" fmla="*/ 936182 w 2015889"/>
                      <a:gd name="connsiteY137" fmla="*/ 3132648 h 3307417"/>
                      <a:gd name="connsiteX138" fmla="*/ 906985 w 2015889"/>
                      <a:gd name="connsiteY138" fmla="*/ 2869896 h 3307417"/>
                      <a:gd name="connsiteX139" fmla="*/ 848592 w 2015889"/>
                      <a:gd name="connsiteY139" fmla="*/ 2658235 h 3307417"/>
                      <a:gd name="connsiteX140" fmla="*/ 804798 w 2015889"/>
                      <a:gd name="connsiteY140" fmla="*/ 2556054 h 3307417"/>
                      <a:gd name="connsiteX141" fmla="*/ 812097 w 2015889"/>
                      <a:gd name="connsiteY141" fmla="*/ 2410081 h 3307417"/>
                      <a:gd name="connsiteX142" fmla="*/ 899686 w 2015889"/>
                      <a:gd name="connsiteY142" fmla="*/ 2161927 h 3307417"/>
                      <a:gd name="connsiteX143" fmla="*/ 914285 w 2015889"/>
                      <a:gd name="connsiteY143" fmla="*/ 2030551 h 3307417"/>
                      <a:gd name="connsiteX144" fmla="*/ 885088 w 2015889"/>
                      <a:gd name="connsiteY144" fmla="*/ 1972161 h 3307417"/>
                      <a:gd name="connsiteX145" fmla="*/ 848592 w 2015889"/>
                      <a:gd name="connsiteY145" fmla="*/ 1964863 h 3307417"/>
                      <a:gd name="connsiteX146" fmla="*/ 819396 w 2015889"/>
                      <a:gd name="connsiteY146" fmla="*/ 2052447 h 3307417"/>
                      <a:gd name="connsiteX147" fmla="*/ 797498 w 2015889"/>
                      <a:gd name="connsiteY147" fmla="*/ 2227614 h 3307417"/>
                      <a:gd name="connsiteX148" fmla="*/ 804798 w 2015889"/>
                      <a:gd name="connsiteY148" fmla="*/ 2307900 h 3307417"/>
                      <a:gd name="connsiteX149" fmla="*/ 775601 w 2015889"/>
                      <a:gd name="connsiteY149" fmla="*/ 2322497 h 3307417"/>
                      <a:gd name="connsiteX150" fmla="*/ 775601 w 2015889"/>
                      <a:gd name="connsiteY150" fmla="*/ 2410081 h 3307417"/>
                      <a:gd name="connsiteX151" fmla="*/ 731806 w 2015889"/>
                      <a:gd name="connsiteY151" fmla="*/ 2461171 h 3307417"/>
                      <a:gd name="connsiteX152" fmla="*/ 731806 w 2015889"/>
                      <a:gd name="connsiteY152" fmla="*/ 2556054 h 3307417"/>
                      <a:gd name="connsiteX153" fmla="*/ 739105 w 2015889"/>
                      <a:gd name="connsiteY153" fmla="*/ 2607145 h 3307417"/>
                      <a:gd name="connsiteX154" fmla="*/ 702610 w 2015889"/>
                      <a:gd name="connsiteY154" fmla="*/ 2446574 h 3307417"/>
                      <a:gd name="connsiteX155" fmla="*/ 753704 w 2015889"/>
                      <a:gd name="connsiteY155" fmla="*/ 2329796 h 3307417"/>
                      <a:gd name="connsiteX156" fmla="*/ 709909 w 2015889"/>
                      <a:gd name="connsiteY156" fmla="*/ 2213017 h 3307417"/>
                      <a:gd name="connsiteX157" fmla="*/ 644216 w 2015889"/>
                      <a:gd name="connsiteY157" fmla="*/ 2191121 h 3307417"/>
                      <a:gd name="connsiteX158" fmla="*/ 702610 w 2015889"/>
                      <a:gd name="connsiteY158" fmla="*/ 2154628 h 3307417"/>
                      <a:gd name="connsiteX159" fmla="*/ 688011 w 2015889"/>
                      <a:gd name="connsiteY159" fmla="*/ 2081641 h 3307417"/>
                      <a:gd name="connsiteX160" fmla="*/ 498234 w 2015889"/>
                      <a:gd name="connsiteY160" fmla="*/ 2198420 h 3307417"/>
                      <a:gd name="connsiteX161" fmla="*/ 469037 w 2015889"/>
                      <a:gd name="connsiteY161" fmla="*/ 2154628 h 3307417"/>
                      <a:gd name="connsiteX162" fmla="*/ 629618 w 2015889"/>
                      <a:gd name="connsiteY162" fmla="*/ 2081641 h 3307417"/>
                      <a:gd name="connsiteX163" fmla="*/ 476336 w 2015889"/>
                      <a:gd name="connsiteY163" fmla="*/ 1884578 h 3307417"/>
                      <a:gd name="connsiteX164" fmla="*/ 658815 w 2015889"/>
                      <a:gd name="connsiteY164" fmla="*/ 2023252 h 3307417"/>
                      <a:gd name="connsiteX165" fmla="*/ 731806 w 2015889"/>
                      <a:gd name="connsiteY165" fmla="*/ 1986759 h 3307417"/>
                      <a:gd name="connsiteX166" fmla="*/ 782900 w 2015889"/>
                      <a:gd name="connsiteY166" fmla="*/ 1811591 h 3307417"/>
                      <a:gd name="connsiteX167" fmla="*/ 724507 w 2015889"/>
                      <a:gd name="connsiteY167" fmla="*/ 1687514 h 3307417"/>
                      <a:gd name="connsiteX168" fmla="*/ 600422 w 2015889"/>
                      <a:gd name="connsiteY168" fmla="*/ 1658319 h 3307417"/>
                      <a:gd name="connsiteX169" fmla="*/ 622319 w 2015889"/>
                      <a:gd name="connsiteY169" fmla="*/ 1563437 h 3307417"/>
                      <a:gd name="connsiteX170" fmla="*/ 607721 w 2015889"/>
                      <a:gd name="connsiteY170" fmla="*/ 1461256 h 3307417"/>
                      <a:gd name="connsiteX171" fmla="*/ 534729 w 2015889"/>
                      <a:gd name="connsiteY171" fmla="*/ 1453957 h 3307417"/>
                      <a:gd name="connsiteX172" fmla="*/ 461738 w 2015889"/>
                      <a:gd name="connsiteY172" fmla="*/ 1497749 h 3307417"/>
                      <a:gd name="connsiteX173" fmla="*/ 359550 w 2015889"/>
                      <a:gd name="connsiteY173" fmla="*/ 1497749 h 3307417"/>
                      <a:gd name="connsiteX174" fmla="*/ 264661 w 2015889"/>
                      <a:gd name="connsiteY174" fmla="*/ 1534242 h 3307417"/>
                      <a:gd name="connsiteX175" fmla="*/ 155174 w 2015889"/>
                      <a:gd name="connsiteY175" fmla="*/ 1512346 h 3307417"/>
                      <a:gd name="connsiteX176" fmla="*/ 96781 w 2015889"/>
                      <a:gd name="connsiteY176" fmla="*/ 1483152 h 3307417"/>
                      <a:gd name="connsiteX177" fmla="*/ 1892 w 2015889"/>
                      <a:gd name="connsiteY177" fmla="*/ 1519645 h 3307417"/>
                      <a:gd name="connsiteX178" fmla="*/ 31088 w 2015889"/>
                      <a:gd name="connsiteY178" fmla="*/ 1410165 h 3307417"/>
                      <a:gd name="connsiteX179" fmla="*/ 1892 w 2015889"/>
                      <a:gd name="connsiteY179" fmla="*/ 1359074 h 3307417"/>
                      <a:gd name="connsiteX180" fmla="*/ 74883 w 2015889"/>
                      <a:gd name="connsiteY180" fmla="*/ 1366373 h 3307417"/>
                      <a:gd name="connsiteX181" fmla="*/ 177071 w 2015889"/>
                      <a:gd name="connsiteY181" fmla="*/ 1256893 h 3307417"/>
                      <a:gd name="connsiteX182" fmla="*/ 169772 w 2015889"/>
                      <a:gd name="connsiteY182" fmla="*/ 1359074 h 3307417"/>
                      <a:gd name="connsiteX183" fmla="*/ 125977 w 2015889"/>
                      <a:gd name="connsiteY183" fmla="*/ 1432061 h 3307417"/>
                      <a:gd name="connsiteX184" fmla="*/ 184370 w 2015889"/>
                      <a:gd name="connsiteY184" fmla="*/ 1468554 h 3307417"/>
                      <a:gd name="connsiteX185" fmla="*/ 279259 w 2015889"/>
                      <a:gd name="connsiteY185" fmla="*/ 1468554 h 3307417"/>
                      <a:gd name="connsiteX186" fmla="*/ 359550 w 2015889"/>
                      <a:gd name="connsiteY186" fmla="*/ 1446658 h 3307417"/>
                      <a:gd name="connsiteX187" fmla="*/ 512832 w 2015889"/>
                      <a:gd name="connsiteY187" fmla="*/ 1402866 h 3307417"/>
                      <a:gd name="connsiteX188" fmla="*/ 585823 w 2015889"/>
                      <a:gd name="connsiteY188" fmla="*/ 1359074 h 3307417"/>
                      <a:gd name="connsiteX189" fmla="*/ 527430 w 2015889"/>
                      <a:gd name="connsiteY189" fmla="*/ 1293386 h 3307417"/>
                      <a:gd name="connsiteX190" fmla="*/ 432541 w 2015889"/>
                      <a:gd name="connsiteY190" fmla="*/ 1213101 h 3307417"/>
                      <a:gd name="connsiteX191" fmla="*/ 301157 w 2015889"/>
                      <a:gd name="connsiteY191" fmla="*/ 1154712 h 3307417"/>
                      <a:gd name="connsiteX192" fmla="*/ 308456 w 2015889"/>
                      <a:gd name="connsiteY192" fmla="*/ 1089024 h 3307417"/>
                      <a:gd name="connsiteX193" fmla="*/ 220866 w 2015889"/>
                      <a:gd name="connsiteY193" fmla="*/ 972246 h 3307417"/>
                      <a:gd name="connsiteX194" fmla="*/ 169772 w 2015889"/>
                      <a:gd name="connsiteY194" fmla="*/ 833571 h 3307417"/>
                      <a:gd name="connsiteX195" fmla="*/ 162473 w 2015889"/>
                      <a:gd name="connsiteY195" fmla="*/ 745987 h 3307417"/>
                      <a:gd name="connsiteX196" fmla="*/ 235464 w 2015889"/>
                      <a:gd name="connsiteY196" fmla="*/ 614611 h 3307417"/>
                      <a:gd name="connsiteX197" fmla="*/ 330353 w 2015889"/>
                      <a:gd name="connsiteY197" fmla="*/ 417548 h 3307417"/>
                      <a:gd name="connsiteX198" fmla="*/ 264661 w 2015889"/>
                      <a:gd name="connsiteY198" fmla="*/ 629209 h 3307417"/>
                      <a:gd name="connsiteX199" fmla="*/ 213567 w 2015889"/>
                      <a:gd name="connsiteY199" fmla="*/ 804376 h 3307417"/>
                      <a:gd name="connsiteX200" fmla="*/ 264661 w 2015889"/>
                      <a:gd name="connsiteY200" fmla="*/ 950350 h 3307417"/>
                      <a:gd name="connsiteX201" fmla="*/ 483635 w 2015889"/>
                      <a:gd name="connsiteY201" fmla="*/ 1176608 h 3307417"/>
                      <a:gd name="connsiteX202" fmla="*/ 607721 w 2015889"/>
                      <a:gd name="connsiteY202" fmla="*/ 1256893 h 3307417"/>
                      <a:gd name="connsiteX203" fmla="*/ 636917 w 2015889"/>
                      <a:gd name="connsiteY203" fmla="*/ 1278789 h 3307417"/>
                      <a:gd name="connsiteX204" fmla="*/ 615020 w 2015889"/>
                      <a:gd name="connsiteY204" fmla="*/ 1110920 h 3307417"/>
                      <a:gd name="connsiteX205" fmla="*/ 585823 w 2015889"/>
                      <a:gd name="connsiteY205" fmla="*/ 1052531 h 3307417"/>
                      <a:gd name="connsiteX206" fmla="*/ 469037 w 2015889"/>
                      <a:gd name="connsiteY206" fmla="*/ 1016038 h 3307417"/>
                      <a:gd name="connsiteX207" fmla="*/ 512832 w 2015889"/>
                      <a:gd name="connsiteY207" fmla="*/ 950350 h 3307417"/>
                      <a:gd name="connsiteX208" fmla="*/ 483635 w 2015889"/>
                      <a:gd name="connsiteY208" fmla="*/ 906558 h 3307417"/>
                      <a:gd name="connsiteX209" fmla="*/ 301157 w 2015889"/>
                      <a:gd name="connsiteY209" fmla="*/ 818974 h 3307417"/>
                      <a:gd name="connsiteX210" fmla="*/ 366849 w 2015889"/>
                      <a:gd name="connsiteY210" fmla="*/ 818974 h 3307417"/>
                      <a:gd name="connsiteX211" fmla="*/ 425242 w 2015889"/>
                      <a:gd name="connsiteY211" fmla="*/ 636507 h 3307417"/>
                      <a:gd name="connsiteX212" fmla="*/ 469037 w 2015889"/>
                      <a:gd name="connsiteY212" fmla="*/ 833571 h 3307417"/>
                      <a:gd name="connsiteX213" fmla="*/ 483635 w 2015889"/>
                      <a:gd name="connsiteY213" fmla="*/ 556222 h 3307417"/>
                      <a:gd name="connsiteX214" fmla="*/ 388746 w 2015889"/>
                      <a:gd name="connsiteY214" fmla="*/ 322665 h 3307417"/>
                      <a:gd name="connsiteX215" fmla="*/ 483635 w 2015889"/>
                      <a:gd name="connsiteY215" fmla="*/ 468638 h 3307417"/>
                      <a:gd name="connsiteX216" fmla="*/ 542028 w 2015889"/>
                      <a:gd name="connsiteY216" fmla="*/ 709494 h 3307417"/>
                      <a:gd name="connsiteX217" fmla="*/ 520131 w 2015889"/>
                      <a:gd name="connsiteY217" fmla="*/ 804376 h 3307417"/>
                      <a:gd name="connsiteX218" fmla="*/ 578524 w 2015889"/>
                      <a:gd name="connsiteY218" fmla="*/ 928454 h 3307417"/>
                      <a:gd name="connsiteX219" fmla="*/ 688011 w 2015889"/>
                      <a:gd name="connsiteY219" fmla="*/ 1001440 h 3307417"/>
                      <a:gd name="connsiteX220" fmla="*/ 731806 w 2015889"/>
                      <a:gd name="connsiteY220" fmla="*/ 877363 h 3307417"/>
                      <a:gd name="connsiteX221" fmla="*/ 797498 w 2015889"/>
                      <a:gd name="connsiteY221" fmla="*/ 775182 h 3307417"/>
                      <a:gd name="connsiteX222" fmla="*/ 848592 w 2015889"/>
                      <a:gd name="connsiteY222" fmla="*/ 658403 h 3307417"/>
                      <a:gd name="connsiteX223" fmla="*/ 775601 w 2015889"/>
                      <a:gd name="connsiteY223" fmla="*/ 468638 h 3307417"/>
                      <a:gd name="connsiteX224" fmla="*/ 739105 w 2015889"/>
                      <a:gd name="connsiteY224" fmla="*/ 183991 h 3307417"/>
                      <a:gd name="connsiteX225" fmla="*/ 782900 w 2015889"/>
                      <a:gd name="connsiteY225" fmla="*/ 30719 h 3307417"/>
                      <a:gd name="connsiteX226" fmla="*/ 782900 w 2015889"/>
                      <a:gd name="connsiteY226" fmla="*/ 16122 h 3307417"/>
                      <a:gd name="connsiteX227" fmla="*/ 790199 w 2015889"/>
                      <a:gd name="connsiteY227" fmla="*/ 213185 h 33074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</a:cxnLst>
                    <a:rect l="l" t="t" r="r" b="b"/>
                    <a:pathLst>
                      <a:path w="2015889" h="3307417">
                        <a:moveTo>
                          <a:pt x="746404" y="74511"/>
                        </a:moveTo>
                        <a:cubicBezTo>
                          <a:pt x="765260" y="34368"/>
                          <a:pt x="784116" y="-5775"/>
                          <a:pt x="790199" y="1524"/>
                        </a:cubicBezTo>
                        <a:cubicBezTo>
                          <a:pt x="796282" y="8823"/>
                          <a:pt x="781684" y="65996"/>
                          <a:pt x="782900" y="118303"/>
                        </a:cubicBezTo>
                        <a:cubicBezTo>
                          <a:pt x="784116" y="170610"/>
                          <a:pt x="788982" y="246029"/>
                          <a:pt x="797498" y="315366"/>
                        </a:cubicBezTo>
                        <a:cubicBezTo>
                          <a:pt x="806014" y="384703"/>
                          <a:pt x="816963" y="485668"/>
                          <a:pt x="833994" y="534326"/>
                        </a:cubicBezTo>
                        <a:cubicBezTo>
                          <a:pt x="851025" y="582984"/>
                          <a:pt x="881438" y="590283"/>
                          <a:pt x="899686" y="607313"/>
                        </a:cubicBezTo>
                        <a:cubicBezTo>
                          <a:pt x="917934" y="624343"/>
                          <a:pt x="910635" y="642589"/>
                          <a:pt x="943481" y="636507"/>
                        </a:cubicBezTo>
                        <a:cubicBezTo>
                          <a:pt x="976327" y="630425"/>
                          <a:pt x="1052968" y="595148"/>
                          <a:pt x="1096763" y="570819"/>
                        </a:cubicBezTo>
                        <a:cubicBezTo>
                          <a:pt x="1140558" y="546490"/>
                          <a:pt x="1170971" y="512430"/>
                          <a:pt x="1206250" y="490534"/>
                        </a:cubicBezTo>
                        <a:cubicBezTo>
                          <a:pt x="1241529" y="468638"/>
                          <a:pt x="1314521" y="427280"/>
                          <a:pt x="1308438" y="439444"/>
                        </a:cubicBezTo>
                        <a:cubicBezTo>
                          <a:pt x="1302356" y="451609"/>
                          <a:pt x="1212333" y="529461"/>
                          <a:pt x="1169755" y="563521"/>
                        </a:cubicBezTo>
                        <a:cubicBezTo>
                          <a:pt x="1127177" y="597581"/>
                          <a:pt x="1089464" y="621910"/>
                          <a:pt x="1052968" y="643806"/>
                        </a:cubicBezTo>
                        <a:cubicBezTo>
                          <a:pt x="1016472" y="665702"/>
                          <a:pt x="981193" y="673001"/>
                          <a:pt x="950780" y="694897"/>
                        </a:cubicBezTo>
                        <a:cubicBezTo>
                          <a:pt x="920367" y="716793"/>
                          <a:pt x="894820" y="752070"/>
                          <a:pt x="870490" y="775182"/>
                        </a:cubicBezTo>
                        <a:cubicBezTo>
                          <a:pt x="846160" y="798294"/>
                          <a:pt x="816963" y="806809"/>
                          <a:pt x="804798" y="833571"/>
                        </a:cubicBezTo>
                        <a:cubicBezTo>
                          <a:pt x="792633" y="860333"/>
                          <a:pt x="807230" y="900475"/>
                          <a:pt x="797498" y="935752"/>
                        </a:cubicBezTo>
                        <a:cubicBezTo>
                          <a:pt x="787766" y="971029"/>
                          <a:pt x="745187" y="1005089"/>
                          <a:pt x="746404" y="1045232"/>
                        </a:cubicBezTo>
                        <a:cubicBezTo>
                          <a:pt x="747621" y="1085375"/>
                          <a:pt x="791416" y="1141331"/>
                          <a:pt x="804798" y="1176608"/>
                        </a:cubicBezTo>
                        <a:cubicBezTo>
                          <a:pt x="818180" y="1211885"/>
                          <a:pt x="813313" y="1241079"/>
                          <a:pt x="826695" y="1256893"/>
                        </a:cubicBezTo>
                        <a:cubicBezTo>
                          <a:pt x="840077" y="1272707"/>
                          <a:pt x="860758" y="1272706"/>
                          <a:pt x="885088" y="1271490"/>
                        </a:cubicBezTo>
                        <a:cubicBezTo>
                          <a:pt x="909418" y="1270274"/>
                          <a:pt x="953214" y="1266625"/>
                          <a:pt x="972678" y="1249595"/>
                        </a:cubicBezTo>
                        <a:cubicBezTo>
                          <a:pt x="992142" y="1232565"/>
                          <a:pt x="997008" y="1203369"/>
                          <a:pt x="1001874" y="1169309"/>
                        </a:cubicBezTo>
                        <a:cubicBezTo>
                          <a:pt x="1006740" y="1135249"/>
                          <a:pt x="1000658" y="1085374"/>
                          <a:pt x="1001874" y="1045232"/>
                        </a:cubicBezTo>
                        <a:cubicBezTo>
                          <a:pt x="1003090" y="1005090"/>
                          <a:pt x="1010389" y="966164"/>
                          <a:pt x="1009173" y="928454"/>
                        </a:cubicBezTo>
                        <a:cubicBezTo>
                          <a:pt x="1007957" y="890744"/>
                          <a:pt x="995792" y="848169"/>
                          <a:pt x="994575" y="818974"/>
                        </a:cubicBezTo>
                        <a:cubicBezTo>
                          <a:pt x="993359" y="789779"/>
                          <a:pt x="994575" y="780048"/>
                          <a:pt x="1001874" y="753286"/>
                        </a:cubicBezTo>
                        <a:cubicBezTo>
                          <a:pt x="1009173" y="726524"/>
                          <a:pt x="1029854" y="652321"/>
                          <a:pt x="1038370" y="658403"/>
                        </a:cubicBezTo>
                        <a:cubicBezTo>
                          <a:pt x="1046886" y="664485"/>
                          <a:pt x="1045669" y="741121"/>
                          <a:pt x="1052968" y="789779"/>
                        </a:cubicBezTo>
                        <a:cubicBezTo>
                          <a:pt x="1060267" y="838437"/>
                          <a:pt x="1077299" y="904125"/>
                          <a:pt x="1082165" y="950350"/>
                        </a:cubicBezTo>
                        <a:cubicBezTo>
                          <a:pt x="1087031" y="996575"/>
                          <a:pt x="1074866" y="1034284"/>
                          <a:pt x="1082165" y="1067128"/>
                        </a:cubicBezTo>
                        <a:cubicBezTo>
                          <a:pt x="1089464" y="1099972"/>
                          <a:pt x="1104063" y="1131599"/>
                          <a:pt x="1125960" y="1147413"/>
                        </a:cubicBezTo>
                        <a:cubicBezTo>
                          <a:pt x="1147857" y="1163227"/>
                          <a:pt x="1181920" y="1166877"/>
                          <a:pt x="1213549" y="1162011"/>
                        </a:cubicBezTo>
                        <a:cubicBezTo>
                          <a:pt x="1245178" y="1157145"/>
                          <a:pt x="1281674" y="1148630"/>
                          <a:pt x="1315737" y="1118219"/>
                        </a:cubicBezTo>
                        <a:cubicBezTo>
                          <a:pt x="1349800" y="1087808"/>
                          <a:pt x="1393595" y="1026985"/>
                          <a:pt x="1417925" y="979544"/>
                        </a:cubicBezTo>
                        <a:cubicBezTo>
                          <a:pt x="1442255" y="932103"/>
                          <a:pt x="1450771" y="866415"/>
                          <a:pt x="1461720" y="833571"/>
                        </a:cubicBezTo>
                        <a:cubicBezTo>
                          <a:pt x="1472669" y="800727"/>
                          <a:pt x="1464154" y="800727"/>
                          <a:pt x="1483618" y="782480"/>
                        </a:cubicBezTo>
                        <a:cubicBezTo>
                          <a:pt x="1503082" y="764233"/>
                          <a:pt x="1554177" y="742337"/>
                          <a:pt x="1578507" y="724091"/>
                        </a:cubicBezTo>
                        <a:cubicBezTo>
                          <a:pt x="1602837" y="705845"/>
                          <a:pt x="1629601" y="673001"/>
                          <a:pt x="1629601" y="673001"/>
                        </a:cubicBezTo>
                        <a:cubicBezTo>
                          <a:pt x="1649065" y="653538"/>
                          <a:pt x="1673396" y="630425"/>
                          <a:pt x="1695293" y="607313"/>
                        </a:cubicBezTo>
                        <a:cubicBezTo>
                          <a:pt x="1717190" y="584201"/>
                          <a:pt x="1733005" y="552573"/>
                          <a:pt x="1760985" y="534326"/>
                        </a:cubicBezTo>
                        <a:cubicBezTo>
                          <a:pt x="1788965" y="516079"/>
                          <a:pt x="1854657" y="491751"/>
                          <a:pt x="1863173" y="497833"/>
                        </a:cubicBezTo>
                        <a:cubicBezTo>
                          <a:pt x="1871689" y="503915"/>
                          <a:pt x="1831543" y="548923"/>
                          <a:pt x="1812079" y="570819"/>
                        </a:cubicBezTo>
                        <a:cubicBezTo>
                          <a:pt x="1792615" y="592715"/>
                          <a:pt x="1790182" y="592716"/>
                          <a:pt x="1746387" y="629209"/>
                        </a:cubicBezTo>
                        <a:cubicBezTo>
                          <a:pt x="1702592" y="665702"/>
                          <a:pt x="1591888" y="742338"/>
                          <a:pt x="1549310" y="789779"/>
                        </a:cubicBezTo>
                        <a:cubicBezTo>
                          <a:pt x="1506732" y="837220"/>
                          <a:pt x="1517680" y="862765"/>
                          <a:pt x="1490917" y="913856"/>
                        </a:cubicBezTo>
                        <a:cubicBezTo>
                          <a:pt x="1464154" y="964947"/>
                          <a:pt x="1411843" y="1056180"/>
                          <a:pt x="1388729" y="1096323"/>
                        </a:cubicBezTo>
                        <a:cubicBezTo>
                          <a:pt x="1365615" y="1136466"/>
                          <a:pt x="1336418" y="1152279"/>
                          <a:pt x="1352233" y="1154712"/>
                        </a:cubicBezTo>
                        <a:cubicBezTo>
                          <a:pt x="1368048" y="1157145"/>
                          <a:pt x="1444689" y="1113353"/>
                          <a:pt x="1483618" y="1110920"/>
                        </a:cubicBezTo>
                        <a:cubicBezTo>
                          <a:pt x="1522547" y="1108487"/>
                          <a:pt x="1549310" y="1130384"/>
                          <a:pt x="1585806" y="1140115"/>
                        </a:cubicBezTo>
                        <a:cubicBezTo>
                          <a:pt x="1622302" y="1149846"/>
                          <a:pt x="1702592" y="1169309"/>
                          <a:pt x="1702592" y="1169309"/>
                        </a:cubicBezTo>
                        <a:cubicBezTo>
                          <a:pt x="1741521" y="1179040"/>
                          <a:pt x="1802347" y="1183907"/>
                          <a:pt x="1819378" y="1198504"/>
                        </a:cubicBezTo>
                        <a:cubicBezTo>
                          <a:pt x="1836409" y="1213101"/>
                          <a:pt x="1812079" y="1245945"/>
                          <a:pt x="1804780" y="1256893"/>
                        </a:cubicBezTo>
                        <a:cubicBezTo>
                          <a:pt x="1797481" y="1267841"/>
                          <a:pt x="1803563" y="1273924"/>
                          <a:pt x="1775583" y="1264192"/>
                        </a:cubicBezTo>
                        <a:cubicBezTo>
                          <a:pt x="1747603" y="1254461"/>
                          <a:pt x="1683128" y="1215534"/>
                          <a:pt x="1636900" y="1198504"/>
                        </a:cubicBezTo>
                        <a:cubicBezTo>
                          <a:pt x="1590672" y="1181474"/>
                          <a:pt x="1555393" y="1163227"/>
                          <a:pt x="1498216" y="1162011"/>
                        </a:cubicBezTo>
                        <a:cubicBezTo>
                          <a:pt x="1441039" y="1160795"/>
                          <a:pt x="1344934" y="1168093"/>
                          <a:pt x="1293840" y="1191205"/>
                        </a:cubicBezTo>
                        <a:cubicBezTo>
                          <a:pt x="1242746" y="1214317"/>
                          <a:pt x="1191652" y="1300685"/>
                          <a:pt x="1191652" y="1300685"/>
                        </a:cubicBezTo>
                        <a:cubicBezTo>
                          <a:pt x="1160022" y="1334745"/>
                          <a:pt x="1118660" y="1363941"/>
                          <a:pt x="1104062" y="1395568"/>
                        </a:cubicBezTo>
                        <a:cubicBezTo>
                          <a:pt x="1089464" y="1427196"/>
                          <a:pt x="1101629" y="1452740"/>
                          <a:pt x="1104062" y="1490450"/>
                        </a:cubicBezTo>
                        <a:cubicBezTo>
                          <a:pt x="1106495" y="1528160"/>
                          <a:pt x="1106496" y="1592631"/>
                          <a:pt x="1118661" y="1621826"/>
                        </a:cubicBezTo>
                        <a:cubicBezTo>
                          <a:pt x="1130826" y="1651021"/>
                          <a:pt x="1152724" y="1646155"/>
                          <a:pt x="1177054" y="1665618"/>
                        </a:cubicBezTo>
                        <a:cubicBezTo>
                          <a:pt x="1201384" y="1685081"/>
                          <a:pt x="1234230" y="1725223"/>
                          <a:pt x="1264643" y="1738604"/>
                        </a:cubicBezTo>
                        <a:cubicBezTo>
                          <a:pt x="1295056" y="1751985"/>
                          <a:pt x="1332769" y="1739821"/>
                          <a:pt x="1359532" y="1745903"/>
                        </a:cubicBezTo>
                        <a:cubicBezTo>
                          <a:pt x="1386295" y="1751985"/>
                          <a:pt x="1391162" y="1771449"/>
                          <a:pt x="1425225" y="1775098"/>
                        </a:cubicBezTo>
                        <a:cubicBezTo>
                          <a:pt x="1459288" y="1778747"/>
                          <a:pt x="1528629" y="1760500"/>
                          <a:pt x="1563908" y="1767799"/>
                        </a:cubicBezTo>
                        <a:cubicBezTo>
                          <a:pt x="1599187" y="1775098"/>
                          <a:pt x="1617436" y="1809159"/>
                          <a:pt x="1636900" y="1818890"/>
                        </a:cubicBezTo>
                        <a:cubicBezTo>
                          <a:pt x="1656364" y="1828621"/>
                          <a:pt x="1666097" y="1837136"/>
                          <a:pt x="1680695" y="1826188"/>
                        </a:cubicBezTo>
                        <a:cubicBezTo>
                          <a:pt x="1695293" y="1815240"/>
                          <a:pt x="1708674" y="1762934"/>
                          <a:pt x="1724489" y="1753202"/>
                        </a:cubicBezTo>
                        <a:cubicBezTo>
                          <a:pt x="1740304" y="1743470"/>
                          <a:pt x="1759768" y="1764150"/>
                          <a:pt x="1775583" y="1767799"/>
                        </a:cubicBezTo>
                        <a:cubicBezTo>
                          <a:pt x="1791398" y="1771448"/>
                          <a:pt x="1805996" y="1777531"/>
                          <a:pt x="1819378" y="1775098"/>
                        </a:cubicBezTo>
                        <a:cubicBezTo>
                          <a:pt x="1832760" y="1772665"/>
                          <a:pt x="1846142" y="1741038"/>
                          <a:pt x="1855874" y="1753202"/>
                        </a:cubicBezTo>
                        <a:cubicBezTo>
                          <a:pt x="1865606" y="1765366"/>
                          <a:pt x="1857090" y="1827405"/>
                          <a:pt x="1877771" y="1848084"/>
                        </a:cubicBezTo>
                        <a:cubicBezTo>
                          <a:pt x="1898452" y="1868764"/>
                          <a:pt x="1958062" y="1867547"/>
                          <a:pt x="1979959" y="1877279"/>
                        </a:cubicBezTo>
                        <a:cubicBezTo>
                          <a:pt x="2001856" y="1887011"/>
                          <a:pt x="2028620" y="1904041"/>
                          <a:pt x="2009156" y="1906474"/>
                        </a:cubicBezTo>
                        <a:cubicBezTo>
                          <a:pt x="1989692" y="1908907"/>
                          <a:pt x="1886287" y="1879712"/>
                          <a:pt x="1863173" y="1891876"/>
                        </a:cubicBezTo>
                        <a:cubicBezTo>
                          <a:pt x="1840059" y="1904040"/>
                          <a:pt x="1875338" y="1968512"/>
                          <a:pt x="1870472" y="1979460"/>
                        </a:cubicBezTo>
                        <a:cubicBezTo>
                          <a:pt x="1865606" y="1990408"/>
                          <a:pt x="1855874" y="1978243"/>
                          <a:pt x="1833977" y="1957564"/>
                        </a:cubicBezTo>
                        <a:cubicBezTo>
                          <a:pt x="1812080" y="1936885"/>
                          <a:pt x="1769501" y="1868764"/>
                          <a:pt x="1739088" y="1855383"/>
                        </a:cubicBezTo>
                        <a:cubicBezTo>
                          <a:pt x="1708675" y="1842002"/>
                          <a:pt x="1679478" y="1883361"/>
                          <a:pt x="1651498" y="1877279"/>
                        </a:cubicBezTo>
                        <a:cubicBezTo>
                          <a:pt x="1623518" y="1871197"/>
                          <a:pt x="1605270" y="1827405"/>
                          <a:pt x="1571207" y="1818890"/>
                        </a:cubicBezTo>
                        <a:cubicBezTo>
                          <a:pt x="1537144" y="1810375"/>
                          <a:pt x="1494566" y="1817673"/>
                          <a:pt x="1447122" y="1826188"/>
                        </a:cubicBezTo>
                        <a:cubicBezTo>
                          <a:pt x="1399678" y="1834703"/>
                          <a:pt x="1319387" y="1857816"/>
                          <a:pt x="1286541" y="1869980"/>
                        </a:cubicBezTo>
                        <a:cubicBezTo>
                          <a:pt x="1253695" y="1882144"/>
                          <a:pt x="1253695" y="1883361"/>
                          <a:pt x="1250045" y="1899175"/>
                        </a:cubicBezTo>
                        <a:cubicBezTo>
                          <a:pt x="1246395" y="1914989"/>
                          <a:pt x="1257344" y="1929586"/>
                          <a:pt x="1264643" y="1964863"/>
                        </a:cubicBezTo>
                        <a:cubicBezTo>
                          <a:pt x="1271942" y="2000140"/>
                          <a:pt x="1279242" y="2073126"/>
                          <a:pt x="1293840" y="2110836"/>
                        </a:cubicBezTo>
                        <a:cubicBezTo>
                          <a:pt x="1308438" y="2148546"/>
                          <a:pt x="1335202" y="2165576"/>
                          <a:pt x="1352233" y="2191121"/>
                        </a:cubicBezTo>
                        <a:cubicBezTo>
                          <a:pt x="1369264" y="2216666"/>
                          <a:pt x="1387512" y="2262892"/>
                          <a:pt x="1396028" y="2264108"/>
                        </a:cubicBezTo>
                        <a:cubicBezTo>
                          <a:pt x="1404544" y="2265324"/>
                          <a:pt x="1388729" y="2206935"/>
                          <a:pt x="1403327" y="2198420"/>
                        </a:cubicBezTo>
                        <a:cubicBezTo>
                          <a:pt x="1417925" y="2189905"/>
                          <a:pt x="1473886" y="2192338"/>
                          <a:pt x="1483618" y="2213017"/>
                        </a:cubicBezTo>
                        <a:cubicBezTo>
                          <a:pt x="1493350" y="2233697"/>
                          <a:pt x="1460504" y="2298168"/>
                          <a:pt x="1461720" y="2322497"/>
                        </a:cubicBezTo>
                        <a:cubicBezTo>
                          <a:pt x="1462936" y="2346826"/>
                          <a:pt x="1482401" y="2344393"/>
                          <a:pt x="1490917" y="2358990"/>
                        </a:cubicBezTo>
                        <a:cubicBezTo>
                          <a:pt x="1499433" y="2373587"/>
                          <a:pt x="1477535" y="2383319"/>
                          <a:pt x="1512814" y="2410081"/>
                        </a:cubicBezTo>
                        <a:cubicBezTo>
                          <a:pt x="1548093" y="2436843"/>
                          <a:pt x="1661230" y="2490366"/>
                          <a:pt x="1702592" y="2519561"/>
                        </a:cubicBezTo>
                        <a:cubicBezTo>
                          <a:pt x="1743954" y="2548756"/>
                          <a:pt x="1722056" y="2552405"/>
                          <a:pt x="1760985" y="2585249"/>
                        </a:cubicBezTo>
                        <a:cubicBezTo>
                          <a:pt x="1799914" y="2618093"/>
                          <a:pt x="1931298" y="2703243"/>
                          <a:pt x="1936164" y="2716624"/>
                        </a:cubicBezTo>
                        <a:cubicBezTo>
                          <a:pt x="1941030" y="2730005"/>
                          <a:pt x="1813296" y="2654586"/>
                          <a:pt x="1790182" y="2665534"/>
                        </a:cubicBezTo>
                        <a:cubicBezTo>
                          <a:pt x="1767068" y="2676482"/>
                          <a:pt x="1805997" y="2731221"/>
                          <a:pt x="1797481" y="2782312"/>
                        </a:cubicBezTo>
                        <a:cubicBezTo>
                          <a:pt x="1788965" y="2833403"/>
                          <a:pt x="1750037" y="2941666"/>
                          <a:pt x="1739088" y="2972077"/>
                        </a:cubicBezTo>
                        <a:cubicBezTo>
                          <a:pt x="1728139" y="3002488"/>
                          <a:pt x="1731789" y="2986675"/>
                          <a:pt x="1731789" y="2964779"/>
                        </a:cubicBezTo>
                        <a:cubicBezTo>
                          <a:pt x="1731789" y="2942883"/>
                          <a:pt x="1741521" y="2896658"/>
                          <a:pt x="1739088" y="2840702"/>
                        </a:cubicBezTo>
                        <a:cubicBezTo>
                          <a:pt x="1736655" y="2784746"/>
                          <a:pt x="1748820" y="2688647"/>
                          <a:pt x="1717190" y="2629041"/>
                        </a:cubicBezTo>
                        <a:cubicBezTo>
                          <a:pt x="1685560" y="2569435"/>
                          <a:pt x="1582156" y="2467253"/>
                          <a:pt x="1549310" y="2483067"/>
                        </a:cubicBezTo>
                        <a:cubicBezTo>
                          <a:pt x="1516464" y="2498881"/>
                          <a:pt x="1529845" y="2681348"/>
                          <a:pt x="1520113" y="2723923"/>
                        </a:cubicBezTo>
                        <a:cubicBezTo>
                          <a:pt x="1510381" y="2766499"/>
                          <a:pt x="1492133" y="2771364"/>
                          <a:pt x="1490917" y="2738520"/>
                        </a:cubicBezTo>
                        <a:cubicBezTo>
                          <a:pt x="1489701" y="2705676"/>
                          <a:pt x="1514030" y="2579166"/>
                          <a:pt x="1512814" y="2526859"/>
                        </a:cubicBezTo>
                        <a:cubicBezTo>
                          <a:pt x="1511598" y="2474552"/>
                          <a:pt x="1501866" y="2445358"/>
                          <a:pt x="1483618" y="2424678"/>
                        </a:cubicBezTo>
                        <a:cubicBezTo>
                          <a:pt x="1465370" y="2403998"/>
                          <a:pt x="1427657" y="2427111"/>
                          <a:pt x="1403327" y="2402782"/>
                        </a:cubicBezTo>
                        <a:cubicBezTo>
                          <a:pt x="1378997" y="2378453"/>
                          <a:pt x="1360749" y="2311549"/>
                          <a:pt x="1337635" y="2278705"/>
                        </a:cubicBezTo>
                        <a:cubicBezTo>
                          <a:pt x="1314521" y="2245861"/>
                          <a:pt x="1313304" y="2159493"/>
                          <a:pt x="1264643" y="2205718"/>
                        </a:cubicBezTo>
                        <a:cubicBezTo>
                          <a:pt x="1215982" y="2251943"/>
                          <a:pt x="1073649" y="2479418"/>
                          <a:pt x="1045669" y="2556054"/>
                        </a:cubicBezTo>
                        <a:cubicBezTo>
                          <a:pt x="1017689" y="2632690"/>
                          <a:pt x="1082165" y="2615660"/>
                          <a:pt x="1096763" y="2665534"/>
                        </a:cubicBezTo>
                        <a:cubicBezTo>
                          <a:pt x="1111361" y="2715408"/>
                          <a:pt x="1134475" y="2816373"/>
                          <a:pt x="1133259" y="2855299"/>
                        </a:cubicBezTo>
                        <a:cubicBezTo>
                          <a:pt x="1132043" y="2894225"/>
                          <a:pt x="1104062" y="2919770"/>
                          <a:pt x="1089464" y="2899091"/>
                        </a:cubicBezTo>
                        <a:cubicBezTo>
                          <a:pt x="1074866" y="2878412"/>
                          <a:pt x="1062700" y="2778663"/>
                          <a:pt x="1045669" y="2731222"/>
                        </a:cubicBezTo>
                        <a:cubicBezTo>
                          <a:pt x="1028638" y="2683781"/>
                          <a:pt x="989709" y="2653369"/>
                          <a:pt x="987276" y="2614443"/>
                        </a:cubicBezTo>
                        <a:cubicBezTo>
                          <a:pt x="984843" y="2575517"/>
                          <a:pt x="997008" y="2559704"/>
                          <a:pt x="1031071" y="2497665"/>
                        </a:cubicBezTo>
                        <a:cubicBezTo>
                          <a:pt x="1065134" y="2435627"/>
                          <a:pt x="1160022" y="2299385"/>
                          <a:pt x="1191652" y="2242212"/>
                        </a:cubicBezTo>
                        <a:cubicBezTo>
                          <a:pt x="1223282" y="2185039"/>
                          <a:pt x="1241530" y="2209368"/>
                          <a:pt x="1220849" y="2154628"/>
                        </a:cubicBezTo>
                        <a:cubicBezTo>
                          <a:pt x="1200168" y="2099888"/>
                          <a:pt x="1102846" y="1939317"/>
                          <a:pt x="1067567" y="1913772"/>
                        </a:cubicBezTo>
                        <a:cubicBezTo>
                          <a:pt x="1032288" y="1888227"/>
                          <a:pt x="1028638" y="1967296"/>
                          <a:pt x="1009173" y="2001356"/>
                        </a:cubicBezTo>
                        <a:cubicBezTo>
                          <a:pt x="989709" y="2035417"/>
                          <a:pt x="960512" y="2080425"/>
                          <a:pt x="950780" y="2118135"/>
                        </a:cubicBezTo>
                        <a:cubicBezTo>
                          <a:pt x="941048" y="2155845"/>
                          <a:pt x="960512" y="2180173"/>
                          <a:pt x="950780" y="2227614"/>
                        </a:cubicBezTo>
                        <a:cubicBezTo>
                          <a:pt x="941048" y="2275055"/>
                          <a:pt x="906985" y="2351691"/>
                          <a:pt x="892387" y="2402782"/>
                        </a:cubicBezTo>
                        <a:cubicBezTo>
                          <a:pt x="877789" y="2453873"/>
                          <a:pt x="858325" y="2474552"/>
                          <a:pt x="863191" y="2534158"/>
                        </a:cubicBezTo>
                        <a:cubicBezTo>
                          <a:pt x="868057" y="2593764"/>
                          <a:pt x="897254" y="2697161"/>
                          <a:pt x="921584" y="2760416"/>
                        </a:cubicBezTo>
                        <a:cubicBezTo>
                          <a:pt x="945914" y="2823671"/>
                          <a:pt x="975110" y="2869896"/>
                          <a:pt x="1009173" y="2913688"/>
                        </a:cubicBezTo>
                        <a:cubicBezTo>
                          <a:pt x="1043236" y="2957480"/>
                          <a:pt x="1085815" y="2978160"/>
                          <a:pt x="1125960" y="3023168"/>
                        </a:cubicBezTo>
                        <a:cubicBezTo>
                          <a:pt x="1166105" y="3068176"/>
                          <a:pt x="1191652" y="3144812"/>
                          <a:pt x="1250045" y="3183738"/>
                        </a:cubicBezTo>
                        <a:cubicBezTo>
                          <a:pt x="1308438" y="3222664"/>
                          <a:pt x="1467803" y="3246993"/>
                          <a:pt x="1476319" y="3256725"/>
                        </a:cubicBezTo>
                        <a:cubicBezTo>
                          <a:pt x="1484835" y="3266457"/>
                          <a:pt x="1341284" y="3238479"/>
                          <a:pt x="1301139" y="3242128"/>
                        </a:cubicBezTo>
                        <a:cubicBezTo>
                          <a:pt x="1260994" y="3245777"/>
                          <a:pt x="1253695" y="3288353"/>
                          <a:pt x="1235447" y="3278621"/>
                        </a:cubicBezTo>
                        <a:cubicBezTo>
                          <a:pt x="1217199" y="3268889"/>
                          <a:pt x="1222065" y="3233612"/>
                          <a:pt x="1191652" y="3183738"/>
                        </a:cubicBezTo>
                        <a:cubicBezTo>
                          <a:pt x="1161239" y="3133864"/>
                          <a:pt x="1094330" y="3026817"/>
                          <a:pt x="1052968" y="2979376"/>
                        </a:cubicBezTo>
                        <a:cubicBezTo>
                          <a:pt x="1011606" y="2931935"/>
                          <a:pt x="961729" y="2875979"/>
                          <a:pt x="943481" y="2899091"/>
                        </a:cubicBezTo>
                        <a:cubicBezTo>
                          <a:pt x="925233" y="2922203"/>
                          <a:pt x="932532" y="3052363"/>
                          <a:pt x="943481" y="3118051"/>
                        </a:cubicBezTo>
                        <a:cubicBezTo>
                          <a:pt x="954430" y="3183739"/>
                          <a:pt x="1006740" y="3266456"/>
                          <a:pt x="1009173" y="3293218"/>
                        </a:cubicBezTo>
                        <a:cubicBezTo>
                          <a:pt x="1011606" y="3319980"/>
                          <a:pt x="970244" y="3305383"/>
                          <a:pt x="958079" y="3278621"/>
                        </a:cubicBezTo>
                        <a:cubicBezTo>
                          <a:pt x="945914" y="3251859"/>
                          <a:pt x="944698" y="3200769"/>
                          <a:pt x="936182" y="3132648"/>
                        </a:cubicBezTo>
                        <a:cubicBezTo>
                          <a:pt x="927666" y="3064527"/>
                          <a:pt x="921583" y="2948965"/>
                          <a:pt x="906985" y="2869896"/>
                        </a:cubicBezTo>
                        <a:cubicBezTo>
                          <a:pt x="892387" y="2790827"/>
                          <a:pt x="865623" y="2710542"/>
                          <a:pt x="848592" y="2658235"/>
                        </a:cubicBezTo>
                        <a:cubicBezTo>
                          <a:pt x="831561" y="2605928"/>
                          <a:pt x="810881" y="2597413"/>
                          <a:pt x="804798" y="2556054"/>
                        </a:cubicBezTo>
                        <a:cubicBezTo>
                          <a:pt x="798716" y="2514695"/>
                          <a:pt x="796282" y="2475769"/>
                          <a:pt x="812097" y="2410081"/>
                        </a:cubicBezTo>
                        <a:cubicBezTo>
                          <a:pt x="827912" y="2344393"/>
                          <a:pt x="882655" y="2225182"/>
                          <a:pt x="899686" y="2161927"/>
                        </a:cubicBezTo>
                        <a:cubicBezTo>
                          <a:pt x="916717" y="2098672"/>
                          <a:pt x="916718" y="2062179"/>
                          <a:pt x="914285" y="2030551"/>
                        </a:cubicBezTo>
                        <a:cubicBezTo>
                          <a:pt x="911852" y="1998923"/>
                          <a:pt x="896037" y="1983109"/>
                          <a:pt x="885088" y="1972161"/>
                        </a:cubicBezTo>
                        <a:cubicBezTo>
                          <a:pt x="874139" y="1961213"/>
                          <a:pt x="859541" y="1951482"/>
                          <a:pt x="848592" y="1964863"/>
                        </a:cubicBezTo>
                        <a:cubicBezTo>
                          <a:pt x="837643" y="1978244"/>
                          <a:pt x="827912" y="2008655"/>
                          <a:pt x="819396" y="2052447"/>
                        </a:cubicBezTo>
                        <a:cubicBezTo>
                          <a:pt x="810880" y="2096239"/>
                          <a:pt x="799931" y="2185039"/>
                          <a:pt x="797498" y="2227614"/>
                        </a:cubicBezTo>
                        <a:cubicBezTo>
                          <a:pt x="795065" y="2270189"/>
                          <a:pt x="808447" y="2292086"/>
                          <a:pt x="804798" y="2307900"/>
                        </a:cubicBezTo>
                        <a:cubicBezTo>
                          <a:pt x="801149" y="2323714"/>
                          <a:pt x="780467" y="2305467"/>
                          <a:pt x="775601" y="2322497"/>
                        </a:cubicBezTo>
                        <a:cubicBezTo>
                          <a:pt x="770735" y="2339527"/>
                          <a:pt x="782900" y="2386969"/>
                          <a:pt x="775601" y="2410081"/>
                        </a:cubicBezTo>
                        <a:cubicBezTo>
                          <a:pt x="768302" y="2433193"/>
                          <a:pt x="739105" y="2436842"/>
                          <a:pt x="731806" y="2461171"/>
                        </a:cubicBezTo>
                        <a:cubicBezTo>
                          <a:pt x="724507" y="2485500"/>
                          <a:pt x="730589" y="2531725"/>
                          <a:pt x="731806" y="2556054"/>
                        </a:cubicBezTo>
                        <a:cubicBezTo>
                          <a:pt x="733023" y="2580383"/>
                          <a:pt x="743971" y="2625392"/>
                          <a:pt x="739105" y="2607145"/>
                        </a:cubicBezTo>
                        <a:cubicBezTo>
                          <a:pt x="734239" y="2588898"/>
                          <a:pt x="700177" y="2492799"/>
                          <a:pt x="702610" y="2446574"/>
                        </a:cubicBezTo>
                        <a:cubicBezTo>
                          <a:pt x="705043" y="2400349"/>
                          <a:pt x="752488" y="2368722"/>
                          <a:pt x="753704" y="2329796"/>
                        </a:cubicBezTo>
                        <a:cubicBezTo>
                          <a:pt x="754920" y="2290870"/>
                          <a:pt x="728157" y="2236130"/>
                          <a:pt x="709909" y="2213017"/>
                        </a:cubicBezTo>
                        <a:cubicBezTo>
                          <a:pt x="691661" y="2189904"/>
                          <a:pt x="645432" y="2200853"/>
                          <a:pt x="644216" y="2191121"/>
                        </a:cubicBezTo>
                        <a:cubicBezTo>
                          <a:pt x="642999" y="2181390"/>
                          <a:pt x="695311" y="2172875"/>
                          <a:pt x="702610" y="2154628"/>
                        </a:cubicBezTo>
                        <a:cubicBezTo>
                          <a:pt x="709909" y="2136381"/>
                          <a:pt x="722074" y="2074342"/>
                          <a:pt x="688011" y="2081641"/>
                        </a:cubicBezTo>
                        <a:cubicBezTo>
                          <a:pt x="653948" y="2088940"/>
                          <a:pt x="534730" y="2186256"/>
                          <a:pt x="498234" y="2198420"/>
                        </a:cubicBezTo>
                        <a:cubicBezTo>
                          <a:pt x="461738" y="2210585"/>
                          <a:pt x="447140" y="2174091"/>
                          <a:pt x="469037" y="2154628"/>
                        </a:cubicBezTo>
                        <a:cubicBezTo>
                          <a:pt x="490934" y="2135165"/>
                          <a:pt x="628401" y="2126649"/>
                          <a:pt x="629618" y="2081641"/>
                        </a:cubicBezTo>
                        <a:cubicBezTo>
                          <a:pt x="630834" y="2036633"/>
                          <a:pt x="471470" y="1894309"/>
                          <a:pt x="476336" y="1884578"/>
                        </a:cubicBezTo>
                        <a:cubicBezTo>
                          <a:pt x="481202" y="1874847"/>
                          <a:pt x="616237" y="2006222"/>
                          <a:pt x="658815" y="2023252"/>
                        </a:cubicBezTo>
                        <a:cubicBezTo>
                          <a:pt x="701393" y="2040282"/>
                          <a:pt x="711125" y="2022036"/>
                          <a:pt x="731806" y="1986759"/>
                        </a:cubicBezTo>
                        <a:cubicBezTo>
                          <a:pt x="752487" y="1951482"/>
                          <a:pt x="784116" y="1861465"/>
                          <a:pt x="782900" y="1811591"/>
                        </a:cubicBezTo>
                        <a:cubicBezTo>
                          <a:pt x="781684" y="1761717"/>
                          <a:pt x="754920" y="1713059"/>
                          <a:pt x="724507" y="1687514"/>
                        </a:cubicBezTo>
                        <a:cubicBezTo>
                          <a:pt x="694094" y="1661969"/>
                          <a:pt x="617453" y="1678998"/>
                          <a:pt x="600422" y="1658319"/>
                        </a:cubicBezTo>
                        <a:cubicBezTo>
                          <a:pt x="583391" y="1637640"/>
                          <a:pt x="621103" y="1596281"/>
                          <a:pt x="622319" y="1563437"/>
                        </a:cubicBezTo>
                        <a:cubicBezTo>
                          <a:pt x="623535" y="1530593"/>
                          <a:pt x="622319" y="1479503"/>
                          <a:pt x="607721" y="1461256"/>
                        </a:cubicBezTo>
                        <a:cubicBezTo>
                          <a:pt x="593123" y="1443009"/>
                          <a:pt x="559059" y="1447875"/>
                          <a:pt x="534729" y="1453957"/>
                        </a:cubicBezTo>
                        <a:cubicBezTo>
                          <a:pt x="510399" y="1460039"/>
                          <a:pt x="490934" y="1490450"/>
                          <a:pt x="461738" y="1497749"/>
                        </a:cubicBezTo>
                        <a:cubicBezTo>
                          <a:pt x="432541" y="1505048"/>
                          <a:pt x="392396" y="1491667"/>
                          <a:pt x="359550" y="1497749"/>
                        </a:cubicBezTo>
                        <a:cubicBezTo>
                          <a:pt x="326704" y="1503831"/>
                          <a:pt x="298724" y="1531809"/>
                          <a:pt x="264661" y="1534242"/>
                        </a:cubicBezTo>
                        <a:cubicBezTo>
                          <a:pt x="230598" y="1536675"/>
                          <a:pt x="183154" y="1520861"/>
                          <a:pt x="155174" y="1512346"/>
                        </a:cubicBezTo>
                        <a:cubicBezTo>
                          <a:pt x="127194" y="1503831"/>
                          <a:pt x="122328" y="1481936"/>
                          <a:pt x="96781" y="1483152"/>
                        </a:cubicBezTo>
                        <a:cubicBezTo>
                          <a:pt x="71234" y="1484369"/>
                          <a:pt x="12841" y="1531809"/>
                          <a:pt x="1892" y="1519645"/>
                        </a:cubicBezTo>
                        <a:cubicBezTo>
                          <a:pt x="-9057" y="1507481"/>
                          <a:pt x="31088" y="1436927"/>
                          <a:pt x="31088" y="1410165"/>
                        </a:cubicBezTo>
                        <a:cubicBezTo>
                          <a:pt x="31088" y="1383403"/>
                          <a:pt x="-5407" y="1366373"/>
                          <a:pt x="1892" y="1359074"/>
                        </a:cubicBezTo>
                        <a:cubicBezTo>
                          <a:pt x="9191" y="1351775"/>
                          <a:pt x="45687" y="1383403"/>
                          <a:pt x="74883" y="1366373"/>
                        </a:cubicBezTo>
                        <a:cubicBezTo>
                          <a:pt x="104079" y="1349343"/>
                          <a:pt x="161256" y="1258110"/>
                          <a:pt x="177071" y="1256893"/>
                        </a:cubicBezTo>
                        <a:cubicBezTo>
                          <a:pt x="192886" y="1255677"/>
                          <a:pt x="178288" y="1329879"/>
                          <a:pt x="169772" y="1359074"/>
                        </a:cubicBezTo>
                        <a:cubicBezTo>
                          <a:pt x="161256" y="1388269"/>
                          <a:pt x="123544" y="1413814"/>
                          <a:pt x="125977" y="1432061"/>
                        </a:cubicBezTo>
                        <a:cubicBezTo>
                          <a:pt x="128410" y="1450308"/>
                          <a:pt x="158823" y="1462472"/>
                          <a:pt x="184370" y="1468554"/>
                        </a:cubicBezTo>
                        <a:cubicBezTo>
                          <a:pt x="209917" y="1474636"/>
                          <a:pt x="250062" y="1472203"/>
                          <a:pt x="279259" y="1468554"/>
                        </a:cubicBezTo>
                        <a:cubicBezTo>
                          <a:pt x="308456" y="1464905"/>
                          <a:pt x="359550" y="1446658"/>
                          <a:pt x="359550" y="1446658"/>
                        </a:cubicBezTo>
                        <a:cubicBezTo>
                          <a:pt x="398479" y="1435710"/>
                          <a:pt x="475120" y="1417463"/>
                          <a:pt x="512832" y="1402866"/>
                        </a:cubicBezTo>
                        <a:cubicBezTo>
                          <a:pt x="550544" y="1388269"/>
                          <a:pt x="583390" y="1377321"/>
                          <a:pt x="585823" y="1359074"/>
                        </a:cubicBezTo>
                        <a:cubicBezTo>
                          <a:pt x="588256" y="1340827"/>
                          <a:pt x="552977" y="1317715"/>
                          <a:pt x="527430" y="1293386"/>
                        </a:cubicBezTo>
                        <a:cubicBezTo>
                          <a:pt x="501883" y="1269057"/>
                          <a:pt x="470253" y="1236213"/>
                          <a:pt x="432541" y="1213101"/>
                        </a:cubicBezTo>
                        <a:cubicBezTo>
                          <a:pt x="394829" y="1189989"/>
                          <a:pt x="321838" y="1175392"/>
                          <a:pt x="301157" y="1154712"/>
                        </a:cubicBezTo>
                        <a:cubicBezTo>
                          <a:pt x="280476" y="1134033"/>
                          <a:pt x="321838" y="1119435"/>
                          <a:pt x="308456" y="1089024"/>
                        </a:cubicBezTo>
                        <a:cubicBezTo>
                          <a:pt x="295074" y="1058613"/>
                          <a:pt x="243980" y="1014822"/>
                          <a:pt x="220866" y="972246"/>
                        </a:cubicBezTo>
                        <a:cubicBezTo>
                          <a:pt x="197752" y="929671"/>
                          <a:pt x="179504" y="871281"/>
                          <a:pt x="169772" y="833571"/>
                        </a:cubicBezTo>
                        <a:cubicBezTo>
                          <a:pt x="160040" y="795861"/>
                          <a:pt x="151524" y="782480"/>
                          <a:pt x="162473" y="745987"/>
                        </a:cubicBezTo>
                        <a:cubicBezTo>
                          <a:pt x="173422" y="709494"/>
                          <a:pt x="207484" y="669351"/>
                          <a:pt x="235464" y="614611"/>
                        </a:cubicBezTo>
                        <a:cubicBezTo>
                          <a:pt x="263444" y="559871"/>
                          <a:pt x="325487" y="415115"/>
                          <a:pt x="330353" y="417548"/>
                        </a:cubicBezTo>
                        <a:cubicBezTo>
                          <a:pt x="335219" y="419981"/>
                          <a:pt x="284125" y="564738"/>
                          <a:pt x="264661" y="629209"/>
                        </a:cubicBezTo>
                        <a:cubicBezTo>
                          <a:pt x="245197" y="693680"/>
                          <a:pt x="213567" y="750853"/>
                          <a:pt x="213567" y="804376"/>
                        </a:cubicBezTo>
                        <a:cubicBezTo>
                          <a:pt x="213567" y="857899"/>
                          <a:pt x="219650" y="888311"/>
                          <a:pt x="264661" y="950350"/>
                        </a:cubicBezTo>
                        <a:cubicBezTo>
                          <a:pt x="309672" y="1012389"/>
                          <a:pt x="426458" y="1125518"/>
                          <a:pt x="483635" y="1176608"/>
                        </a:cubicBezTo>
                        <a:cubicBezTo>
                          <a:pt x="540812" y="1227699"/>
                          <a:pt x="582174" y="1239863"/>
                          <a:pt x="607721" y="1256893"/>
                        </a:cubicBezTo>
                        <a:cubicBezTo>
                          <a:pt x="633268" y="1273923"/>
                          <a:pt x="635701" y="1303118"/>
                          <a:pt x="636917" y="1278789"/>
                        </a:cubicBezTo>
                        <a:cubicBezTo>
                          <a:pt x="638133" y="1254460"/>
                          <a:pt x="623536" y="1148630"/>
                          <a:pt x="615020" y="1110920"/>
                        </a:cubicBezTo>
                        <a:cubicBezTo>
                          <a:pt x="606504" y="1073210"/>
                          <a:pt x="610153" y="1068345"/>
                          <a:pt x="585823" y="1052531"/>
                        </a:cubicBezTo>
                        <a:cubicBezTo>
                          <a:pt x="561492" y="1036717"/>
                          <a:pt x="481202" y="1033068"/>
                          <a:pt x="469037" y="1016038"/>
                        </a:cubicBezTo>
                        <a:cubicBezTo>
                          <a:pt x="456872" y="999008"/>
                          <a:pt x="510399" y="968597"/>
                          <a:pt x="512832" y="950350"/>
                        </a:cubicBezTo>
                        <a:cubicBezTo>
                          <a:pt x="515265" y="932103"/>
                          <a:pt x="518914" y="928454"/>
                          <a:pt x="483635" y="906558"/>
                        </a:cubicBezTo>
                        <a:cubicBezTo>
                          <a:pt x="448356" y="884662"/>
                          <a:pt x="320621" y="833571"/>
                          <a:pt x="301157" y="818974"/>
                        </a:cubicBezTo>
                        <a:cubicBezTo>
                          <a:pt x="281693" y="804377"/>
                          <a:pt x="346168" y="849385"/>
                          <a:pt x="366849" y="818974"/>
                        </a:cubicBezTo>
                        <a:cubicBezTo>
                          <a:pt x="387530" y="788563"/>
                          <a:pt x="408211" y="634074"/>
                          <a:pt x="425242" y="636507"/>
                        </a:cubicBezTo>
                        <a:cubicBezTo>
                          <a:pt x="442273" y="638940"/>
                          <a:pt x="459305" y="846952"/>
                          <a:pt x="469037" y="833571"/>
                        </a:cubicBezTo>
                        <a:cubicBezTo>
                          <a:pt x="478769" y="820190"/>
                          <a:pt x="497017" y="641373"/>
                          <a:pt x="483635" y="556222"/>
                        </a:cubicBezTo>
                        <a:cubicBezTo>
                          <a:pt x="470253" y="471071"/>
                          <a:pt x="388746" y="337262"/>
                          <a:pt x="388746" y="322665"/>
                        </a:cubicBezTo>
                        <a:cubicBezTo>
                          <a:pt x="388746" y="308068"/>
                          <a:pt x="458088" y="404167"/>
                          <a:pt x="483635" y="468638"/>
                        </a:cubicBezTo>
                        <a:cubicBezTo>
                          <a:pt x="509182" y="533109"/>
                          <a:pt x="535945" y="653538"/>
                          <a:pt x="542028" y="709494"/>
                        </a:cubicBezTo>
                        <a:cubicBezTo>
                          <a:pt x="548111" y="765450"/>
                          <a:pt x="514048" y="767883"/>
                          <a:pt x="520131" y="804376"/>
                        </a:cubicBezTo>
                        <a:cubicBezTo>
                          <a:pt x="526214" y="840869"/>
                          <a:pt x="550544" y="895610"/>
                          <a:pt x="578524" y="928454"/>
                        </a:cubicBezTo>
                        <a:cubicBezTo>
                          <a:pt x="606504" y="961298"/>
                          <a:pt x="662464" y="1009955"/>
                          <a:pt x="688011" y="1001440"/>
                        </a:cubicBezTo>
                        <a:cubicBezTo>
                          <a:pt x="713558" y="992925"/>
                          <a:pt x="713558" y="915073"/>
                          <a:pt x="731806" y="877363"/>
                        </a:cubicBezTo>
                        <a:cubicBezTo>
                          <a:pt x="750054" y="839653"/>
                          <a:pt x="778034" y="811675"/>
                          <a:pt x="797498" y="775182"/>
                        </a:cubicBezTo>
                        <a:cubicBezTo>
                          <a:pt x="816962" y="738689"/>
                          <a:pt x="852242" y="709494"/>
                          <a:pt x="848592" y="658403"/>
                        </a:cubicBezTo>
                        <a:cubicBezTo>
                          <a:pt x="844943" y="607312"/>
                          <a:pt x="793849" y="547707"/>
                          <a:pt x="775601" y="468638"/>
                        </a:cubicBezTo>
                        <a:cubicBezTo>
                          <a:pt x="757353" y="389569"/>
                          <a:pt x="737888" y="256978"/>
                          <a:pt x="739105" y="183991"/>
                        </a:cubicBezTo>
                        <a:cubicBezTo>
                          <a:pt x="740321" y="111005"/>
                          <a:pt x="775601" y="58697"/>
                          <a:pt x="782900" y="30719"/>
                        </a:cubicBezTo>
                        <a:cubicBezTo>
                          <a:pt x="790199" y="2741"/>
                          <a:pt x="781683" y="-14289"/>
                          <a:pt x="782900" y="16122"/>
                        </a:cubicBezTo>
                        <a:cubicBezTo>
                          <a:pt x="784117" y="46533"/>
                          <a:pt x="790199" y="213185"/>
                          <a:pt x="790199" y="213185"/>
                        </a:cubicBezTo>
                      </a:path>
                    </a:pathLst>
                  </a:custGeom>
                  <a:solidFill>
                    <a:schemeClr val="accent5">
                      <a:lumMod val="60000"/>
                      <a:lumOff val="40000"/>
                    </a:schemeClr>
                  </a:solidFill>
                  <a:ln w="3175">
                    <a:solidFill>
                      <a:srgbClr val="00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73" name="Freeform 472">
                    <a:extLst>
                      <a:ext uri="{FF2B5EF4-FFF2-40B4-BE49-F238E27FC236}">
                        <a16:creationId xmlns:a16="http://schemas.microsoft.com/office/drawing/2014/main" xmlns="" id="{02B4200F-499A-F840-AA93-678EA9BD3824}"/>
                      </a:ext>
                    </a:extLst>
                  </p:cNvPr>
                  <p:cNvSpPr/>
                  <p:nvPr/>
                </p:nvSpPr>
                <p:spPr>
                  <a:xfrm rot="15846720" flipH="1">
                    <a:off x="2009732" y="2920940"/>
                    <a:ext cx="126406" cy="125210"/>
                  </a:xfrm>
                  <a:custGeom>
                    <a:avLst/>
                    <a:gdLst>
                      <a:gd name="connsiteX0" fmla="*/ 117621 w 416931"/>
                      <a:gd name="connsiteY0" fmla="*/ 6855 h 450999"/>
                      <a:gd name="connsiteX1" fmla="*/ 8134 w 416931"/>
                      <a:gd name="connsiteY1" fmla="*/ 116335 h 450999"/>
                      <a:gd name="connsiteX2" fmla="*/ 22732 w 416931"/>
                      <a:gd name="connsiteY2" fmla="*/ 225815 h 450999"/>
                      <a:gd name="connsiteX3" fmla="*/ 139519 w 416931"/>
                      <a:gd name="connsiteY3" fmla="*/ 349892 h 450999"/>
                      <a:gd name="connsiteX4" fmla="*/ 285501 w 416931"/>
                      <a:gd name="connsiteY4" fmla="*/ 444775 h 450999"/>
                      <a:gd name="connsiteX5" fmla="*/ 373091 w 416931"/>
                      <a:gd name="connsiteY5" fmla="*/ 430178 h 450999"/>
                      <a:gd name="connsiteX6" fmla="*/ 416886 w 416931"/>
                      <a:gd name="connsiteY6" fmla="*/ 335295 h 450999"/>
                      <a:gd name="connsiteX7" fmla="*/ 365792 w 416931"/>
                      <a:gd name="connsiteY7" fmla="*/ 247711 h 450999"/>
                      <a:gd name="connsiteX8" fmla="*/ 380390 w 416931"/>
                      <a:gd name="connsiteY8" fmla="*/ 101738 h 450999"/>
                      <a:gd name="connsiteX9" fmla="*/ 307399 w 416931"/>
                      <a:gd name="connsiteY9" fmla="*/ 43349 h 450999"/>
                      <a:gd name="connsiteX10" fmla="*/ 234407 w 416931"/>
                      <a:gd name="connsiteY10" fmla="*/ 14154 h 450999"/>
                      <a:gd name="connsiteX11" fmla="*/ 117621 w 416931"/>
                      <a:gd name="connsiteY11" fmla="*/ 6855 h 450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16931" h="450999">
                        <a:moveTo>
                          <a:pt x="117621" y="6855"/>
                        </a:moveTo>
                        <a:cubicBezTo>
                          <a:pt x="79909" y="23885"/>
                          <a:pt x="23949" y="79842"/>
                          <a:pt x="8134" y="116335"/>
                        </a:cubicBezTo>
                        <a:cubicBezTo>
                          <a:pt x="-7681" y="152828"/>
                          <a:pt x="834" y="186889"/>
                          <a:pt x="22732" y="225815"/>
                        </a:cubicBezTo>
                        <a:cubicBezTo>
                          <a:pt x="44629" y="264741"/>
                          <a:pt x="95724" y="313399"/>
                          <a:pt x="139519" y="349892"/>
                        </a:cubicBezTo>
                        <a:cubicBezTo>
                          <a:pt x="183314" y="386385"/>
                          <a:pt x="246572" y="431394"/>
                          <a:pt x="285501" y="444775"/>
                        </a:cubicBezTo>
                        <a:cubicBezTo>
                          <a:pt x="324430" y="458156"/>
                          <a:pt x="351194" y="448425"/>
                          <a:pt x="373091" y="430178"/>
                        </a:cubicBezTo>
                        <a:cubicBezTo>
                          <a:pt x="394988" y="411931"/>
                          <a:pt x="418102" y="365706"/>
                          <a:pt x="416886" y="335295"/>
                        </a:cubicBezTo>
                        <a:cubicBezTo>
                          <a:pt x="415670" y="304884"/>
                          <a:pt x="371875" y="286637"/>
                          <a:pt x="365792" y="247711"/>
                        </a:cubicBezTo>
                        <a:cubicBezTo>
                          <a:pt x="359709" y="208785"/>
                          <a:pt x="390122" y="135798"/>
                          <a:pt x="380390" y="101738"/>
                        </a:cubicBezTo>
                        <a:cubicBezTo>
                          <a:pt x="370658" y="67678"/>
                          <a:pt x="331729" y="57946"/>
                          <a:pt x="307399" y="43349"/>
                        </a:cubicBezTo>
                        <a:cubicBezTo>
                          <a:pt x="283069" y="28752"/>
                          <a:pt x="262387" y="19020"/>
                          <a:pt x="234407" y="14154"/>
                        </a:cubicBezTo>
                        <a:cubicBezTo>
                          <a:pt x="206427" y="9288"/>
                          <a:pt x="155333" y="-10175"/>
                          <a:pt x="117621" y="685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5">
                          <a:lumMod val="20000"/>
                          <a:lumOff val="80000"/>
                        </a:schemeClr>
                      </a:gs>
                      <a:gs pos="99000">
                        <a:schemeClr val="accent5">
                          <a:lumMod val="75000"/>
                        </a:schemeClr>
                      </a:gs>
                      <a:gs pos="36000">
                        <a:schemeClr val="accent5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3175"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474" name="Freeform 473">
                  <a:extLst>
                    <a:ext uri="{FF2B5EF4-FFF2-40B4-BE49-F238E27FC236}">
                      <a16:creationId xmlns:a16="http://schemas.microsoft.com/office/drawing/2014/main" xmlns="" id="{70726A23-69CE-DF40-8A74-CC38344C96E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0670381" flipH="1">
                  <a:off x="5273294" y="2588462"/>
                  <a:ext cx="340848" cy="512087"/>
                </a:xfrm>
                <a:custGeom>
                  <a:avLst/>
                  <a:gdLst>
                    <a:gd name="connsiteX0" fmla="*/ 746404 w 2015889"/>
                    <a:gd name="connsiteY0" fmla="*/ 74511 h 3307417"/>
                    <a:gd name="connsiteX1" fmla="*/ 790199 w 2015889"/>
                    <a:gd name="connsiteY1" fmla="*/ 1524 h 3307417"/>
                    <a:gd name="connsiteX2" fmla="*/ 782900 w 2015889"/>
                    <a:gd name="connsiteY2" fmla="*/ 118303 h 3307417"/>
                    <a:gd name="connsiteX3" fmla="*/ 797498 w 2015889"/>
                    <a:gd name="connsiteY3" fmla="*/ 315366 h 3307417"/>
                    <a:gd name="connsiteX4" fmla="*/ 833994 w 2015889"/>
                    <a:gd name="connsiteY4" fmla="*/ 534326 h 3307417"/>
                    <a:gd name="connsiteX5" fmla="*/ 899686 w 2015889"/>
                    <a:gd name="connsiteY5" fmla="*/ 607313 h 3307417"/>
                    <a:gd name="connsiteX6" fmla="*/ 943481 w 2015889"/>
                    <a:gd name="connsiteY6" fmla="*/ 636507 h 3307417"/>
                    <a:gd name="connsiteX7" fmla="*/ 1096763 w 2015889"/>
                    <a:gd name="connsiteY7" fmla="*/ 570819 h 3307417"/>
                    <a:gd name="connsiteX8" fmla="*/ 1206250 w 2015889"/>
                    <a:gd name="connsiteY8" fmla="*/ 490534 h 3307417"/>
                    <a:gd name="connsiteX9" fmla="*/ 1308438 w 2015889"/>
                    <a:gd name="connsiteY9" fmla="*/ 439444 h 3307417"/>
                    <a:gd name="connsiteX10" fmla="*/ 1169755 w 2015889"/>
                    <a:gd name="connsiteY10" fmla="*/ 563521 h 3307417"/>
                    <a:gd name="connsiteX11" fmla="*/ 1052968 w 2015889"/>
                    <a:gd name="connsiteY11" fmla="*/ 643806 h 3307417"/>
                    <a:gd name="connsiteX12" fmla="*/ 950780 w 2015889"/>
                    <a:gd name="connsiteY12" fmla="*/ 694897 h 3307417"/>
                    <a:gd name="connsiteX13" fmla="*/ 870490 w 2015889"/>
                    <a:gd name="connsiteY13" fmla="*/ 775182 h 3307417"/>
                    <a:gd name="connsiteX14" fmla="*/ 804798 w 2015889"/>
                    <a:gd name="connsiteY14" fmla="*/ 833571 h 3307417"/>
                    <a:gd name="connsiteX15" fmla="*/ 797498 w 2015889"/>
                    <a:gd name="connsiteY15" fmla="*/ 935752 h 3307417"/>
                    <a:gd name="connsiteX16" fmla="*/ 746404 w 2015889"/>
                    <a:gd name="connsiteY16" fmla="*/ 1045232 h 3307417"/>
                    <a:gd name="connsiteX17" fmla="*/ 804798 w 2015889"/>
                    <a:gd name="connsiteY17" fmla="*/ 1176608 h 3307417"/>
                    <a:gd name="connsiteX18" fmla="*/ 826695 w 2015889"/>
                    <a:gd name="connsiteY18" fmla="*/ 1256893 h 3307417"/>
                    <a:gd name="connsiteX19" fmla="*/ 885088 w 2015889"/>
                    <a:gd name="connsiteY19" fmla="*/ 1271490 h 3307417"/>
                    <a:gd name="connsiteX20" fmla="*/ 972678 w 2015889"/>
                    <a:gd name="connsiteY20" fmla="*/ 1249595 h 3307417"/>
                    <a:gd name="connsiteX21" fmla="*/ 1001874 w 2015889"/>
                    <a:gd name="connsiteY21" fmla="*/ 1169309 h 3307417"/>
                    <a:gd name="connsiteX22" fmla="*/ 1001874 w 2015889"/>
                    <a:gd name="connsiteY22" fmla="*/ 1045232 h 3307417"/>
                    <a:gd name="connsiteX23" fmla="*/ 1009173 w 2015889"/>
                    <a:gd name="connsiteY23" fmla="*/ 928454 h 3307417"/>
                    <a:gd name="connsiteX24" fmla="*/ 994575 w 2015889"/>
                    <a:gd name="connsiteY24" fmla="*/ 818974 h 3307417"/>
                    <a:gd name="connsiteX25" fmla="*/ 1001874 w 2015889"/>
                    <a:gd name="connsiteY25" fmla="*/ 753286 h 3307417"/>
                    <a:gd name="connsiteX26" fmla="*/ 1038370 w 2015889"/>
                    <a:gd name="connsiteY26" fmla="*/ 658403 h 3307417"/>
                    <a:gd name="connsiteX27" fmla="*/ 1052968 w 2015889"/>
                    <a:gd name="connsiteY27" fmla="*/ 789779 h 3307417"/>
                    <a:gd name="connsiteX28" fmla="*/ 1082165 w 2015889"/>
                    <a:gd name="connsiteY28" fmla="*/ 950350 h 3307417"/>
                    <a:gd name="connsiteX29" fmla="*/ 1082165 w 2015889"/>
                    <a:gd name="connsiteY29" fmla="*/ 1067128 h 3307417"/>
                    <a:gd name="connsiteX30" fmla="*/ 1125960 w 2015889"/>
                    <a:gd name="connsiteY30" fmla="*/ 1147413 h 3307417"/>
                    <a:gd name="connsiteX31" fmla="*/ 1213549 w 2015889"/>
                    <a:gd name="connsiteY31" fmla="*/ 1162011 h 3307417"/>
                    <a:gd name="connsiteX32" fmla="*/ 1315737 w 2015889"/>
                    <a:gd name="connsiteY32" fmla="*/ 1118219 h 3307417"/>
                    <a:gd name="connsiteX33" fmla="*/ 1417925 w 2015889"/>
                    <a:gd name="connsiteY33" fmla="*/ 979544 h 3307417"/>
                    <a:gd name="connsiteX34" fmla="*/ 1461720 w 2015889"/>
                    <a:gd name="connsiteY34" fmla="*/ 833571 h 3307417"/>
                    <a:gd name="connsiteX35" fmla="*/ 1483618 w 2015889"/>
                    <a:gd name="connsiteY35" fmla="*/ 782480 h 3307417"/>
                    <a:gd name="connsiteX36" fmla="*/ 1578507 w 2015889"/>
                    <a:gd name="connsiteY36" fmla="*/ 724091 h 3307417"/>
                    <a:gd name="connsiteX37" fmla="*/ 1629601 w 2015889"/>
                    <a:gd name="connsiteY37" fmla="*/ 673001 h 3307417"/>
                    <a:gd name="connsiteX38" fmla="*/ 1695293 w 2015889"/>
                    <a:gd name="connsiteY38" fmla="*/ 607313 h 3307417"/>
                    <a:gd name="connsiteX39" fmla="*/ 1760985 w 2015889"/>
                    <a:gd name="connsiteY39" fmla="*/ 534326 h 3307417"/>
                    <a:gd name="connsiteX40" fmla="*/ 1863173 w 2015889"/>
                    <a:gd name="connsiteY40" fmla="*/ 497833 h 3307417"/>
                    <a:gd name="connsiteX41" fmla="*/ 1812079 w 2015889"/>
                    <a:gd name="connsiteY41" fmla="*/ 570819 h 3307417"/>
                    <a:gd name="connsiteX42" fmla="*/ 1746387 w 2015889"/>
                    <a:gd name="connsiteY42" fmla="*/ 629209 h 3307417"/>
                    <a:gd name="connsiteX43" fmla="*/ 1549310 w 2015889"/>
                    <a:gd name="connsiteY43" fmla="*/ 789779 h 3307417"/>
                    <a:gd name="connsiteX44" fmla="*/ 1490917 w 2015889"/>
                    <a:gd name="connsiteY44" fmla="*/ 913856 h 3307417"/>
                    <a:gd name="connsiteX45" fmla="*/ 1388729 w 2015889"/>
                    <a:gd name="connsiteY45" fmla="*/ 1096323 h 3307417"/>
                    <a:gd name="connsiteX46" fmla="*/ 1352233 w 2015889"/>
                    <a:gd name="connsiteY46" fmla="*/ 1154712 h 3307417"/>
                    <a:gd name="connsiteX47" fmla="*/ 1483618 w 2015889"/>
                    <a:gd name="connsiteY47" fmla="*/ 1110920 h 3307417"/>
                    <a:gd name="connsiteX48" fmla="*/ 1585806 w 2015889"/>
                    <a:gd name="connsiteY48" fmla="*/ 1140115 h 3307417"/>
                    <a:gd name="connsiteX49" fmla="*/ 1702592 w 2015889"/>
                    <a:gd name="connsiteY49" fmla="*/ 1169309 h 3307417"/>
                    <a:gd name="connsiteX50" fmla="*/ 1819378 w 2015889"/>
                    <a:gd name="connsiteY50" fmla="*/ 1198504 h 3307417"/>
                    <a:gd name="connsiteX51" fmla="*/ 1804780 w 2015889"/>
                    <a:gd name="connsiteY51" fmla="*/ 1256893 h 3307417"/>
                    <a:gd name="connsiteX52" fmla="*/ 1775583 w 2015889"/>
                    <a:gd name="connsiteY52" fmla="*/ 1264192 h 3307417"/>
                    <a:gd name="connsiteX53" fmla="*/ 1636900 w 2015889"/>
                    <a:gd name="connsiteY53" fmla="*/ 1198504 h 3307417"/>
                    <a:gd name="connsiteX54" fmla="*/ 1498216 w 2015889"/>
                    <a:gd name="connsiteY54" fmla="*/ 1162011 h 3307417"/>
                    <a:gd name="connsiteX55" fmla="*/ 1293840 w 2015889"/>
                    <a:gd name="connsiteY55" fmla="*/ 1191205 h 3307417"/>
                    <a:gd name="connsiteX56" fmla="*/ 1191652 w 2015889"/>
                    <a:gd name="connsiteY56" fmla="*/ 1300685 h 3307417"/>
                    <a:gd name="connsiteX57" fmla="*/ 1104062 w 2015889"/>
                    <a:gd name="connsiteY57" fmla="*/ 1395568 h 3307417"/>
                    <a:gd name="connsiteX58" fmla="*/ 1104062 w 2015889"/>
                    <a:gd name="connsiteY58" fmla="*/ 1490450 h 3307417"/>
                    <a:gd name="connsiteX59" fmla="*/ 1118661 w 2015889"/>
                    <a:gd name="connsiteY59" fmla="*/ 1621826 h 3307417"/>
                    <a:gd name="connsiteX60" fmla="*/ 1177054 w 2015889"/>
                    <a:gd name="connsiteY60" fmla="*/ 1665618 h 3307417"/>
                    <a:gd name="connsiteX61" fmla="*/ 1264643 w 2015889"/>
                    <a:gd name="connsiteY61" fmla="*/ 1738604 h 3307417"/>
                    <a:gd name="connsiteX62" fmla="*/ 1359532 w 2015889"/>
                    <a:gd name="connsiteY62" fmla="*/ 1745903 h 3307417"/>
                    <a:gd name="connsiteX63" fmla="*/ 1425225 w 2015889"/>
                    <a:gd name="connsiteY63" fmla="*/ 1775098 h 3307417"/>
                    <a:gd name="connsiteX64" fmla="*/ 1563908 w 2015889"/>
                    <a:gd name="connsiteY64" fmla="*/ 1767799 h 3307417"/>
                    <a:gd name="connsiteX65" fmla="*/ 1636900 w 2015889"/>
                    <a:gd name="connsiteY65" fmla="*/ 1818890 h 3307417"/>
                    <a:gd name="connsiteX66" fmla="*/ 1680695 w 2015889"/>
                    <a:gd name="connsiteY66" fmla="*/ 1826188 h 3307417"/>
                    <a:gd name="connsiteX67" fmla="*/ 1724489 w 2015889"/>
                    <a:gd name="connsiteY67" fmla="*/ 1753202 h 3307417"/>
                    <a:gd name="connsiteX68" fmla="*/ 1775583 w 2015889"/>
                    <a:gd name="connsiteY68" fmla="*/ 1767799 h 3307417"/>
                    <a:gd name="connsiteX69" fmla="*/ 1819378 w 2015889"/>
                    <a:gd name="connsiteY69" fmla="*/ 1775098 h 3307417"/>
                    <a:gd name="connsiteX70" fmla="*/ 1855874 w 2015889"/>
                    <a:gd name="connsiteY70" fmla="*/ 1753202 h 3307417"/>
                    <a:gd name="connsiteX71" fmla="*/ 1877771 w 2015889"/>
                    <a:gd name="connsiteY71" fmla="*/ 1848084 h 3307417"/>
                    <a:gd name="connsiteX72" fmla="*/ 1979959 w 2015889"/>
                    <a:gd name="connsiteY72" fmla="*/ 1877279 h 3307417"/>
                    <a:gd name="connsiteX73" fmla="*/ 2009156 w 2015889"/>
                    <a:gd name="connsiteY73" fmla="*/ 1906474 h 3307417"/>
                    <a:gd name="connsiteX74" fmla="*/ 1863173 w 2015889"/>
                    <a:gd name="connsiteY74" fmla="*/ 1891876 h 3307417"/>
                    <a:gd name="connsiteX75" fmla="*/ 1870472 w 2015889"/>
                    <a:gd name="connsiteY75" fmla="*/ 1979460 h 3307417"/>
                    <a:gd name="connsiteX76" fmla="*/ 1833977 w 2015889"/>
                    <a:gd name="connsiteY76" fmla="*/ 1957564 h 3307417"/>
                    <a:gd name="connsiteX77" fmla="*/ 1739088 w 2015889"/>
                    <a:gd name="connsiteY77" fmla="*/ 1855383 h 3307417"/>
                    <a:gd name="connsiteX78" fmla="*/ 1651498 w 2015889"/>
                    <a:gd name="connsiteY78" fmla="*/ 1877279 h 3307417"/>
                    <a:gd name="connsiteX79" fmla="*/ 1571207 w 2015889"/>
                    <a:gd name="connsiteY79" fmla="*/ 1818890 h 3307417"/>
                    <a:gd name="connsiteX80" fmla="*/ 1447122 w 2015889"/>
                    <a:gd name="connsiteY80" fmla="*/ 1826188 h 3307417"/>
                    <a:gd name="connsiteX81" fmla="*/ 1286541 w 2015889"/>
                    <a:gd name="connsiteY81" fmla="*/ 1869980 h 3307417"/>
                    <a:gd name="connsiteX82" fmla="*/ 1250045 w 2015889"/>
                    <a:gd name="connsiteY82" fmla="*/ 1899175 h 3307417"/>
                    <a:gd name="connsiteX83" fmla="*/ 1264643 w 2015889"/>
                    <a:gd name="connsiteY83" fmla="*/ 1964863 h 3307417"/>
                    <a:gd name="connsiteX84" fmla="*/ 1293840 w 2015889"/>
                    <a:gd name="connsiteY84" fmla="*/ 2110836 h 3307417"/>
                    <a:gd name="connsiteX85" fmla="*/ 1352233 w 2015889"/>
                    <a:gd name="connsiteY85" fmla="*/ 2191121 h 3307417"/>
                    <a:gd name="connsiteX86" fmla="*/ 1396028 w 2015889"/>
                    <a:gd name="connsiteY86" fmla="*/ 2264108 h 3307417"/>
                    <a:gd name="connsiteX87" fmla="*/ 1403327 w 2015889"/>
                    <a:gd name="connsiteY87" fmla="*/ 2198420 h 3307417"/>
                    <a:gd name="connsiteX88" fmla="*/ 1483618 w 2015889"/>
                    <a:gd name="connsiteY88" fmla="*/ 2213017 h 3307417"/>
                    <a:gd name="connsiteX89" fmla="*/ 1461720 w 2015889"/>
                    <a:gd name="connsiteY89" fmla="*/ 2322497 h 3307417"/>
                    <a:gd name="connsiteX90" fmla="*/ 1490917 w 2015889"/>
                    <a:gd name="connsiteY90" fmla="*/ 2358990 h 3307417"/>
                    <a:gd name="connsiteX91" fmla="*/ 1512814 w 2015889"/>
                    <a:gd name="connsiteY91" fmla="*/ 2410081 h 3307417"/>
                    <a:gd name="connsiteX92" fmla="*/ 1702592 w 2015889"/>
                    <a:gd name="connsiteY92" fmla="*/ 2519561 h 3307417"/>
                    <a:gd name="connsiteX93" fmla="*/ 1760985 w 2015889"/>
                    <a:gd name="connsiteY93" fmla="*/ 2585249 h 3307417"/>
                    <a:gd name="connsiteX94" fmla="*/ 1936164 w 2015889"/>
                    <a:gd name="connsiteY94" fmla="*/ 2716624 h 3307417"/>
                    <a:gd name="connsiteX95" fmla="*/ 1790182 w 2015889"/>
                    <a:gd name="connsiteY95" fmla="*/ 2665534 h 3307417"/>
                    <a:gd name="connsiteX96" fmla="*/ 1797481 w 2015889"/>
                    <a:gd name="connsiteY96" fmla="*/ 2782312 h 3307417"/>
                    <a:gd name="connsiteX97" fmla="*/ 1739088 w 2015889"/>
                    <a:gd name="connsiteY97" fmla="*/ 2972077 h 3307417"/>
                    <a:gd name="connsiteX98" fmla="*/ 1731789 w 2015889"/>
                    <a:gd name="connsiteY98" fmla="*/ 2964779 h 3307417"/>
                    <a:gd name="connsiteX99" fmla="*/ 1739088 w 2015889"/>
                    <a:gd name="connsiteY99" fmla="*/ 2840702 h 3307417"/>
                    <a:gd name="connsiteX100" fmla="*/ 1717190 w 2015889"/>
                    <a:gd name="connsiteY100" fmla="*/ 2629041 h 3307417"/>
                    <a:gd name="connsiteX101" fmla="*/ 1549310 w 2015889"/>
                    <a:gd name="connsiteY101" fmla="*/ 2483067 h 3307417"/>
                    <a:gd name="connsiteX102" fmla="*/ 1520113 w 2015889"/>
                    <a:gd name="connsiteY102" fmla="*/ 2723923 h 3307417"/>
                    <a:gd name="connsiteX103" fmla="*/ 1490917 w 2015889"/>
                    <a:gd name="connsiteY103" fmla="*/ 2738520 h 3307417"/>
                    <a:gd name="connsiteX104" fmla="*/ 1512814 w 2015889"/>
                    <a:gd name="connsiteY104" fmla="*/ 2526859 h 3307417"/>
                    <a:gd name="connsiteX105" fmla="*/ 1483618 w 2015889"/>
                    <a:gd name="connsiteY105" fmla="*/ 2424678 h 3307417"/>
                    <a:gd name="connsiteX106" fmla="*/ 1403327 w 2015889"/>
                    <a:gd name="connsiteY106" fmla="*/ 2402782 h 3307417"/>
                    <a:gd name="connsiteX107" fmla="*/ 1337635 w 2015889"/>
                    <a:gd name="connsiteY107" fmla="*/ 2278705 h 3307417"/>
                    <a:gd name="connsiteX108" fmla="*/ 1264643 w 2015889"/>
                    <a:gd name="connsiteY108" fmla="*/ 2205718 h 3307417"/>
                    <a:gd name="connsiteX109" fmla="*/ 1045669 w 2015889"/>
                    <a:gd name="connsiteY109" fmla="*/ 2556054 h 3307417"/>
                    <a:gd name="connsiteX110" fmla="*/ 1096763 w 2015889"/>
                    <a:gd name="connsiteY110" fmla="*/ 2665534 h 3307417"/>
                    <a:gd name="connsiteX111" fmla="*/ 1133259 w 2015889"/>
                    <a:gd name="connsiteY111" fmla="*/ 2855299 h 3307417"/>
                    <a:gd name="connsiteX112" fmla="*/ 1089464 w 2015889"/>
                    <a:gd name="connsiteY112" fmla="*/ 2899091 h 3307417"/>
                    <a:gd name="connsiteX113" fmla="*/ 1045669 w 2015889"/>
                    <a:gd name="connsiteY113" fmla="*/ 2731222 h 3307417"/>
                    <a:gd name="connsiteX114" fmla="*/ 987276 w 2015889"/>
                    <a:gd name="connsiteY114" fmla="*/ 2614443 h 3307417"/>
                    <a:gd name="connsiteX115" fmla="*/ 1031071 w 2015889"/>
                    <a:gd name="connsiteY115" fmla="*/ 2497665 h 3307417"/>
                    <a:gd name="connsiteX116" fmla="*/ 1191652 w 2015889"/>
                    <a:gd name="connsiteY116" fmla="*/ 2242212 h 3307417"/>
                    <a:gd name="connsiteX117" fmla="*/ 1220849 w 2015889"/>
                    <a:gd name="connsiteY117" fmla="*/ 2154628 h 3307417"/>
                    <a:gd name="connsiteX118" fmla="*/ 1067567 w 2015889"/>
                    <a:gd name="connsiteY118" fmla="*/ 1913772 h 3307417"/>
                    <a:gd name="connsiteX119" fmla="*/ 1009173 w 2015889"/>
                    <a:gd name="connsiteY119" fmla="*/ 2001356 h 3307417"/>
                    <a:gd name="connsiteX120" fmla="*/ 950780 w 2015889"/>
                    <a:gd name="connsiteY120" fmla="*/ 2118135 h 3307417"/>
                    <a:gd name="connsiteX121" fmla="*/ 950780 w 2015889"/>
                    <a:gd name="connsiteY121" fmla="*/ 2227614 h 3307417"/>
                    <a:gd name="connsiteX122" fmla="*/ 892387 w 2015889"/>
                    <a:gd name="connsiteY122" fmla="*/ 2402782 h 3307417"/>
                    <a:gd name="connsiteX123" fmla="*/ 863191 w 2015889"/>
                    <a:gd name="connsiteY123" fmla="*/ 2534158 h 3307417"/>
                    <a:gd name="connsiteX124" fmla="*/ 921584 w 2015889"/>
                    <a:gd name="connsiteY124" fmla="*/ 2760416 h 3307417"/>
                    <a:gd name="connsiteX125" fmla="*/ 1009173 w 2015889"/>
                    <a:gd name="connsiteY125" fmla="*/ 2913688 h 3307417"/>
                    <a:gd name="connsiteX126" fmla="*/ 1125960 w 2015889"/>
                    <a:gd name="connsiteY126" fmla="*/ 3023168 h 3307417"/>
                    <a:gd name="connsiteX127" fmla="*/ 1250045 w 2015889"/>
                    <a:gd name="connsiteY127" fmla="*/ 3183738 h 3307417"/>
                    <a:gd name="connsiteX128" fmla="*/ 1476319 w 2015889"/>
                    <a:gd name="connsiteY128" fmla="*/ 3256725 h 3307417"/>
                    <a:gd name="connsiteX129" fmla="*/ 1301139 w 2015889"/>
                    <a:gd name="connsiteY129" fmla="*/ 3242128 h 3307417"/>
                    <a:gd name="connsiteX130" fmla="*/ 1235447 w 2015889"/>
                    <a:gd name="connsiteY130" fmla="*/ 3278621 h 3307417"/>
                    <a:gd name="connsiteX131" fmla="*/ 1191652 w 2015889"/>
                    <a:gd name="connsiteY131" fmla="*/ 3183738 h 3307417"/>
                    <a:gd name="connsiteX132" fmla="*/ 1052968 w 2015889"/>
                    <a:gd name="connsiteY132" fmla="*/ 2979376 h 3307417"/>
                    <a:gd name="connsiteX133" fmla="*/ 943481 w 2015889"/>
                    <a:gd name="connsiteY133" fmla="*/ 2899091 h 3307417"/>
                    <a:gd name="connsiteX134" fmla="*/ 943481 w 2015889"/>
                    <a:gd name="connsiteY134" fmla="*/ 3118051 h 3307417"/>
                    <a:gd name="connsiteX135" fmla="*/ 1009173 w 2015889"/>
                    <a:gd name="connsiteY135" fmla="*/ 3293218 h 3307417"/>
                    <a:gd name="connsiteX136" fmla="*/ 958079 w 2015889"/>
                    <a:gd name="connsiteY136" fmla="*/ 3278621 h 3307417"/>
                    <a:gd name="connsiteX137" fmla="*/ 936182 w 2015889"/>
                    <a:gd name="connsiteY137" fmla="*/ 3132648 h 3307417"/>
                    <a:gd name="connsiteX138" fmla="*/ 906985 w 2015889"/>
                    <a:gd name="connsiteY138" fmla="*/ 2869896 h 3307417"/>
                    <a:gd name="connsiteX139" fmla="*/ 848592 w 2015889"/>
                    <a:gd name="connsiteY139" fmla="*/ 2658235 h 3307417"/>
                    <a:gd name="connsiteX140" fmla="*/ 804798 w 2015889"/>
                    <a:gd name="connsiteY140" fmla="*/ 2556054 h 3307417"/>
                    <a:gd name="connsiteX141" fmla="*/ 812097 w 2015889"/>
                    <a:gd name="connsiteY141" fmla="*/ 2410081 h 3307417"/>
                    <a:gd name="connsiteX142" fmla="*/ 899686 w 2015889"/>
                    <a:gd name="connsiteY142" fmla="*/ 2161927 h 3307417"/>
                    <a:gd name="connsiteX143" fmla="*/ 914285 w 2015889"/>
                    <a:gd name="connsiteY143" fmla="*/ 2030551 h 3307417"/>
                    <a:gd name="connsiteX144" fmla="*/ 885088 w 2015889"/>
                    <a:gd name="connsiteY144" fmla="*/ 1972161 h 3307417"/>
                    <a:gd name="connsiteX145" fmla="*/ 848592 w 2015889"/>
                    <a:gd name="connsiteY145" fmla="*/ 1964863 h 3307417"/>
                    <a:gd name="connsiteX146" fmla="*/ 819396 w 2015889"/>
                    <a:gd name="connsiteY146" fmla="*/ 2052447 h 3307417"/>
                    <a:gd name="connsiteX147" fmla="*/ 797498 w 2015889"/>
                    <a:gd name="connsiteY147" fmla="*/ 2227614 h 3307417"/>
                    <a:gd name="connsiteX148" fmla="*/ 804798 w 2015889"/>
                    <a:gd name="connsiteY148" fmla="*/ 2307900 h 3307417"/>
                    <a:gd name="connsiteX149" fmla="*/ 775601 w 2015889"/>
                    <a:gd name="connsiteY149" fmla="*/ 2322497 h 3307417"/>
                    <a:gd name="connsiteX150" fmla="*/ 775601 w 2015889"/>
                    <a:gd name="connsiteY150" fmla="*/ 2410081 h 3307417"/>
                    <a:gd name="connsiteX151" fmla="*/ 731806 w 2015889"/>
                    <a:gd name="connsiteY151" fmla="*/ 2461171 h 3307417"/>
                    <a:gd name="connsiteX152" fmla="*/ 731806 w 2015889"/>
                    <a:gd name="connsiteY152" fmla="*/ 2556054 h 3307417"/>
                    <a:gd name="connsiteX153" fmla="*/ 739105 w 2015889"/>
                    <a:gd name="connsiteY153" fmla="*/ 2607145 h 3307417"/>
                    <a:gd name="connsiteX154" fmla="*/ 702610 w 2015889"/>
                    <a:gd name="connsiteY154" fmla="*/ 2446574 h 3307417"/>
                    <a:gd name="connsiteX155" fmla="*/ 753704 w 2015889"/>
                    <a:gd name="connsiteY155" fmla="*/ 2329796 h 3307417"/>
                    <a:gd name="connsiteX156" fmla="*/ 709909 w 2015889"/>
                    <a:gd name="connsiteY156" fmla="*/ 2213017 h 3307417"/>
                    <a:gd name="connsiteX157" fmla="*/ 644216 w 2015889"/>
                    <a:gd name="connsiteY157" fmla="*/ 2191121 h 3307417"/>
                    <a:gd name="connsiteX158" fmla="*/ 702610 w 2015889"/>
                    <a:gd name="connsiteY158" fmla="*/ 2154628 h 3307417"/>
                    <a:gd name="connsiteX159" fmla="*/ 688011 w 2015889"/>
                    <a:gd name="connsiteY159" fmla="*/ 2081641 h 3307417"/>
                    <a:gd name="connsiteX160" fmla="*/ 498234 w 2015889"/>
                    <a:gd name="connsiteY160" fmla="*/ 2198420 h 3307417"/>
                    <a:gd name="connsiteX161" fmla="*/ 469037 w 2015889"/>
                    <a:gd name="connsiteY161" fmla="*/ 2154628 h 3307417"/>
                    <a:gd name="connsiteX162" fmla="*/ 629618 w 2015889"/>
                    <a:gd name="connsiteY162" fmla="*/ 2081641 h 3307417"/>
                    <a:gd name="connsiteX163" fmla="*/ 476336 w 2015889"/>
                    <a:gd name="connsiteY163" fmla="*/ 1884578 h 3307417"/>
                    <a:gd name="connsiteX164" fmla="*/ 658815 w 2015889"/>
                    <a:gd name="connsiteY164" fmla="*/ 2023252 h 3307417"/>
                    <a:gd name="connsiteX165" fmla="*/ 731806 w 2015889"/>
                    <a:gd name="connsiteY165" fmla="*/ 1986759 h 3307417"/>
                    <a:gd name="connsiteX166" fmla="*/ 782900 w 2015889"/>
                    <a:gd name="connsiteY166" fmla="*/ 1811591 h 3307417"/>
                    <a:gd name="connsiteX167" fmla="*/ 724507 w 2015889"/>
                    <a:gd name="connsiteY167" fmla="*/ 1687514 h 3307417"/>
                    <a:gd name="connsiteX168" fmla="*/ 600422 w 2015889"/>
                    <a:gd name="connsiteY168" fmla="*/ 1658319 h 3307417"/>
                    <a:gd name="connsiteX169" fmla="*/ 622319 w 2015889"/>
                    <a:gd name="connsiteY169" fmla="*/ 1563437 h 3307417"/>
                    <a:gd name="connsiteX170" fmla="*/ 607721 w 2015889"/>
                    <a:gd name="connsiteY170" fmla="*/ 1461256 h 3307417"/>
                    <a:gd name="connsiteX171" fmla="*/ 534729 w 2015889"/>
                    <a:gd name="connsiteY171" fmla="*/ 1453957 h 3307417"/>
                    <a:gd name="connsiteX172" fmla="*/ 461738 w 2015889"/>
                    <a:gd name="connsiteY172" fmla="*/ 1497749 h 3307417"/>
                    <a:gd name="connsiteX173" fmla="*/ 359550 w 2015889"/>
                    <a:gd name="connsiteY173" fmla="*/ 1497749 h 3307417"/>
                    <a:gd name="connsiteX174" fmla="*/ 264661 w 2015889"/>
                    <a:gd name="connsiteY174" fmla="*/ 1534242 h 3307417"/>
                    <a:gd name="connsiteX175" fmla="*/ 155174 w 2015889"/>
                    <a:gd name="connsiteY175" fmla="*/ 1512346 h 3307417"/>
                    <a:gd name="connsiteX176" fmla="*/ 96781 w 2015889"/>
                    <a:gd name="connsiteY176" fmla="*/ 1483152 h 3307417"/>
                    <a:gd name="connsiteX177" fmla="*/ 1892 w 2015889"/>
                    <a:gd name="connsiteY177" fmla="*/ 1519645 h 3307417"/>
                    <a:gd name="connsiteX178" fmla="*/ 31088 w 2015889"/>
                    <a:gd name="connsiteY178" fmla="*/ 1410165 h 3307417"/>
                    <a:gd name="connsiteX179" fmla="*/ 1892 w 2015889"/>
                    <a:gd name="connsiteY179" fmla="*/ 1359074 h 3307417"/>
                    <a:gd name="connsiteX180" fmla="*/ 74883 w 2015889"/>
                    <a:gd name="connsiteY180" fmla="*/ 1366373 h 3307417"/>
                    <a:gd name="connsiteX181" fmla="*/ 177071 w 2015889"/>
                    <a:gd name="connsiteY181" fmla="*/ 1256893 h 3307417"/>
                    <a:gd name="connsiteX182" fmla="*/ 169772 w 2015889"/>
                    <a:gd name="connsiteY182" fmla="*/ 1359074 h 3307417"/>
                    <a:gd name="connsiteX183" fmla="*/ 125977 w 2015889"/>
                    <a:gd name="connsiteY183" fmla="*/ 1432061 h 3307417"/>
                    <a:gd name="connsiteX184" fmla="*/ 184370 w 2015889"/>
                    <a:gd name="connsiteY184" fmla="*/ 1468554 h 3307417"/>
                    <a:gd name="connsiteX185" fmla="*/ 279259 w 2015889"/>
                    <a:gd name="connsiteY185" fmla="*/ 1468554 h 3307417"/>
                    <a:gd name="connsiteX186" fmla="*/ 359550 w 2015889"/>
                    <a:gd name="connsiteY186" fmla="*/ 1446658 h 3307417"/>
                    <a:gd name="connsiteX187" fmla="*/ 512832 w 2015889"/>
                    <a:gd name="connsiteY187" fmla="*/ 1402866 h 3307417"/>
                    <a:gd name="connsiteX188" fmla="*/ 585823 w 2015889"/>
                    <a:gd name="connsiteY188" fmla="*/ 1359074 h 3307417"/>
                    <a:gd name="connsiteX189" fmla="*/ 527430 w 2015889"/>
                    <a:gd name="connsiteY189" fmla="*/ 1293386 h 3307417"/>
                    <a:gd name="connsiteX190" fmla="*/ 432541 w 2015889"/>
                    <a:gd name="connsiteY190" fmla="*/ 1213101 h 3307417"/>
                    <a:gd name="connsiteX191" fmla="*/ 301157 w 2015889"/>
                    <a:gd name="connsiteY191" fmla="*/ 1154712 h 3307417"/>
                    <a:gd name="connsiteX192" fmla="*/ 308456 w 2015889"/>
                    <a:gd name="connsiteY192" fmla="*/ 1089024 h 3307417"/>
                    <a:gd name="connsiteX193" fmla="*/ 220866 w 2015889"/>
                    <a:gd name="connsiteY193" fmla="*/ 972246 h 3307417"/>
                    <a:gd name="connsiteX194" fmla="*/ 169772 w 2015889"/>
                    <a:gd name="connsiteY194" fmla="*/ 833571 h 3307417"/>
                    <a:gd name="connsiteX195" fmla="*/ 162473 w 2015889"/>
                    <a:gd name="connsiteY195" fmla="*/ 745987 h 3307417"/>
                    <a:gd name="connsiteX196" fmla="*/ 235464 w 2015889"/>
                    <a:gd name="connsiteY196" fmla="*/ 614611 h 3307417"/>
                    <a:gd name="connsiteX197" fmla="*/ 330353 w 2015889"/>
                    <a:gd name="connsiteY197" fmla="*/ 417548 h 3307417"/>
                    <a:gd name="connsiteX198" fmla="*/ 264661 w 2015889"/>
                    <a:gd name="connsiteY198" fmla="*/ 629209 h 3307417"/>
                    <a:gd name="connsiteX199" fmla="*/ 213567 w 2015889"/>
                    <a:gd name="connsiteY199" fmla="*/ 804376 h 3307417"/>
                    <a:gd name="connsiteX200" fmla="*/ 264661 w 2015889"/>
                    <a:gd name="connsiteY200" fmla="*/ 950350 h 3307417"/>
                    <a:gd name="connsiteX201" fmla="*/ 483635 w 2015889"/>
                    <a:gd name="connsiteY201" fmla="*/ 1176608 h 3307417"/>
                    <a:gd name="connsiteX202" fmla="*/ 607721 w 2015889"/>
                    <a:gd name="connsiteY202" fmla="*/ 1256893 h 3307417"/>
                    <a:gd name="connsiteX203" fmla="*/ 636917 w 2015889"/>
                    <a:gd name="connsiteY203" fmla="*/ 1278789 h 3307417"/>
                    <a:gd name="connsiteX204" fmla="*/ 615020 w 2015889"/>
                    <a:gd name="connsiteY204" fmla="*/ 1110920 h 3307417"/>
                    <a:gd name="connsiteX205" fmla="*/ 585823 w 2015889"/>
                    <a:gd name="connsiteY205" fmla="*/ 1052531 h 3307417"/>
                    <a:gd name="connsiteX206" fmla="*/ 469037 w 2015889"/>
                    <a:gd name="connsiteY206" fmla="*/ 1016038 h 3307417"/>
                    <a:gd name="connsiteX207" fmla="*/ 512832 w 2015889"/>
                    <a:gd name="connsiteY207" fmla="*/ 950350 h 3307417"/>
                    <a:gd name="connsiteX208" fmla="*/ 483635 w 2015889"/>
                    <a:gd name="connsiteY208" fmla="*/ 906558 h 3307417"/>
                    <a:gd name="connsiteX209" fmla="*/ 301157 w 2015889"/>
                    <a:gd name="connsiteY209" fmla="*/ 818974 h 3307417"/>
                    <a:gd name="connsiteX210" fmla="*/ 366849 w 2015889"/>
                    <a:gd name="connsiteY210" fmla="*/ 818974 h 3307417"/>
                    <a:gd name="connsiteX211" fmla="*/ 425242 w 2015889"/>
                    <a:gd name="connsiteY211" fmla="*/ 636507 h 3307417"/>
                    <a:gd name="connsiteX212" fmla="*/ 469037 w 2015889"/>
                    <a:gd name="connsiteY212" fmla="*/ 833571 h 3307417"/>
                    <a:gd name="connsiteX213" fmla="*/ 483635 w 2015889"/>
                    <a:gd name="connsiteY213" fmla="*/ 556222 h 3307417"/>
                    <a:gd name="connsiteX214" fmla="*/ 388746 w 2015889"/>
                    <a:gd name="connsiteY214" fmla="*/ 322665 h 3307417"/>
                    <a:gd name="connsiteX215" fmla="*/ 483635 w 2015889"/>
                    <a:gd name="connsiteY215" fmla="*/ 468638 h 3307417"/>
                    <a:gd name="connsiteX216" fmla="*/ 542028 w 2015889"/>
                    <a:gd name="connsiteY216" fmla="*/ 709494 h 3307417"/>
                    <a:gd name="connsiteX217" fmla="*/ 520131 w 2015889"/>
                    <a:gd name="connsiteY217" fmla="*/ 804376 h 3307417"/>
                    <a:gd name="connsiteX218" fmla="*/ 578524 w 2015889"/>
                    <a:gd name="connsiteY218" fmla="*/ 928454 h 3307417"/>
                    <a:gd name="connsiteX219" fmla="*/ 688011 w 2015889"/>
                    <a:gd name="connsiteY219" fmla="*/ 1001440 h 3307417"/>
                    <a:gd name="connsiteX220" fmla="*/ 731806 w 2015889"/>
                    <a:gd name="connsiteY220" fmla="*/ 877363 h 3307417"/>
                    <a:gd name="connsiteX221" fmla="*/ 797498 w 2015889"/>
                    <a:gd name="connsiteY221" fmla="*/ 775182 h 3307417"/>
                    <a:gd name="connsiteX222" fmla="*/ 848592 w 2015889"/>
                    <a:gd name="connsiteY222" fmla="*/ 658403 h 3307417"/>
                    <a:gd name="connsiteX223" fmla="*/ 775601 w 2015889"/>
                    <a:gd name="connsiteY223" fmla="*/ 468638 h 3307417"/>
                    <a:gd name="connsiteX224" fmla="*/ 739105 w 2015889"/>
                    <a:gd name="connsiteY224" fmla="*/ 183991 h 3307417"/>
                    <a:gd name="connsiteX225" fmla="*/ 782900 w 2015889"/>
                    <a:gd name="connsiteY225" fmla="*/ 30719 h 3307417"/>
                    <a:gd name="connsiteX226" fmla="*/ 782900 w 2015889"/>
                    <a:gd name="connsiteY226" fmla="*/ 16122 h 3307417"/>
                    <a:gd name="connsiteX227" fmla="*/ 790199 w 2015889"/>
                    <a:gd name="connsiteY227" fmla="*/ 213185 h 3307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15889" h="3307417">
                      <a:moveTo>
                        <a:pt x="746404" y="74511"/>
                      </a:moveTo>
                      <a:cubicBezTo>
                        <a:pt x="765260" y="34368"/>
                        <a:pt x="784116" y="-5775"/>
                        <a:pt x="790199" y="1524"/>
                      </a:cubicBezTo>
                      <a:cubicBezTo>
                        <a:pt x="796282" y="8823"/>
                        <a:pt x="781684" y="65996"/>
                        <a:pt x="782900" y="118303"/>
                      </a:cubicBezTo>
                      <a:cubicBezTo>
                        <a:pt x="784116" y="170610"/>
                        <a:pt x="788982" y="246029"/>
                        <a:pt x="797498" y="315366"/>
                      </a:cubicBezTo>
                      <a:cubicBezTo>
                        <a:pt x="806014" y="384703"/>
                        <a:pt x="816963" y="485668"/>
                        <a:pt x="833994" y="534326"/>
                      </a:cubicBezTo>
                      <a:cubicBezTo>
                        <a:pt x="851025" y="582984"/>
                        <a:pt x="881438" y="590283"/>
                        <a:pt x="899686" y="607313"/>
                      </a:cubicBezTo>
                      <a:cubicBezTo>
                        <a:pt x="917934" y="624343"/>
                        <a:pt x="910635" y="642589"/>
                        <a:pt x="943481" y="636507"/>
                      </a:cubicBezTo>
                      <a:cubicBezTo>
                        <a:pt x="976327" y="630425"/>
                        <a:pt x="1052968" y="595148"/>
                        <a:pt x="1096763" y="570819"/>
                      </a:cubicBezTo>
                      <a:cubicBezTo>
                        <a:pt x="1140558" y="546490"/>
                        <a:pt x="1170971" y="512430"/>
                        <a:pt x="1206250" y="490534"/>
                      </a:cubicBezTo>
                      <a:cubicBezTo>
                        <a:pt x="1241529" y="468638"/>
                        <a:pt x="1314521" y="427280"/>
                        <a:pt x="1308438" y="439444"/>
                      </a:cubicBezTo>
                      <a:cubicBezTo>
                        <a:pt x="1302356" y="451609"/>
                        <a:pt x="1212333" y="529461"/>
                        <a:pt x="1169755" y="563521"/>
                      </a:cubicBezTo>
                      <a:cubicBezTo>
                        <a:pt x="1127177" y="597581"/>
                        <a:pt x="1089464" y="621910"/>
                        <a:pt x="1052968" y="643806"/>
                      </a:cubicBezTo>
                      <a:cubicBezTo>
                        <a:pt x="1016472" y="665702"/>
                        <a:pt x="981193" y="673001"/>
                        <a:pt x="950780" y="694897"/>
                      </a:cubicBezTo>
                      <a:cubicBezTo>
                        <a:pt x="920367" y="716793"/>
                        <a:pt x="894820" y="752070"/>
                        <a:pt x="870490" y="775182"/>
                      </a:cubicBezTo>
                      <a:cubicBezTo>
                        <a:pt x="846160" y="798294"/>
                        <a:pt x="816963" y="806809"/>
                        <a:pt x="804798" y="833571"/>
                      </a:cubicBezTo>
                      <a:cubicBezTo>
                        <a:pt x="792633" y="860333"/>
                        <a:pt x="807230" y="900475"/>
                        <a:pt x="797498" y="935752"/>
                      </a:cubicBezTo>
                      <a:cubicBezTo>
                        <a:pt x="787766" y="971029"/>
                        <a:pt x="745187" y="1005089"/>
                        <a:pt x="746404" y="1045232"/>
                      </a:cubicBezTo>
                      <a:cubicBezTo>
                        <a:pt x="747621" y="1085375"/>
                        <a:pt x="791416" y="1141331"/>
                        <a:pt x="804798" y="1176608"/>
                      </a:cubicBezTo>
                      <a:cubicBezTo>
                        <a:pt x="818180" y="1211885"/>
                        <a:pt x="813313" y="1241079"/>
                        <a:pt x="826695" y="1256893"/>
                      </a:cubicBezTo>
                      <a:cubicBezTo>
                        <a:pt x="840077" y="1272707"/>
                        <a:pt x="860758" y="1272706"/>
                        <a:pt x="885088" y="1271490"/>
                      </a:cubicBezTo>
                      <a:cubicBezTo>
                        <a:pt x="909418" y="1270274"/>
                        <a:pt x="953214" y="1266625"/>
                        <a:pt x="972678" y="1249595"/>
                      </a:cubicBezTo>
                      <a:cubicBezTo>
                        <a:pt x="992142" y="1232565"/>
                        <a:pt x="997008" y="1203369"/>
                        <a:pt x="1001874" y="1169309"/>
                      </a:cubicBezTo>
                      <a:cubicBezTo>
                        <a:pt x="1006740" y="1135249"/>
                        <a:pt x="1000658" y="1085374"/>
                        <a:pt x="1001874" y="1045232"/>
                      </a:cubicBezTo>
                      <a:cubicBezTo>
                        <a:pt x="1003090" y="1005090"/>
                        <a:pt x="1010389" y="966164"/>
                        <a:pt x="1009173" y="928454"/>
                      </a:cubicBezTo>
                      <a:cubicBezTo>
                        <a:pt x="1007957" y="890744"/>
                        <a:pt x="995792" y="848169"/>
                        <a:pt x="994575" y="818974"/>
                      </a:cubicBezTo>
                      <a:cubicBezTo>
                        <a:pt x="993359" y="789779"/>
                        <a:pt x="994575" y="780048"/>
                        <a:pt x="1001874" y="753286"/>
                      </a:cubicBezTo>
                      <a:cubicBezTo>
                        <a:pt x="1009173" y="726524"/>
                        <a:pt x="1029854" y="652321"/>
                        <a:pt x="1038370" y="658403"/>
                      </a:cubicBezTo>
                      <a:cubicBezTo>
                        <a:pt x="1046886" y="664485"/>
                        <a:pt x="1045669" y="741121"/>
                        <a:pt x="1052968" y="789779"/>
                      </a:cubicBezTo>
                      <a:cubicBezTo>
                        <a:pt x="1060267" y="838437"/>
                        <a:pt x="1077299" y="904125"/>
                        <a:pt x="1082165" y="950350"/>
                      </a:cubicBezTo>
                      <a:cubicBezTo>
                        <a:pt x="1087031" y="996575"/>
                        <a:pt x="1074866" y="1034284"/>
                        <a:pt x="1082165" y="1067128"/>
                      </a:cubicBezTo>
                      <a:cubicBezTo>
                        <a:pt x="1089464" y="1099972"/>
                        <a:pt x="1104063" y="1131599"/>
                        <a:pt x="1125960" y="1147413"/>
                      </a:cubicBezTo>
                      <a:cubicBezTo>
                        <a:pt x="1147857" y="1163227"/>
                        <a:pt x="1181920" y="1166877"/>
                        <a:pt x="1213549" y="1162011"/>
                      </a:cubicBezTo>
                      <a:cubicBezTo>
                        <a:pt x="1245178" y="1157145"/>
                        <a:pt x="1281674" y="1148630"/>
                        <a:pt x="1315737" y="1118219"/>
                      </a:cubicBezTo>
                      <a:cubicBezTo>
                        <a:pt x="1349800" y="1087808"/>
                        <a:pt x="1393595" y="1026985"/>
                        <a:pt x="1417925" y="979544"/>
                      </a:cubicBezTo>
                      <a:cubicBezTo>
                        <a:pt x="1442255" y="932103"/>
                        <a:pt x="1450771" y="866415"/>
                        <a:pt x="1461720" y="833571"/>
                      </a:cubicBezTo>
                      <a:cubicBezTo>
                        <a:pt x="1472669" y="800727"/>
                        <a:pt x="1464154" y="800727"/>
                        <a:pt x="1483618" y="782480"/>
                      </a:cubicBezTo>
                      <a:cubicBezTo>
                        <a:pt x="1503082" y="764233"/>
                        <a:pt x="1554177" y="742337"/>
                        <a:pt x="1578507" y="724091"/>
                      </a:cubicBezTo>
                      <a:cubicBezTo>
                        <a:pt x="1602837" y="705845"/>
                        <a:pt x="1629601" y="673001"/>
                        <a:pt x="1629601" y="673001"/>
                      </a:cubicBezTo>
                      <a:cubicBezTo>
                        <a:pt x="1649065" y="653538"/>
                        <a:pt x="1673396" y="630425"/>
                        <a:pt x="1695293" y="607313"/>
                      </a:cubicBezTo>
                      <a:cubicBezTo>
                        <a:pt x="1717190" y="584201"/>
                        <a:pt x="1733005" y="552573"/>
                        <a:pt x="1760985" y="534326"/>
                      </a:cubicBezTo>
                      <a:cubicBezTo>
                        <a:pt x="1788965" y="516079"/>
                        <a:pt x="1854657" y="491751"/>
                        <a:pt x="1863173" y="497833"/>
                      </a:cubicBezTo>
                      <a:cubicBezTo>
                        <a:pt x="1871689" y="503915"/>
                        <a:pt x="1831543" y="548923"/>
                        <a:pt x="1812079" y="570819"/>
                      </a:cubicBezTo>
                      <a:cubicBezTo>
                        <a:pt x="1792615" y="592715"/>
                        <a:pt x="1790182" y="592716"/>
                        <a:pt x="1746387" y="629209"/>
                      </a:cubicBezTo>
                      <a:cubicBezTo>
                        <a:pt x="1702592" y="665702"/>
                        <a:pt x="1591888" y="742338"/>
                        <a:pt x="1549310" y="789779"/>
                      </a:cubicBezTo>
                      <a:cubicBezTo>
                        <a:pt x="1506732" y="837220"/>
                        <a:pt x="1517680" y="862765"/>
                        <a:pt x="1490917" y="913856"/>
                      </a:cubicBezTo>
                      <a:cubicBezTo>
                        <a:pt x="1464154" y="964947"/>
                        <a:pt x="1411843" y="1056180"/>
                        <a:pt x="1388729" y="1096323"/>
                      </a:cubicBezTo>
                      <a:cubicBezTo>
                        <a:pt x="1365615" y="1136466"/>
                        <a:pt x="1336418" y="1152279"/>
                        <a:pt x="1352233" y="1154712"/>
                      </a:cubicBezTo>
                      <a:cubicBezTo>
                        <a:pt x="1368048" y="1157145"/>
                        <a:pt x="1444689" y="1113353"/>
                        <a:pt x="1483618" y="1110920"/>
                      </a:cubicBezTo>
                      <a:cubicBezTo>
                        <a:pt x="1522547" y="1108487"/>
                        <a:pt x="1549310" y="1130384"/>
                        <a:pt x="1585806" y="1140115"/>
                      </a:cubicBezTo>
                      <a:cubicBezTo>
                        <a:pt x="1622302" y="1149846"/>
                        <a:pt x="1702592" y="1169309"/>
                        <a:pt x="1702592" y="1169309"/>
                      </a:cubicBezTo>
                      <a:cubicBezTo>
                        <a:pt x="1741521" y="1179040"/>
                        <a:pt x="1802347" y="1183907"/>
                        <a:pt x="1819378" y="1198504"/>
                      </a:cubicBezTo>
                      <a:cubicBezTo>
                        <a:pt x="1836409" y="1213101"/>
                        <a:pt x="1812079" y="1245945"/>
                        <a:pt x="1804780" y="1256893"/>
                      </a:cubicBezTo>
                      <a:cubicBezTo>
                        <a:pt x="1797481" y="1267841"/>
                        <a:pt x="1803563" y="1273924"/>
                        <a:pt x="1775583" y="1264192"/>
                      </a:cubicBezTo>
                      <a:cubicBezTo>
                        <a:pt x="1747603" y="1254461"/>
                        <a:pt x="1683128" y="1215534"/>
                        <a:pt x="1636900" y="1198504"/>
                      </a:cubicBezTo>
                      <a:cubicBezTo>
                        <a:pt x="1590672" y="1181474"/>
                        <a:pt x="1555393" y="1163227"/>
                        <a:pt x="1498216" y="1162011"/>
                      </a:cubicBezTo>
                      <a:cubicBezTo>
                        <a:pt x="1441039" y="1160795"/>
                        <a:pt x="1344934" y="1168093"/>
                        <a:pt x="1293840" y="1191205"/>
                      </a:cubicBezTo>
                      <a:cubicBezTo>
                        <a:pt x="1242746" y="1214317"/>
                        <a:pt x="1191652" y="1300685"/>
                        <a:pt x="1191652" y="1300685"/>
                      </a:cubicBezTo>
                      <a:cubicBezTo>
                        <a:pt x="1160022" y="1334745"/>
                        <a:pt x="1118660" y="1363941"/>
                        <a:pt x="1104062" y="1395568"/>
                      </a:cubicBezTo>
                      <a:cubicBezTo>
                        <a:pt x="1089464" y="1427196"/>
                        <a:pt x="1101629" y="1452740"/>
                        <a:pt x="1104062" y="1490450"/>
                      </a:cubicBezTo>
                      <a:cubicBezTo>
                        <a:pt x="1106495" y="1528160"/>
                        <a:pt x="1106496" y="1592631"/>
                        <a:pt x="1118661" y="1621826"/>
                      </a:cubicBezTo>
                      <a:cubicBezTo>
                        <a:pt x="1130826" y="1651021"/>
                        <a:pt x="1152724" y="1646155"/>
                        <a:pt x="1177054" y="1665618"/>
                      </a:cubicBezTo>
                      <a:cubicBezTo>
                        <a:pt x="1201384" y="1685081"/>
                        <a:pt x="1234230" y="1725223"/>
                        <a:pt x="1264643" y="1738604"/>
                      </a:cubicBezTo>
                      <a:cubicBezTo>
                        <a:pt x="1295056" y="1751985"/>
                        <a:pt x="1332769" y="1739821"/>
                        <a:pt x="1359532" y="1745903"/>
                      </a:cubicBezTo>
                      <a:cubicBezTo>
                        <a:pt x="1386295" y="1751985"/>
                        <a:pt x="1391162" y="1771449"/>
                        <a:pt x="1425225" y="1775098"/>
                      </a:cubicBezTo>
                      <a:cubicBezTo>
                        <a:pt x="1459288" y="1778747"/>
                        <a:pt x="1528629" y="1760500"/>
                        <a:pt x="1563908" y="1767799"/>
                      </a:cubicBezTo>
                      <a:cubicBezTo>
                        <a:pt x="1599187" y="1775098"/>
                        <a:pt x="1617436" y="1809159"/>
                        <a:pt x="1636900" y="1818890"/>
                      </a:cubicBezTo>
                      <a:cubicBezTo>
                        <a:pt x="1656364" y="1828621"/>
                        <a:pt x="1666097" y="1837136"/>
                        <a:pt x="1680695" y="1826188"/>
                      </a:cubicBezTo>
                      <a:cubicBezTo>
                        <a:pt x="1695293" y="1815240"/>
                        <a:pt x="1708674" y="1762934"/>
                        <a:pt x="1724489" y="1753202"/>
                      </a:cubicBezTo>
                      <a:cubicBezTo>
                        <a:pt x="1740304" y="1743470"/>
                        <a:pt x="1759768" y="1764150"/>
                        <a:pt x="1775583" y="1767799"/>
                      </a:cubicBezTo>
                      <a:cubicBezTo>
                        <a:pt x="1791398" y="1771448"/>
                        <a:pt x="1805996" y="1777531"/>
                        <a:pt x="1819378" y="1775098"/>
                      </a:cubicBezTo>
                      <a:cubicBezTo>
                        <a:pt x="1832760" y="1772665"/>
                        <a:pt x="1846142" y="1741038"/>
                        <a:pt x="1855874" y="1753202"/>
                      </a:cubicBezTo>
                      <a:cubicBezTo>
                        <a:pt x="1865606" y="1765366"/>
                        <a:pt x="1857090" y="1827405"/>
                        <a:pt x="1877771" y="1848084"/>
                      </a:cubicBezTo>
                      <a:cubicBezTo>
                        <a:pt x="1898452" y="1868764"/>
                        <a:pt x="1958062" y="1867547"/>
                        <a:pt x="1979959" y="1877279"/>
                      </a:cubicBezTo>
                      <a:cubicBezTo>
                        <a:pt x="2001856" y="1887011"/>
                        <a:pt x="2028620" y="1904041"/>
                        <a:pt x="2009156" y="1906474"/>
                      </a:cubicBezTo>
                      <a:cubicBezTo>
                        <a:pt x="1989692" y="1908907"/>
                        <a:pt x="1886287" y="1879712"/>
                        <a:pt x="1863173" y="1891876"/>
                      </a:cubicBezTo>
                      <a:cubicBezTo>
                        <a:pt x="1840059" y="1904040"/>
                        <a:pt x="1875338" y="1968512"/>
                        <a:pt x="1870472" y="1979460"/>
                      </a:cubicBezTo>
                      <a:cubicBezTo>
                        <a:pt x="1865606" y="1990408"/>
                        <a:pt x="1855874" y="1978243"/>
                        <a:pt x="1833977" y="1957564"/>
                      </a:cubicBezTo>
                      <a:cubicBezTo>
                        <a:pt x="1812080" y="1936885"/>
                        <a:pt x="1769501" y="1868764"/>
                        <a:pt x="1739088" y="1855383"/>
                      </a:cubicBezTo>
                      <a:cubicBezTo>
                        <a:pt x="1708675" y="1842002"/>
                        <a:pt x="1679478" y="1883361"/>
                        <a:pt x="1651498" y="1877279"/>
                      </a:cubicBezTo>
                      <a:cubicBezTo>
                        <a:pt x="1623518" y="1871197"/>
                        <a:pt x="1605270" y="1827405"/>
                        <a:pt x="1571207" y="1818890"/>
                      </a:cubicBezTo>
                      <a:cubicBezTo>
                        <a:pt x="1537144" y="1810375"/>
                        <a:pt x="1494566" y="1817673"/>
                        <a:pt x="1447122" y="1826188"/>
                      </a:cubicBezTo>
                      <a:cubicBezTo>
                        <a:pt x="1399678" y="1834703"/>
                        <a:pt x="1319387" y="1857816"/>
                        <a:pt x="1286541" y="1869980"/>
                      </a:cubicBezTo>
                      <a:cubicBezTo>
                        <a:pt x="1253695" y="1882144"/>
                        <a:pt x="1253695" y="1883361"/>
                        <a:pt x="1250045" y="1899175"/>
                      </a:cubicBezTo>
                      <a:cubicBezTo>
                        <a:pt x="1246395" y="1914989"/>
                        <a:pt x="1257344" y="1929586"/>
                        <a:pt x="1264643" y="1964863"/>
                      </a:cubicBezTo>
                      <a:cubicBezTo>
                        <a:pt x="1271942" y="2000140"/>
                        <a:pt x="1279242" y="2073126"/>
                        <a:pt x="1293840" y="2110836"/>
                      </a:cubicBezTo>
                      <a:cubicBezTo>
                        <a:pt x="1308438" y="2148546"/>
                        <a:pt x="1335202" y="2165576"/>
                        <a:pt x="1352233" y="2191121"/>
                      </a:cubicBezTo>
                      <a:cubicBezTo>
                        <a:pt x="1369264" y="2216666"/>
                        <a:pt x="1387512" y="2262892"/>
                        <a:pt x="1396028" y="2264108"/>
                      </a:cubicBezTo>
                      <a:cubicBezTo>
                        <a:pt x="1404544" y="2265324"/>
                        <a:pt x="1388729" y="2206935"/>
                        <a:pt x="1403327" y="2198420"/>
                      </a:cubicBezTo>
                      <a:cubicBezTo>
                        <a:pt x="1417925" y="2189905"/>
                        <a:pt x="1473886" y="2192338"/>
                        <a:pt x="1483618" y="2213017"/>
                      </a:cubicBezTo>
                      <a:cubicBezTo>
                        <a:pt x="1493350" y="2233697"/>
                        <a:pt x="1460504" y="2298168"/>
                        <a:pt x="1461720" y="2322497"/>
                      </a:cubicBezTo>
                      <a:cubicBezTo>
                        <a:pt x="1462936" y="2346826"/>
                        <a:pt x="1482401" y="2344393"/>
                        <a:pt x="1490917" y="2358990"/>
                      </a:cubicBezTo>
                      <a:cubicBezTo>
                        <a:pt x="1499433" y="2373587"/>
                        <a:pt x="1477535" y="2383319"/>
                        <a:pt x="1512814" y="2410081"/>
                      </a:cubicBezTo>
                      <a:cubicBezTo>
                        <a:pt x="1548093" y="2436843"/>
                        <a:pt x="1661230" y="2490366"/>
                        <a:pt x="1702592" y="2519561"/>
                      </a:cubicBezTo>
                      <a:cubicBezTo>
                        <a:pt x="1743954" y="2548756"/>
                        <a:pt x="1722056" y="2552405"/>
                        <a:pt x="1760985" y="2585249"/>
                      </a:cubicBezTo>
                      <a:cubicBezTo>
                        <a:pt x="1799914" y="2618093"/>
                        <a:pt x="1931298" y="2703243"/>
                        <a:pt x="1936164" y="2716624"/>
                      </a:cubicBezTo>
                      <a:cubicBezTo>
                        <a:pt x="1941030" y="2730005"/>
                        <a:pt x="1813296" y="2654586"/>
                        <a:pt x="1790182" y="2665534"/>
                      </a:cubicBezTo>
                      <a:cubicBezTo>
                        <a:pt x="1767068" y="2676482"/>
                        <a:pt x="1805997" y="2731221"/>
                        <a:pt x="1797481" y="2782312"/>
                      </a:cubicBezTo>
                      <a:cubicBezTo>
                        <a:pt x="1788965" y="2833403"/>
                        <a:pt x="1750037" y="2941666"/>
                        <a:pt x="1739088" y="2972077"/>
                      </a:cubicBezTo>
                      <a:cubicBezTo>
                        <a:pt x="1728139" y="3002488"/>
                        <a:pt x="1731789" y="2986675"/>
                        <a:pt x="1731789" y="2964779"/>
                      </a:cubicBezTo>
                      <a:cubicBezTo>
                        <a:pt x="1731789" y="2942883"/>
                        <a:pt x="1741521" y="2896658"/>
                        <a:pt x="1739088" y="2840702"/>
                      </a:cubicBezTo>
                      <a:cubicBezTo>
                        <a:pt x="1736655" y="2784746"/>
                        <a:pt x="1748820" y="2688647"/>
                        <a:pt x="1717190" y="2629041"/>
                      </a:cubicBezTo>
                      <a:cubicBezTo>
                        <a:pt x="1685560" y="2569435"/>
                        <a:pt x="1582156" y="2467253"/>
                        <a:pt x="1549310" y="2483067"/>
                      </a:cubicBezTo>
                      <a:cubicBezTo>
                        <a:pt x="1516464" y="2498881"/>
                        <a:pt x="1529845" y="2681348"/>
                        <a:pt x="1520113" y="2723923"/>
                      </a:cubicBezTo>
                      <a:cubicBezTo>
                        <a:pt x="1510381" y="2766499"/>
                        <a:pt x="1492133" y="2771364"/>
                        <a:pt x="1490917" y="2738520"/>
                      </a:cubicBezTo>
                      <a:cubicBezTo>
                        <a:pt x="1489701" y="2705676"/>
                        <a:pt x="1514030" y="2579166"/>
                        <a:pt x="1512814" y="2526859"/>
                      </a:cubicBezTo>
                      <a:cubicBezTo>
                        <a:pt x="1511598" y="2474552"/>
                        <a:pt x="1501866" y="2445358"/>
                        <a:pt x="1483618" y="2424678"/>
                      </a:cubicBezTo>
                      <a:cubicBezTo>
                        <a:pt x="1465370" y="2403998"/>
                        <a:pt x="1427657" y="2427111"/>
                        <a:pt x="1403327" y="2402782"/>
                      </a:cubicBezTo>
                      <a:cubicBezTo>
                        <a:pt x="1378997" y="2378453"/>
                        <a:pt x="1360749" y="2311549"/>
                        <a:pt x="1337635" y="2278705"/>
                      </a:cubicBezTo>
                      <a:cubicBezTo>
                        <a:pt x="1314521" y="2245861"/>
                        <a:pt x="1313304" y="2159493"/>
                        <a:pt x="1264643" y="2205718"/>
                      </a:cubicBezTo>
                      <a:cubicBezTo>
                        <a:pt x="1215982" y="2251943"/>
                        <a:pt x="1073649" y="2479418"/>
                        <a:pt x="1045669" y="2556054"/>
                      </a:cubicBezTo>
                      <a:cubicBezTo>
                        <a:pt x="1017689" y="2632690"/>
                        <a:pt x="1082165" y="2615660"/>
                        <a:pt x="1096763" y="2665534"/>
                      </a:cubicBezTo>
                      <a:cubicBezTo>
                        <a:pt x="1111361" y="2715408"/>
                        <a:pt x="1134475" y="2816373"/>
                        <a:pt x="1133259" y="2855299"/>
                      </a:cubicBezTo>
                      <a:cubicBezTo>
                        <a:pt x="1132043" y="2894225"/>
                        <a:pt x="1104062" y="2919770"/>
                        <a:pt x="1089464" y="2899091"/>
                      </a:cubicBezTo>
                      <a:cubicBezTo>
                        <a:pt x="1074866" y="2878412"/>
                        <a:pt x="1062700" y="2778663"/>
                        <a:pt x="1045669" y="2731222"/>
                      </a:cubicBezTo>
                      <a:cubicBezTo>
                        <a:pt x="1028638" y="2683781"/>
                        <a:pt x="989709" y="2653369"/>
                        <a:pt x="987276" y="2614443"/>
                      </a:cubicBezTo>
                      <a:cubicBezTo>
                        <a:pt x="984843" y="2575517"/>
                        <a:pt x="997008" y="2559704"/>
                        <a:pt x="1031071" y="2497665"/>
                      </a:cubicBezTo>
                      <a:cubicBezTo>
                        <a:pt x="1065134" y="2435627"/>
                        <a:pt x="1160022" y="2299385"/>
                        <a:pt x="1191652" y="2242212"/>
                      </a:cubicBezTo>
                      <a:cubicBezTo>
                        <a:pt x="1223282" y="2185039"/>
                        <a:pt x="1241530" y="2209368"/>
                        <a:pt x="1220849" y="2154628"/>
                      </a:cubicBezTo>
                      <a:cubicBezTo>
                        <a:pt x="1200168" y="2099888"/>
                        <a:pt x="1102846" y="1939317"/>
                        <a:pt x="1067567" y="1913772"/>
                      </a:cubicBezTo>
                      <a:cubicBezTo>
                        <a:pt x="1032288" y="1888227"/>
                        <a:pt x="1028638" y="1967296"/>
                        <a:pt x="1009173" y="2001356"/>
                      </a:cubicBezTo>
                      <a:cubicBezTo>
                        <a:pt x="989709" y="2035417"/>
                        <a:pt x="960512" y="2080425"/>
                        <a:pt x="950780" y="2118135"/>
                      </a:cubicBezTo>
                      <a:cubicBezTo>
                        <a:pt x="941048" y="2155845"/>
                        <a:pt x="960512" y="2180173"/>
                        <a:pt x="950780" y="2227614"/>
                      </a:cubicBezTo>
                      <a:cubicBezTo>
                        <a:pt x="941048" y="2275055"/>
                        <a:pt x="906985" y="2351691"/>
                        <a:pt x="892387" y="2402782"/>
                      </a:cubicBezTo>
                      <a:cubicBezTo>
                        <a:pt x="877789" y="2453873"/>
                        <a:pt x="858325" y="2474552"/>
                        <a:pt x="863191" y="2534158"/>
                      </a:cubicBezTo>
                      <a:cubicBezTo>
                        <a:pt x="868057" y="2593764"/>
                        <a:pt x="897254" y="2697161"/>
                        <a:pt x="921584" y="2760416"/>
                      </a:cubicBezTo>
                      <a:cubicBezTo>
                        <a:pt x="945914" y="2823671"/>
                        <a:pt x="975110" y="2869896"/>
                        <a:pt x="1009173" y="2913688"/>
                      </a:cubicBezTo>
                      <a:cubicBezTo>
                        <a:pt x="1043236" y="2957480"/>
                        <a:pt x="1085815" y="2978160"/>
                        <a:pt x="1125960" y="3023168"/>
                      </a:cubicBezTo>
                      <a:cubicBezTo>
                        <a:pt x="1166105" y="3068176"/>
                        <a:pt x="1191652" y="3144812"/>
                        <a:pt x="1250045" y="3183738"/>
                      </a:cubicBezTo>
                      <a:cubicBezTo>
                        <a:pt x="1308438" y="3222664"/>
                        <a:pt x="1467803" y="3246993"/>
                        <a:pt x="1476319" y="3256725"/>
                      </a:cubicBezTo>
                      <a:cubicBezTo>
                        <a:pt x="1484835" y="3266457"/>
                        <a:pt x="1341284" y="3238479"/>
                        <a:pt x="1301139" y="3242128"/>
                      </a:cubicBezTo>
                      <a:cubicBezTo>
                        <a:pt x="1260994" y="3245777"/>
                        <a:pt x="1253695" y="3288353"/>
                        <a:pt x="1235447" y="3278621"/>
                      </a:cubicBezTo>
                      <a:cubicBezTo>
                        <a:pt x="1217199" y="3268889"/>
                        <a:pt x="1222065" y="3233612"/>
                        <a:pt x="1191652" y="3183738"/>
                      </a:cubicBezTo>
                      <a:cubicBezTo>
                        <a:pt x="1161239" y="3133864"/>
                        <a:pt x="1094330" y="3026817"/>
                        <a:pt x="1052968" y="2979376"/>
                      </a:cubicBezTo>
                      <a:cubicBezTo>
                        <a:pt x="1011606" y="2931935"/>
                        <a:pt x="961729" y="2875979"/>
                        <a:pt x="943481" y="2899091"/>
                      </a:cubicBezTo>
                      <a:cubicBezTo>
                        <a:pt x="925233" y="2922203"/>
                        <a:pt x="932532" y="3052363"/>
                        <a:pt x="943481" y="3118051"/>
                      </a:cubicBezTo>
                      <a:cubicBezTo>
                        <a:pt x="954430" y="3183739"/>
                        <a:pt x="1006740" y="3266456"/>
                        <a:pt x="1009173" y="3293218"/>
                      </a:cubicBezTo>
                      <a:cubicBezTo>
                        <a:pt x="1011606" y="3319980"/>
                        <a:pt x="970244" y="3305383"/>
                        <a:pt x="958079" y="3278621"/>
                      </a:cubicBezTo>
                      <a:cubicBezTo>
                        <a:pt x="945914" y="3251859"/>
                        <a:pt x="944698" y="3200769"/>
                        <a:pt x="936182" y="3132648"/>
                      </a:cubicBezTo>
                      <a:cubicBezTo>
                        <a:pt x="927666" y="3064527"/>
                        <a:pt x="921583" y="2948965"/>
                        <a:pt x="906985" y="2869896"/>
                      </a:cubicBezTo>
                      <a:cubicBezTo>
                        <a:pt x="892387" y="2790827"/>
                        <a:pt x="865623" y="2710542"/>
                        <a:pt x="848592" y="2658235"/>
                      </a:cubicBezTo>
                      <a:cubicBezTo>
                        <a:pt x="831561" y="2605928"/>
                        <a:pt x="810881" y="2597413"/>
                        <a:pt x="804798" y="2556054"/>
                      </a:cubicBezTo>
                      <a:cubicBezTo>
                        <a:pt x="798716" y="2514695"/>
                        <a:pt x="796282" y="2475769"/>
                        <a:pt x="812097" y="2410081"/>
                      </a:cubicBezTo>
                      <a:cubicBezTo>
                        <a:pt x="827912" y="2344393"/>
                        <a:pt x="882655" y="2225182"/>
                        <a:pt x="899686" y="2161927"/>
                      </a:cubicBezTo>
                      <a:cubicBezTo>
                        <a:pt x="916717" y="2098672"/>
                        <a:pt x="916718" y="2062179"/>
                        <a:pt x="914285" y="2030551"/>
                      </a:cubicBezTo>
                      <a:cubicBezTo>
                        <a:pt x="911852" y="1998923"/>
                        <a:pt x="896037" y="1983109"/>
                        <a:pt x="885088" y="1972161"/>
                      </a:cubicBezTo>
                      <a:cubicBezTo>
                        <a:pt x="874139" y="1961213"/>
                        <a:pt x="859541" y="1951482"/>
                        <a:pt x="848592" y="1964863"/>
                      </a:cubicBezTo>
                      <a:cubicBezTo>
                        <a:pt x="837643" y="1978244"/>
                        <a:pt x="827912" y="2008655"/>
                        <a:pt x="819396" y="2052447"/>
                      </a:cubicBezTo>
                      <a:cubicBezTo>
                        <a:pt x="810880" y="2096239"/>
                        <a:pt x="799931" y="2185039"/>
                        <a:pt x="797498" y="2227614"/>
                      </a:cubicBezTo>
                      <a:cubicBezTo>
                        <a:pt x="795065" y="2270189"/>
                        <a:pt x="808447" y="2292086"/>
                        <a:pt x="804798" y="2307900"/>
                      </a:cubicBezTo>
                      <a:cubicBezTo>
                        <a:pt x="801149" y="2323714"/>
                        <a:pt x="780467" y="2305467"/>
                        <a:pt x="775601" y="2322497"/>
                      </a:cubicBezTo>
                      <a:cubicBezTo>
                        <a:pt x="770735" y="2339527"/>
                        <a:pt x="782900" y="2386969"/>
                        <a:pt x="775601" y="2410081"/>
                      </a:cubicBezTo>
                      <a:cubicBezTo>
                        <a:pt x="768302" y="2433193"/>
                        <a:pt x="739105" y="2436842"/>
                        <a:pt x="731806" y="2461171"/>
                      </a:cubicBezTo>
                      <a:cubicBezTo>
                        <a:pt x="724507" y="2485500"/>
                        <a:pt x="730589" y="2531725"/>
                        <a:pt x="731806" y="2556054"/>
                      </a:cubicBezTo>
                      <a:cubicBezTo>
                        <a:pt x="733023" y="2580383"/>
                        <a:pt x="743971" y="2625392"/>
                        <a:pt x="739105" y="2607145"/>
                      </a:cubicBezTo>
                      <a:cubicBezTo>
                        <a:pt x="734239" y="2588898"/>
                        <a:pt x="700177" y="2492799"/>
                        <a:pt x="702610" y="2446574"/>
                      </a:cubicBezTo>
                      <a:cubicBezTo>
                        <a:pt x="705043" y="2400349"/>
                        <a:pt x="752488" y="2368722"/>
                        <a:pt x="753704" y="2329796"/>
                      </a:cubicBezTo>
                      <a:cubicBezTo>
                        <a:pt x="754920" y="2290870"/>
                        <a:pt x="728157" y="2236130"/>
                        <a:pt x="709909" y="2213017"/>
                      </a:cubicBezTo>
                      <a:cubicBezTo>
                        <a:pt x="691661" y="2189904"/>
                        <a:pt x="645432" y="2200853"/>
                        <a:pt x="644216" y="2191121"/>
                      </a:cubicBezTo>
                      <a:cubicBezTo>
                        <a:pt x="642999" y="2181390"/>
                        <a:pt x="695311" y="2172875"/>
                        <a:pt x="702610" y="2154628"/>
                      </a:cubicBezTo>
                      <a:cubicBezTo>
                        <a:pt x="709909" y="2136381"/>
                        <a:pt x="722074" y="2074342"/>
                        <a:pt x="688011" y="2081641"/>
                      </a:cubicBezTo>
                      <a:cubicBezTo>
                        <a:pt x="653948" y="2088940"/>
                        <a:pt x="534730" y="2186256"/>
                        <a:pt x="498234" y="2198420"/>
                      </a:cubicBezTo>
                      <a:cubicBezTo>
                        <a:pt x="461738" y="2210585"/>
                        <a:pt x="447140" y="2174091"/>
                        <a:pt x="469037" y="2154628"/>
                      </a:cubicBezTo>
                      <a:cubicBezTo>
                        <a:pt x="490934" y="2135165"/>
                        <a:pt x="628401" y="2126649"/>
                        <a:pt x="629618" y="2081641"/>
                      </a:cubicBezTo>
                      <a:cubicBezTo>
                        <a:pt x="630834" y="2036633"/>
                        <a:pt x="471470" y="1894309"/>
                        <a:pt x="476336" y="1884578"/>
                      </a:cubicBezTo>
                      <a:cubicBezTo>
                        <a:pt x="481202" y="1874847"/>
                        <a:pt x="616237" y="2006222"/>
                        <a:pt x="658815" y="2023252"/>
                      </a:cubicBezTo>
                      <a:cubicBezTo>
                        <a:pt x="701393" y="2040282"/>
                        <a:pt x="711125" y="2022036"/>
                        <a:pt x="731806" y="1986759"/>
                      </a:cubicBezTo>
                      <a:cubicBezTo>
                        <a:pt x="752487" y="1951482"/>
                        <a:pt x="784116" y="1861465"/>
                        <a:pt x="782900" y="1811591"/>
                      </a:cubicBezTo>
                      <a:cubicBezTo>
                        <a:pt x="781684" y="1761717"/>
                        <a:pt x="754920" y="1713059"/>
                        <a:pt x="724507" y="1687514"/>
                      </a:cubicBezTo>
                      <a:cubicBezTo>
                        <a:pt x="694094" y="1661969"/>
                        <a:pt x="617453" y="1678998"/>
                        <a:pt x="600422" y="1658319"/>
                      </a:cubicBezTo>
                      <a:cubicBezTo>
                        <a:pt x="583391" y="1637640"/>
                        <a:pt x="621103" y="1596281"/>
                        <a:pt x="622319" y="1563437"/>
                      </a:cubicBezTo>
                      <a:cubicBezTo>
                        <a:pt x="623535" y="1530593"/>
                        <a:pt x="622319" y="1479503"/>
                        <a:pt x="607721" y="1461256"/>
                      </a:cubicBezTo>
                      <a:cubicBezTo>
                        <a:pt x="593123" y="1443009"/>
                        <a:pt x="559059" y="1447875"/>
                        <a:pt x="534729" y="1453957"/>
                      </a:cubicBezTo>
                      <a:cubicBezTo>
                        <a:pt x="510399" y="1460039"/>
                        <a:pt x="490934" y="1490450"/>
                        <a:pt x="461738" y="1497749"/>
                      </a:cubicBezTo>
                      <a:cubicBezTo>
                        <a:pt x="432541" y="1505048"/>
                        <a:pt x="392396" y="1491667"/>
                        <a:pt x="359550" y="1497749"/>
                      </a:cubicBezTo>
                      <a:cubicBezTo>
                        <a:pt x="326704" y="1503831"/>
                        <a:pt x="298724" y="1531809"/>
                        <a:pt x="264661" y="1534242"/>
                      </a:cubicBezTo>
                      <a:cubicBezTo>
                        <a:pt x="230598" y="1536675"/>
                        <a:pt x="183154" y="1520861"/>
                        <a:pt x="155174" y="1512346"/>
                      </a:cubicBezTo>
                      <a:cubicBezTo>
                        <a:pt x="127194" y="1503831"/>
                        <a:pt x="122328" y="1481936"/>
                        <a:pt x="96781" y="1483152"/>
                      </a:cubicBezTo>
                      <a:cubicBezTo>
                        <a:pt x="71234" y="1484369"/>
                        <a:pt x="12841" y="1531809"/>
                        <a:pt x="1892" y="1519645"/>
                      </a:cubicBezTo>
                      <a:cubicBezTo>
                        <a:pt x="-9057" y="1507481"/>
                        <a:pt x="31088" y="1436927"/>
                        <a:pt x="31088" y="1410165"/>
                      </a:cubicBezTo>
                      <a:cubicBezTo>
                        <a:pt x="31088" y="1383403"/>
                        <a:pt x="-5407" y="1366373"/>
                        <a:pt x="1892" y="1359074"/>
                      </a:cubicBezTo>
                      <a:cubicBezTo>
                        <a:pt x="9191" y="1351775"/>
                        <a:pt x="45687" y="1383403"/>
                        <a:pt x="74883" y="1366373"/>
                      </a:cubicBezTo>
                      <a:cubicBezTo>
                        <a:pt x="104079" y="1349343"/>
                        <a:pt x="161256" y="1258110"/>
                        <a:pt x="177071" y="1256893"/>
                      </a:cubicBezTo>
                      <a:cubicBezTo>
                        <a:pt x="192886" y="1255677"/>
                        <a:pt x="178288" y="1329879"/>
                        <a:pt x="169772" y="1359074"/>
                      </a:cubicBezTo>
                      <a:cubicBezTo>
                        <a:pt x="161256" y="1388269"/>
                        <a:pt x="123544" y="1413814"/>
                        <a:pt x="125977" y="1432061"/>
                      </a:cubicBezTo>
                      <a:cubicBezTo>
                        <a:pt x="128410" y="1450308"/>
                        <a:pt x="158823" y="1462472"/>
                        <a:pt x="184370" y="1468554"/>
                      </a:cubicBezTo>
                      <a:cubicBezTo>
                        <a:pt x="209917" y="1474636"/>
                        <a:pt x="250062" y="1472203"/>
                        <a:pt x="279259" y="1468554"/>
                      </a:cubicBezTo>
                      <a:cubicBezTo>
                        <a:pt x="308456" y="1464905"/>
                        <a:pt x="359550" y="1446658"/>
                        <a:pt x="359550" y="1446658"/>
                      </a:cubicBezTo>
                      <a:cubicBezTo>
                        <a:pt x="398479" y="1435710"/>
                        <a:pt x="475120" y="1417463"/>
                        <a:pt x="512832" y="1402866"/>
                      </a:cubicBezTo>
                      <a:cubicBezTo>
                        <a:pt x="550544" y="1388269"/>
                        <a:pt x="583390" y="1377321"/>
                        <a:pt x="585823" y="1359074"/>
                      </a:cubicBezTo>
                      <a:cubicBezTo>
                        <a:pt x="588256" y="1340827"/>
                        <a:pt x="552977" y="1317715"/>
                        <a:pt x="527430" y="1293386"/>
                      </a:cubicBezTo>
                      <a:cubicBezTo>
                        <a:pt x="501883" y="1269057"/>
                        <a:pt x="470253" y="1236213"/>
                        <a:pt x="432541" y="1213101"/>
                      </a:cubicBezTo>
                      <a:cubicBezTo>
                        <a:pt x="394829" y="1189989"/>
                        <a:pt x="321838" y="1175392"/>
                        <a:pt x="301157" y="1154712"/>
                      </a:cubicBezTo>
                      <a:cubicBezTo>
                        <a:pt x="280476" y="1134033"/>
                        <a:pt x="321838" y="1119435"/>
                        <a:pt x="308456" y="1089024"/>
                      </a:cubicBezTo>
                      <a:cubicBezTo>
                        <a:pt x="295074" y="1058613"/>
                        <a:pt x="243980" y="1014822"/>
                        <a:pt x="220866" y="972246"/>
                      </a:cubicBezTo>
                      <a:cubicBezTo>
                        <a:pt x="197752" y="929671"/>
                        <a:pt x="179504" y="871281"/>
                        <a:pt x="169772" y="833571"/>
                      </a:cubicBezTo>
                      <a:cubicBezTo>
                        <a:pt x="160040" y="795861"/>
                        <a:pt x="151524" y="782480"/>
                        <a:pt x="162473" y="745987"/>
                      </a:cubicBezTo>
                      <a:cubicBezTo>
                        <a:pt x="173422" y="709494"/>
                        <a:pt x="207484" y="669351"/>
                        <a:pt x="235464" y="614611"/>
                      </a:cubicBezTo>
                      <a:cubicBezTo>
                        <a:pt x="263444" y="559871"/>
                        <a:pt x="325487" y="415115"/>
                        <a:pt x="330353" y="417548"/>
                      </a:cubicBezTo>
                      <a:cubicBezTo>
                        <a:pt x="335219" y="419981"/>
                        <a:pt x="284125" y="564738"/>
                        <a:pt x="264661" y="629209"/>
                      </a:cubicBezTo>
                      <a:cubicBezTo>
                        <a:pt x="245197" y="693680"/>
                        <a:pt x="213567" y="750853"/>
                        <a:pt x="213567" y="804376"/>
                      </a:cubicBezTo>
                      <a:cubicBezTo>
                        <a:pt x="213567" y="857899"/>
                        <a:pt x="219650" y="888311"/>
                        <a:pt x="264661" y="950350"/>
                      </a:cubicBezTo>
                      <a:cubicBezTo>
                        <a:pt x="309672" y="1012389"/>
                        <a:pt x="426458" y="1125518"/>
                        <a:pt x="483635" y="1176608"/>
                      </a:cubicBezTo>
                      <a:cubicBezTo>
                        <a:pt x="540812" y="1227699"/>
                        <a:pt x="582174" y="1239863"/>
                        <a:pt x="607721" y="1256893"/>
                      </a:cubicBezTo>
                      <a:cubicBezTo>
                        <a:pt x="633268" y="1273923"/>
                        <a:pt x="635701" y="1303118"/>
                        <a:pt x="636917" y="1278789"/>
                      </a:cubicBezTo>
                      <a:cubicBezTo>
                        <a:pt x="638133" y="1254460"/>
                        <a:pt x="623536" y="1148630"/>
                        <a:pt x="615020" y="1110920"/>
                      </a:cubicBezTo>
                      <a:cubicBezTo>
                        <a:pt x="606504" y="1073210"/>
                        <a:pt x="610153" y="1068345"/>
                        <a:pt x="585823" y="1052531"/>
                      </a:cubicBezTo>
                      <a:cubicBezTo>
                        <a:pt x="561492" y="1036717"/>
                        <a:pt x="481202" y="1033068"/>
                        <a:pt x="469037" y="1016038"/>
                      </a:cubicBezTo>
                      <a:cubicBezTo>
                        <a:pt x="456872" y="999008"/>
                        <a:pt x="510399" y="968597"/>
                        <a:pt x="512832" y="950350"/>
                      </a:cubicBezTo>
                      <a:cubicBezTo>
                        <a:pt x="515265" y="932103"/>
                        <a:pt x="518914" y="928454"/>
                        <a:pt x="483635" y="906558"/>
                      </a:cubicBezTo>
                      <a:cubicBezTo>
                        <a:pt x="448356" y="884662"/>
                        <a:pt x="320621" y="833571"/>
                        <a:pt x="301157" y="818974"/>
                      </a:cubicBezTo>
                      <a:cubicBezTo>
                        <a:pt x="281693" y="804377"/>
                        <a:pt x="346168" y="849385"/>
                        <a:pt x="366849" y="818974"/>
                      </a:cubicBezTo>
                      <a:cubicBezTo>
                        <a:pt x="387530" y="788563"/>
                        <a:pt x="408211" y="634074"/>
                        <a:pt x="425242" y="636507"/>
                      </a:cubicBezTo>
                      <a:cubicBezTo>
                        <a:pt x="442273" y="638940"/>
                        <a:pt x="459305" y="846952"/>
                        <a:pt x="469037" y="833571"/>
                      </a:cubicBezTo>
                      <a:cubicBezTo>
                        <a:pt x="478769" y="820190"/>
                        <a:pt x="497017" y="641373"/>
                        <a:pt x="483635" y="556222"/>
                      </a:cubicBezTo>
                      <a:cubicBezTo>
                        <a:pt x="470253" y="471071"/>
                        <a:pt x="388746" y="337262"/>
                        <a:pt x="388746" y="322665"/>
                      </a:cubicBezTo>
                      <a:cubicBezTo>
                        <a:pt x="388746" y="308068"/>
                        <a:pt x="458088" y="404167"/>
                        <a:pt x="483635" y="468638"/>
                      </a:cubicBezTo>
                      <a:cubicBezTo>
                        <a:pt x="509182" y="533109"/>
                        <a:pt x="535945" y="653538"/>
                        <a:pt x="542028" y="709494"/>
                      </a:cubicBezTo>
                      <a:cubicBezTo>
                        <a:pt x="548111" y="765450"/>
                        <a:pt x="514048" y="767883"/>
                        <a:pt x="520131" y="804376"/>
                      </a:cubicBezTo>
                      <a:cubicBezTo>
                        <a:pt x="526214" y="840869"/>
                        <a:pt x="550544" y="895610"/>
                        <a:pt x="578524" y="928454"/>
                      </a:cubicBezTo>
                      <a:cubicBezTo>
                        <a:pt x="606504" y="961298"/>
                        <a:pt x="662464" y="1009955"/>
                        <a:pt x="688011" y="1001440"/>
                      </a:cubicBezTo>
                      <a:cubicBezTo>
                        <a:pt x="713558" y="992925"/>
                        <a:pt x="713558" y="915073"/>
                        <a:pt x="731806" y="877363"/>
                      </a:cubicBezTo>
                      <a:cubicBezTo>
                        <a:pt x="750054" y="839653"/>
                        <a:pt x="778034" y="811675"/>
                        <a:pt x="797498" y="775182"/>
                      </a:cubicBezTo>
                      <a:cubicBezTo>
                        <a:pt x="816962" y="738689"/>
                        <a:pt x="852242" y="709494"/>
                        <a:pt x="848592" y="658403"/>
                      </a:cubicBezTo>
                      <a:cubicBezTo>
                        <a:pt x="844943" y="607312"/>
                        <a:pt x="793849" y="547707"/>
                        <a:pt x="775601" y="468638"/>
                      </a:cubicBezTo>
                      <a:cubicBezTo>
                        <a:pt x="757353" y="389569"/>
                        <a:pt x="737888" y="256978"/>
                        <a:pt x="739105" y="183991"/>
                      </a:cubicBezTo>
                      <a:cubicBezTo>
                        <a:pt x="740321" y="111005"/>
                        <a:pt x="775601" y="58697"/>
                        <a:pt x="782900" y="30719"/>
                      </a:cubicBezTo>
                      <a:cubicBezTo>
                        <a:pt x="790199" y="2741"/>
                        <a:pt x="781683" y="-14289"/>
                        <a:pt x="782900" y="16122"/>
                      </a:cubicBezTo>
                      <a:cubicBezTo>
                        <a:pt x="784117" y="46533"/>
                        <a:pt x="790199" y="213185"/>
                        <a:pt x="790199" y="213185"/>
                      </a:cubicBezTo>
                    </a:path>
                  </a:pathLst>
                </a:custGeom>
                <a:solidFill>
                  <a:srgbClr val="3366FF"/>
                </a:solidFill>
                <a:ln w="317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475" name="Group 474">
                  <a:extLst>
                    <a:ext uri="{FF2B5EF4-FFF2-40B4-BE49-F238E27FC236}">
                      <a16:creationId xmlns:a16="http://schemas.microsoft.com/office/drawing/2014/main" xmlns="" id="{F2C6DDA9-ABAF-9040-8776-774B7EB38AD1}"/>
                    </a:ext>
                  </a:extLst>
                </p:cNvPr>
                <p:cNvGrpSpPr/>
                <p:nvPr/>
              </p:nvGrpSpPr>
              <p:grpSpPr>
                <a:xfrm rot="21098373">
                  <a:off x="4389641" y="2844115"/>
                  <a:ext cx="512087" cy="340848"/>
                  <a:chOff x="1617407" y="2696391"/>
                  <a:chExt cx="972317" cy="647181"/>
                </a:xfrm>
              </p:grpSpPr>
              <p:sp>
                <p:nvSpPr>
                  <p:cNvPr id="476" name="Freeform 475">
                    <a:extLst>
                      <a:ext uri="{FF2B5EF4-FFF2-40B4-BE49-F238E27FC236}">
                        <a16:creationId xmlns:a16="http://schemas.microsoft.com/office/drawing/2014/main" xmlns="" id="{2F6245EE-E7C5-8143-A145-64D1934F0B2A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15846720" flipH="1">
                    <a:off x="1779975" y="2533823"/>
                    <a:ext cx="647181" cy="972317"/>
                  </a:xfrm>
                  <a:custGeom>
                    <a:avLst/>
                    <a:gdLst>
                      <a:gd name="connsiteX0" fmla="*/ 746404 w 2015889"/>
                      <a:gd name="connsiteY0" fmla="*/ 74511 h 3307417"/>
                      <a:gd name="connsiteX1" fmla="*/ 790199 w 2015889"/>
                      <a:gd name="connsiteY1" fmla="*/ 1524 h 3307417"/>
                      <a:gd name="connsiteX2" fmla="*/ 782900 w 2015889"/>
                      <a:gd name="connsiteY2" fmla="*/ 118303 h 3307417"/>
                      <a:gd name="connsiteX3" fmla="*/ 797498 w 2015889"/>
                      <a:gd name="connsiteY3" fmla="*/ 315366 h 3307417"/>
                      <a:gd name="connsiteX4" fmla="*/ 833994 w 2015889"/>
                      <a:gd name="connsiteY4" fmla="*/ 534326 h 3307417"/>
                      <a:gd name="connsiteX5" fmla="*/ 899686 w 2015889"/>
                      <a:gd name="connsiteY5" fmla="*/ 607313 h 3307417"/>
                      <a:gd name="connsiteX6" fmla="*/ 943481 w 2015889"/>
                      <a:gd name="connsiteY6" fmla="*/ 636507 h 3307417"/>
                      <a:gd name="connsiteX7" fmla="*/ 1096763 w 2015889"/>
                      <a:gd name="connsiteY7" fmla="*/ 570819 h 3307417"/>
                      <a:gd name="connsiteX8" fmla="*/ 1206250 w 2015889"/>
                      <a:gd name="connsiteY8" fmla="*/ 490534 h 3307417"/>
                      <a:gd name="connsiteX9" fmla="*/ 1308438 w 2015889"/>
                      <a:gd name="connsiteY9" fmla="*/ 439444 h 3307417"/>
                      <a:gd name="connsiteX10" fmla="*/ 1169755 w 2015889"/>
                      <a:gd name="connsiteY10" fmla="*/ 563521 h 3307417"/>
                      <a:gd name="connsiteX11" fmla="*/ 1052968 w 2015889"/>
                      <a:gd name="connsiteY11" fmla="*/ 643806 h 3307417"/>
                      <a:gd name="connsiteX12" fmla="*/ 950780 w 2015889"/>
                      <a:gd name="connsiteY12" fmla="*/ 694897 h 3307417"/>
                      <a:gd name="connsiteX13" fmla="*/ 870490 w 2015889"/>
                      <a:gd name="connsiteY13" fmla="*/ 775182 h 3307417"/>
                      <a:gd name="connsiteX14" fmla="*/ 804798 w 2015889"/>
                      <a:gd name="connsiteY14" fmla="*/ 833571 h 3307417"/>
                      <a:gd name="connsiteX15" fmla="*/ 797498 w 2015889"/>
                      <a:gd name="connsiteY15" fmla="*/ 935752 h 3307417"/>
                      <a:gd name="connsiteX16" fmla="*/ 746404 w 2015889"/>
                      <a:gd name="connsiteY16" fmla="*/ 1045232 h 3307417"/>
                      <a:gd name="connsiteX17" fmla="*/ 804798 w 2015889"/>
                      <a:gd name="connsiteY17" fmla="*/ 1176608 h 3307417"/>
                      <a:gd name="connsiteX18" fmla="*/ 826695 w 2015889"/>
                      <a:gd name="connsiteY18" fmla="*/ 1256893 h 3307417"/>
                      <a:gd name="connsiteX19" fmla="*/ 885088 w 2015889"/>
                      <a:gd name="connsiteY19" fmla="*/ 1271490 h 3307417"/>
                      <a:gd name="connsiteX20" fmla="*/ 972678 w 2015889"/>
                      <a:gd name="connsiteY20" fmla="*/ 1249595 h 3307417"/>
                      <a:gd name="connsiteX21" fmla="*/ 1001874 w 2015889"/>
                      <a:gd name="connsiteY21" fmla="*/ 1169309 h 3307417"/>
                      <a:gd name="connsiteX22" fmla="*/ 1001874 w 2015889"/>
                      <a:gd name="connsiteY22" fmla="*/ 1045232 h 3307417"/>
                      <a:gd name="connsiteX23" fmla="*/ 1009173 w 2015889"/>
                      <a:gd name="connsiteY23" fmla="*/ 928454 h 3307417"/>
                      <a:gd name="connsiteX24" fmla="*/ 994575 w 2015889"/>
                      <a:gd name="connsiteY24" fmla="*/ 818974 h 3307417"/>
                      <a:gd name="connsiteX25" fmla="*/ 1001874 w 2015889"/>
                      <a:gd name="connsiteY25" fmla="*/ 753286 h 3307417"/>
                      <a:gd name="connsiteX26" fmla="*/ 1038370 w 2015889"/>
                      <a:gd name="connsiteY26" fmla="*/ 658403 h 3307417"/>
                      <a:gd name="connsiteX27" fmla="*/ 1052968 w 2015889"/>
                      <a:gd name="connsiteY27" fmla="*/ 789779 h 3307417"/>
                      <a:gd name="connsiteX28" fmla="*/ 1082165 w 2015889"/>
                      <a:gd name="connsiteY28" fmla="*/ 950350 h 3307417"/>
                      <a:gd name="connsiteX29" fmla="*/ 1082165 w 2015889"/>
                      <a:gd name="connsiteY29" fmla="*/ 1067128 h 3307417"/>
                      <a:gd name="connsiteX30" fmla="*/ 1125960 w 2015889"/>
                      <a:gd name="connsiteY30" fmla="*/ 1147413 h 3307417"/>
                      <a:gd name="connsiteX31" fmla="*/ 1213549 w 2015889"/>
                      <a:gd name="connsiteY31" fmla="*/ 1162011 h 3307417"/>
                      <a:gd name="connsiteX32" fmla="*/ 1315737 w 2015889"/>
                      <a:gd name="connsiteY32" fmla="*/ 1118219 h 3307417"/>
                      <a:gd name="connsiteX33" fmla="*/ 1417925 w 2015889"/>
                      <a:gd name="connsiteY33" fmla="*/ 979544 h 3307417"/>
                      <a:gd name="connsiteX34" fmla="*/ 1461720 w 2015889"/>
                      <a:gd name="connsiteY34" fmla="*/ 833571 h 3307417"/>
                      <a:gd name="connsiteX35" fmla="*/ 1483618 w 2015889"/>
                      <a:gd name="connsiteY35" fmla="*/ 782480 h 3307417"/>
                      <a:gd name="connsiteX36" fmla="*/ 1578507 w 2015889"/>
                      <a:gd name="connsiteY36" fmla="*/ 724091 h 3307417"/>
                      <a:gd name="connsiteX37" fmla="*/ 1629601 w 2015889"/>
                      <a:gd name="connsiteY37" fmla="*/ 673001 h 3307417"/>
                      <a:gd name="connsiteX38" fmla="*/ 1695293 w 2015889"/>
                      <a:gd name="connsiteY38" fmla="*/ 607313 h 3307417"/>
                      <a:gd name="connsiteX39" fmla="*/ 1760985 w 2015889"/>
                      <a:gd name="connsiteY39" fmla="*/ 534326 h 3307417"/>
                      <a:gd name="connsiteX40" fmla="*/ 1863173 w 2015889"/>
                      <a:gd name="connsiteY40" fmla="*/ 497833 h 3307417"/>
                      <a:gd name="connsiteX41" fmla="*/ 1812079 w 2015889"/>
                      <a:gd name="connsiteY41" fmla="*/ 570819 h 3307417"/>
                      <a:gd name="connsiteX42" fmla="*/ 1746387 w 2015889"/>
                      <a:gd name="connsiteY42" fmla="*/ 629209 h 3307417"/>
                      <a:gd name="connsiteX43" fmla="*/ 1549310 w 2015889"/>
                      <a:gd name="connsiteY43" fmla="*/ 789779 h 3307417"/>
                      <a:gd name="connsiteX44" fmla="*/ 1490917 w 2015889"/>
                      <a:gd name="connsiteY44" fmla="*/ 913856 h 3307417"/>
                      <a:gd name="connsiteX45" fmla="*/ 1388729 w 2015889"/>
                      <a:gd name="connsiteY45" fmla="*/ 1096323 h 3307417"/>
                      <a:gd name="connsiteX46" fmla="*/ 1352233 w 2015889"/>
                      <a:gd name="connsiteY46" fmla="*/ 1154712 h 3307417"/>
                      <a:gd name="connsiteX47" fmla="*/ 1483618 w 2015889"/>
                      <a:gd name="connsiteY47" fmla="*/ 1110920 h 3307417"/>
                      <a:gd name="connsiteX48" fmla="*/ 1585806 w 2015889"/>
                      <a:gd name="connsiteY48" fmla="*/ 1140115 h 3307417"/>
                      <a:gd name="connsiteX49" fmla="*/ 1702592 w 2015889"/>
                      <a:gd name="connsiteY49" fmla="*/ 1169309 h 3307417"/>
                      <a:gd name="connsiteX50" fmla="*/ 1819378 w 2015889"/>
                      <a:gd name="connsiteY50" fmla="*/ 1198504 h 3307417"/>
                      <a:gd name="connsiteX51" fmla="*/ 1804780 w 2015889"/>
                      <a:gd name="connsiteY51" fmla="*/ 1256893 h 3307417"/>
                      <a:gd name="connsiteX52" fmla="*/ 1775583 w 2015889"/>
                      <a:gd name="connsiteY52" fmla="*/ 1264192 h 3307417"/>
                      <a:gd name="connsiteX53" fmla="*/ 1636900 w 2015889"/>
                      <a:gd name="connsiteY53" fmla="*/ 1198504 h 3307417"/>
                      <a:gd name="connsiteX54" fmla="*/ 1498216 w 2015889"/>
                      <a:gd name="connsiteY54" fmla="*/ 1162011 h 3307417"/>
                      <a:gd name="connsiteX55" fmla="*/ 1293840 w 2015889"/>
                      <a:gd name="connsiteY55" fmla="*/ 1191205 h 3307417"/>
                      <a:gd name="connsiteX56" fmla="*/ 1191652 w 2015889"/>
                      <a:gd name="connsiteY56" fmla="*/ 1300685 h 3307417"/>
                      <a:gd name="connsiteX57" fmla="*/ 1104062 w 2015889"/>
                      <a:gd name="connsiteY57" fmla="*/ 1395568 h 3307417"/>
                      <a:gd name="connsiteX58" fmla="*/ 1104062 w 2015889"/>
                      <a:gd name="connsiteY58" fmla="*/ 1490450 h 3307417"/>
                      <a:gd name="connsiteX59" fmla="*/ 1118661 w 2015889"/>
                      <a:gd name="connsiteY59" fmla="*/ 1621826 h 3307417"/>
                      <a:gd name="connsiteX60" fmla="*/ 1177054 w 2015889"/>
                      <a:gd name="connsiteY60" fmla="*/ 1665618 h 3307417"/>
                      <a:gd name="connsiteX61" fmla="*/ 1264643 w 2015889"/>
                      <a:gd name="connsiteY61" fmla="*/ 1738604 h 3307417"/>
                      <a:gd name="connsiteX62" fmla="*/ 1359532 w 2015889"/>
                      <a:gd name="connsiteY62" fmla="*/ 1745903 h 3307417"/>
                      <a:gd name="connsiteX63" fmla="*/ 1425225 w 2015889"/>
                      <a:gd name="connsiteY63" fmla="*/ 1775098 h 3307417"/>
                      <a:gd name="connsiteX64" fmla="*/ 1563908 w 2015889"/>
                      <a:gd name="connsiteY64" fmla="*/ 1767799 h 3307417"/>
                      <a:gd name="connsiteX65" fmla="*/ 1636900 w 2015889"/>
                      <a:gd name="connsiteY65" fmla="*/ 1818890 h 3307417"/>
                      <a:gd name="connsiteX66" fmla="*/ 1680695 w 2015889"/>
                      <a:gd name="connsiteY66" fmla="*/ 1826188 h 3307417"/>
                      <a:gd name="connsiteX67" fmla="*/ 1724489 w 2015889"/>
                      <a:gd name="connsiteY67" fmla="*/ 1753202 h 3307417"/>
                      <a:gd name="connsiteX68" fmla="*/ 1775583 w 2015889"/>
                      <a:gd name="connsiteY68" fmla="*/ 1767799 h 3307417"/>
                      <a:gd name="connsiteX69" fmla="*/ 1819378 w 2015889"/>
                      <a:gd name="connsiteY69" fmla="*/ 1775098 h 3307417"/>
                      <a:gd name="connsiteX70" fmla="*/ 1855874 w 2015889"/>
                      <a:gd name="connsiteY70" fmla="*/ 1753202 h 3307417"/>
                      <a:gd name="connsiteX71" fmla="*/ 1877771 w 2015889"/>
                      <a:gd name="connsiteY71" fmla="*/ 1848084 h 3307417"/>
                      <a:gd name="connsiteX72" fmla="*/ 1979959 w 2015889"/>
                      <a:gd name="connsiteY72" fmla="*/ 1877279 h 3307417"/>
                      <a:gd name="connsiteX73" fmla="*/ 2009156 w 2015889"/>
                      <a:gd name="connsiteY73" fmla="*/ 1906474 h 3307417"/>
                      <a:gd name="connsiteX74" fmla="*/ 1863173 w 2015889"/>
                      <a:gd name="connsiteY74" fmla="*/ 1891876 h 3307417"/>
                      <a:gd name="connsiteX75" fmla="*/ 1870472 w 2015889"/>
                      <a:gd name="connsiteY75" fmla="*/ 1979460 h 3307417"/>
                      <a:gd name="connsiteX76" fmla="*/ 1833977 w 2015889"/>
                      <a:gd name="connsiteY76" fmla="*/ 1957564 h 3307417"/>
                      <a:gd name="connsiteX77" fmla="*/ 1739088 w 2015889"/>
                      <a:gd name="connsiteY77" fmla="*/ 1855383 h 3307417"/>
                      <a:gd name="connsiteX78" fmla="*/ 1651498 w 2015889"/>
                      <a:gd name="connsiteY78" fmla="*/ 1877279 h 3307417"/>
                      <a:gd name="connsiteX79" fmla="*/ 1571207 w 2015889"/>
                      <a:gd name="connsiteY79" fmla="*/ 1818890 h 3307417"/>
                      <a:gd name="connsiteX80" fmla="*/ 1447122 w 2015889"/>
                      <a:gd name="connsiteY80" fmla="*/ 1826188 h 3307417"/>
                      <a:gd name="connsiteX81" fmla="*/ 1286541 w 2015889"/>
                      <a:gd name="connsiteY81" fmla="*/ 1869980 h 3307417"/>
                      <a:gd name="connsiteX82" fmla="*/ 1250045 w 2015889"/>
                      <a:gd name="connsiteY82" fmla="*/ 1899175 h 3307417"/>
                      <a:gd name="connsiteX83" fmla="*/ 1264643 w 2015889"/>
                      <a:gd name="connsiteY83" fmla="*/ 1964863 h 3307417"/>
                      <a:gd name="connsiteX84" fmla="*/ 1293840 w 2015889"/>
                      <a:gd name="connsiteY84" fmla="*/ 2110836 h 3307417"/>
                      <a:gd name="connsiteX85" fmla="*/ 1352233 w 2015889"/>
                      <a:gd name="connsiteY85" fmla="*/ 2191121 h 3307417"/>
                      <a:gd name="connsiteX86" fmla="*/ 1396028 w 2015889"/>
                      <a:gd name="connsiteY86" fmla="*/ 2264108 h 3307417"/>
                      <a:gd name="connsiteX87" fmla="*/ 1403327 w 2015889"/>
                      <a:gd name="connsiteY87" fmla="*/ 2198420 h 3307417"/>
                      <a:gd name="connsiteX88" fmla="*/ 1483618 w 2015889"/>
                      <a:gd name="connsiteY88" fmla="*/ 2213017 h 3307417"/>
                      <a:gd name="connsiteX89" fmla="*/ 1461720 w 2015889"/>
                      <a:gd name="connsiteY89" fmla="*/ 2322497 h 3307417"/>
                      <a:gd name="connsiteX90" fmla="*/ 1490917 w 2015889"/>
                      <a:gd name="connsiteY90" fmla="*/ 2358990 h 3307417"/>
                      <a:gd name="connsiteX91" fmla="*/ 1512814 w 2015889"/>
                      <a:gd name="connsiteY91" fmla="*/ 2410081 h 3307417"/>
                      <a:gd name="connsiteX92" fmla="*/ 1702592 w 2015889"/>
                      <a:gd name="connsiteY92" fmla="*/ 2519561 h 3307417"/>
                      <a:gd name="connsiteX93" fmla="*/ 1760985 w 2015889"/>
                      <a:gd name="connsiteY93" fmla="*/ 2585249 h 3307417"/>
                      <a:gd name="connsiteX94" fmla="*/ 1936164 w 2015889"/>
                      <a:gd name="connsiteY94" fmla="*/ 2716624 h 3307417"/>
                      <a:gd name="connsiteX95" fmla="*/ 1790182 w 2015889"/>
                      <a:gd name="connsiteY95" fmla="*/ 2665534 h 3307417"/>
                      <a:gd name="connsiteX96" fmla="*/ 1797481 w 2015889"/>
                      <a:gd name="connsiteY96" fmla="*/ 2782312 h 3307417"/>
                      <a:gd name="connsiteX97" fmla="*/ 1739088 w 2015889"/>
                      <a:gd name="connsiteY97" fmla="*/ 2972077 h 3307417"/>
                      <a:gd name="connsiteX98" fmla="*/ 1731789 w 2015889"/>
                      <a:gd name="connsiteY98" fmla="*/ 2964779 h 3307417"/>
                      <a:gd name="connsiteX99" fmla="*/ 1739088 w 2015889"/>
                      <a:gd name="connsiteY99" fmla="*/ 2840702 h 3307417"/>
                      <a:gd name="connsiteX100" fmla="*/ 1717190 w 2015889"/>
                      <a:gd name="connsiteY100" fmla="*/ 2629041 h 3307417"/>
                      <a:gd name="connsiteX101" fmla="*/ 1549310 w 2015889"/>
                      <a:gd name="connsiteY101" fmla="*/ 2483067 h 3307417"/>
                      <a:gd name="connsiteX102" fmla="*/ 1520113 w 2015889"/>
                      <a:gd name="connsiteY102" fmla="*/ 2723923 h 3307417"/>
                      <a:gd name="connsiteX103" fmla="*/ 1490917 w 2015889"/>
                      <a:gd name="connsiteY103" fmla="*/ 2738520 h 3307417"/>
                      <a:gd name="connsiteX104" fmla="*/ 1512814 w 2015889"/>
                      <a:gd name="connsiteY104" fmla="*/ 2526859 h 3307417"/>
                      <a:gd name="connsiteX105" fmla="*/ 1483618 w 2015889"/>
                      <a:gd name="connsiteY105" fmla="*/ 2424678 h 3307417"/>
                      <a:gd name="connsiteX106" fmla="*/ 1403327 w 2015889"/>
                      <a:gd name="connsiteY106" fmla="*/ 2402782 h 3307417"/>
                      <a:gd name="connsiteX107" fmla="*/ 1337635 w 2015889"/>
                      <a:gd name="connsiteY107" fmla="*/ 2278705 h 3307417"/>
                      <a:gd name="connsiteX108" fmla="*/ 1264643 w 2015889"/>
                      <a:gd name="connsiteY108" fmla="*/ 2205718 h 3307417"/>
                      <a:gd name="connsiteX109" fmla="*/ 1045669 w 2015889"/>
                      <a:gd name="connsiteY109" fmla="*/ 2556054 h 3307417"/>
                      <a:gd name="connsiteX110" fmla="*/ 1096763 w 2015889"/>
                      <a:gd name="connsiteY110" fmla="*/ 2665534 h 3307417"/>
                      <a:gd name="connsiteX111" fmla="*/ 1133259 w 2015889"/>
                      <a:gd name="connsiteY111" fmla="*/ 2855299 h 3307417"/>
                      <a:gd name="connsiteX112" fmla="*/ 1089464 w 2015889"/>
                      <a:gd name="connsiteY112" fmla="*/ 2899091 h 3307417"/>
                      <a:gd name="connsiteX113" fmla="*/ 1045669 w 2015889"/>
                      <a:gd name="connsiteY113" fmla="*/ 2731222 h 3307417"/>
                      <a:gd name="connsiteX114" fmla="*/ 987276 w 2015889"/>
                      <a:gd name="connsiteY114" fmla="*/ 2614443 h 3307417"/>
                      <a:gd name="connsiteX115" fmla="*/ 1031071 w 2015889"/>
                      <a:gd name="connsiteY115" fmla="*/ 2497665 h 3307417"/>
                      <a:gd name="connsiteX116" fmla="*/ 1191652 w 2015889"/>
                      <a:gd name="connsiteY116" fmla="*/ 2242212 h 3307417"/>
                      <a:gd name="connsiteX117" fmla="*/ 1220849 w 2015889"/>
                      <a:gd name="connsiteY117" fmla="*/ 2154628 h 3307417"/>
                      <a:gd name="connsiteX118" fmla="*/ 1067567 w 2015889"/>
                      <a:gd name="connsiteY118" fmla="*/ 1913772 h 3307417"/>
                      <a:gd name="connsiteX119" fmla="*/ 1009173 w 2015889"/>
                      <a:gd name="connsiteY119" fmla="*/ 2001356 h 3307417"/>
                      <a:gd name="connsiteX120" fmla="*/ 950780 w 2015889"/>
                      <a:gd name="connsiteY120" fmla="*/ 2118135 h 3307417"/>
                      <a:gd name="connsiteX121" fmla="*/ 950780 w 2015889"/>
                      <a:gd name="connsiteY121" fmla="*/ 2227614 h 3307417"/>
                      <a:gd name="connsiteX122" fmla="*/ 892387 w 2015889"/>
                      <a:gd name="connsiteY122" fmla="*/ 2402782 h 3307417"/>
                      <a:gd name="connsiteX123" fmla="*/ 863191 w 2015889"/>
                      <a:gd name="connsiteY123" fmla="*/ 2534158 h 3307417"/>
                      <a:gd name="connsiteX124" fmla="*/ 921584 w 2015889"/>
                      <a:gd name="connsiteY124" fmla="*/ 2760416 h 3307417"/>
                      <a:gd name="connsiteX125" fmla="*/ 1009173 w 2015889"/>
                      <a:gd name="connsiteY125" fmla="*/ 2913688 h 3307417"/>
                      <a:gd name="connsiteX126" fmla="*/ 1125960 w 2015889"/>
                      <a:gd name="connsiteY126" fmla="*/ 3023168 h 3307417"/>
                      <a:gd name="connsiteX127" fmla="*/ 1250045 w 2015889"/>
                      <a:gd name="connsiteY127" fmla="*/ 3183738 h 3307417"/>
                      <a:gd name="connsiteX128" fmla="*/ 1476319 w 2015889"/>
                      <a:gd name="connsiteY128" fmla="*/ 3256725 h 3307417"/>
                      <a:gd name="connsiteX129" fmla="*/ 1301139 w 2015889"/>
                      <a:gd name="connsiteY129" fmla="*/ 3242128 h 3307417"/>
                      <a:gd name="connsiteX130" fmla="*/ 1235447 w 2015889"/>
                      <a:gd name="connsiteY130" fmla="*/ 3278621 h 3307417"/>
                      <a:gd name="connsiteX131" fmla="*/ 1191652 w 2015889"/>
                      <a:gd name="connsiteY131" fmla="*/ 3183738 h 3307417"/>
                      <a:gd name="connsiteX132" fmla="*/ 1052968 w 2015889"/>
                      <a:gd name="connsiteY132" fmla="*/ 2979376 h 3307417"/>
                      <a:gd name="connsiteX133" fmla="*/ 943481 w 2015889"/>
                      <a:gd name="connsiteY133" fmla="*/ 2899091 h 3307417"/>
                      <a:gd name="connsiteX134" fmla="*/ 943481 w 2015889"/>
                      <a:gd name="connsiteY134" fmla="*/ 3118051 h 3307417"/>
                      <a:gd name="connsiteX135" fmla="*/ 1009173 w 2015889"/>
                      <a:gd name="connsiteY135" fmla="*/ 3293218 h 3307417"/>
                      <a:gd name="connsiteX136" fmla="*/ 958079 w 2015889"/>
                      <a:gd name="connsiteY136" fmla="*/ 3278621 h 3307417"/>
                      <a:gd name="connsiteX137" fmla="*/ 936182 w 2015889"/>
                      <a:gd name="connsiteY137" fmla="*/ 3132648 h 3307417"/>
                      <a:gd name="connsiteX138" fmla="*/ 906985 w 2015889"/>
                      <a:gd name="connsiteY138" fmla="*/ 2869896 h 3307417"/>
                      <a:gd name="connsiteX139" fmla="*/ 848592 w 2015889"/>
                      <a:gd name="connsiteY139" fmla="*/ 2658235 h 3307417"/>
                      <a:gd name="connsiteX140" fmla="*/ 804798 w 2015889"/>
                      <a:gd name="connsiteY140" fmla="*/ 2556054 h 3307417"/>
                      <a:gd name="connsiteX141" fmla="*/ 812097 w 2015889"/>
                      <a:gd name="connsiteY141" fmla="*/ 2410081 h 3307417"/>
                      <a:gd name="connsiteX142" fmla="*/ 899686 w 2015889"/>
                      <a:gd name="connsiteY142" fmla="*/ 2161927 h 3307417"/>
                      <a:gd name="connsiteX143" fmla="*/ 914285 w 2015889"/>
                      <a:gd name="connsiteY143" fmla="*/ 2030551 h 3307417"/>
                      <a:gd name="connsiteX144" fmla="*/ 885088 w 2015889"/>
                      <a:gd name="connsiteY144" fmla="*/ 1972161 h 3307417"/>
                      <a:gd name="connsiteX145" fmla="*/ 848592 w 2015889"/>
                      <a:gd name="connsiteY145" fmla="*/ 1964863 h 3307417"/>
                      <a:gd name="connsiteX146" fmla="*/ 819396 w 2015889"/>
                      <a:gd name="connsiteY146" fmla="*/ 2052447 h 3307417"/>
                      <a:gd name="connsiteX147" fmla="*/ 797498 w 2015889"/>
                      <a:gd name="connsiteY147" fmla="*/ 2227614 h 3307417"/>
                      <a:gd name="connsiteX148" fmla="*/ 804798 w 2015889"/>
                      <a:gd name="connsiteY148" fmla="*/ 2307900 h 3307417"/>
                      <a:gd name="connsiteX149" fmla="*/ 775601 w 2015889"/>
                      <a:gd name="connsiteY149" fmla="*/ 2322497 h 3307417"/>
                      <a:gd name="connsiteX150" fmla="*/ 775601 w 2015889"/>
                      <a:gd name="connsiteY150" fmla="*/ 2410081 h 3307417"/>
                      <a:gd name="connsiteX151" fmla="*/ 731806 w 2015889"/>
                      <a:gd name="connsiteY151" fmla="*/ 2461171 h 3307417"/>
                      <a:gd name="connsiteX152" fmla="*/ 731806 w 2015889"/>
                      <a:gd name="connsiteY152" fmla="*/ 2556054 h 3307417"/>
                      <a:gd name="connsiteX153" fmla="*/ 739105 w 2015889"/>
                      <a:gd name="connsiteY153" fmla="*/ 2607145 h 3307417"/>
                      <a:gd name="connsiteX154" fmla="*/ 702610 w 2015889"/>
                      <a:gd name="connsiteY154" fmla="*/ 2446574 h 3307417"/>
                      <a:gd name="connsiteX155" fmla="*/ 753704 w 2015889"/>
                      <a:gd name="connsiteY155" fmla="*/ 2329796 h 3307417"/>
                      <a:gd name="connsiteX156" fmla="*/ 709909 w 2015889"/>
                      <a:gd name="connsiteY156" fmla="*/ 2213017 h 3307417"/>
                      <a:gd name="connsiteX157" fmla="*/ 644216 w 2015889"/>
                      <a:gd name="connsiteY157" fmla="*/ 2191121 h 3307417"/>
                      <a:gd name="connsiteX158" fmla="*/ 702610 w 2015889"/>
                      <a:gd name="connsiteY158" fmla="*/ 2154628 h 3307417"/>
                      <a:gd name="connsiteX159" fmla="*/ 688011 w 2015889"/>
                      <a:gd name="connsiteY159" fmla="*/ 2081641 h 3307417"/>
                      <a:gd name="connsiteX160" fmla="*/ 498234 w 2015889"/>
                      <a:gd name="connsiteY160" fmla="*/ 2198420 h 3307417"/>
                      <a:gd name="connsiteX161" fmla="*/ 469037 w 2015889"/>
                      <a:gd name="connsiteY161" fmla="*/ 2154628 h 3307417"/>
                      <a:gd name="connsiteX162" fmla="*/ 629618 w 2015889"/>
                      <a:gd name="connsiteY162" fmla="*/ 2081641 h 3307417"/>
                      <a:gd name="connsiteX163" fmla="*/ 476336 w 2015889"/>
                      <a:gd name="connsiteY163" fmla="*/ 1884578 h 3307417"/>
                      <a:gd name="connsiteX164" fmla="*/ 658815 w 2015889"/>
                      <a:gd name="connsiteY164" fmla="*/ 2023252 h 3307417"/>
                      <a:gd name="connsiteX165" fmla="*/ 731806 w 2015889"/>
                      <a:gd name="connsiteY165" fmla="*/ 1986759 h 3307417"/>
                      <a:gd name="connsiteX166" fmla="*/ 782900 w 2015889"/>
                      <a:gd name="connsiteY166" fmla="*/ 1811591 h 3307417"/>
                      <a:gd name="connsiteX167" fmla="*/ 724507 w 2015889"/>
                      <a:gd name="connsiteY167" fmla="*/ 1687514 h 3307417"/>
                      <a:gd name="connsiteX168" fmla="*/ 600422 w 2015889"/>
                      <a:gd name="connsiteY168" fmla="*/ 1658319 h 3307417"/>
                      <a:gd name="connsiteX169" fmla="*/ 622319 w 2015889"/>
                      <a:gd name="connsiteY169" fmla="*/ 1563437 h 3307417"/>
                      <a:gd name="connsiteX170" fmla="*/ 607721 w 2015889"/>
                      <a:gd name="connsiteY170" fmla="*/ 1461256 h 3307417"/>
                      <a:gd name="connsiteX171" fmla="*/ 534729 w 2015889"/>
                      <a:gd name="connsiteY171" fmla="*/ 1453957 h 3307417"/>
                      <a:gd name="connsiteX172" fmla="*/ 461738 w 2015889"/>
                      <a:gd name="connsiteY172" fmla="*/ 1497749 h 3307417"/>
                      <a:gd name="connsiteX173" fmla="*/ 359550 w 2015889"/>
                      <a:gd name="connsiteY173" fmla="*/ 1497749 h 3307417"/>
                      <a:gd name="connsiteX174" fmla="*/ 264661 w 2015889"/>
                      <a:gd name="connsiteY174" fmla="*/ 1534242 h 3307417"/>
                      <a:gd name="connsiteX175" fmla="*/ 155174 w 2015889"/>
                      <a:gd name="connsiteY175" fmla="*/ 1512346 h 3307417"/>
                      <a:gd name="connsiteX176" fmla="*/ 96781 w 2015889"/>
                      <a:gd name="connsiteY176" fmla="*/ 1483152 h 3307417"/>
                      <a:gd name="connsiteX177" fmla="*/ 1892 w 2015889"/>
                      <a:gd name="connsiteY177" fmla="*/ 1519645 h 3307417"/>
                      <a:gd name="connsiteX178" fmla="*/ 31088 w 2015889"/>
                      <a:gd name="connsiteY178" fmla="*/ 1410165 h 3307417"/>
                      <a:gd name="connsiteX179" fmla="*/ 1892 w 2015889"/>
                      <a:gd name="connsiteY179" fmla="*/ 1359074 h 3307417"/>
                      <a:gd name="connsiteX180" fmla="*/ 74883 w 2015889"/>
                      <a:gd name="connsiteY180" fmla="*/ 1366373 h 3307417"/>
                      <a:gd name="connsiteX181" fmla="*/ 177071 w 2015889"/>
                      <a:gd name="connsiteY181" fmla="*/ 1256893 h 3307417"/>
                      <a:gd name="connsiteX182" fmla="*/ 169772 w 2015889"/>
                      <a:gd name="connsiteY182" fmla="*/ 1359074 h 3307417"/>
                      <a:gd name="connsiteX183" fmla="*/ 125977 w 2015889"/>
                      <a:gd name="connsiteY183" fmla="*/ 1432061 h 3307417"/>
                      <a:gd name="connsiteX184" fmla="*/ 184370 w 2015889"/>
                      <a:gd name="connsiteY184" fmla="*/ 1468554 h 3307417"/>
                      <a:gd name="connsiteX185" fmla="*/ 279259 w 2015889"/>
                      <a:gd name="connsiteY185" fmla="*/ 1468554 h 3307417"/>
                      <a:gd name="connsiteX186" fmla="*/ 359550 w 2015889"/>
                      <a:gd name="connsiteY186" fmla="*/ 1446658 h 3307417"/>
                      <a:gd name="connsiteX187" fmla="*/ 512832 w 2015889"/>
                      <a:gd name="connsiteY187" fmla="*/ 1402866 h 3307417"/>
                      <a:gd name="connsiteX188" fmla="*/ 585823 w 2015889"/>
                      <a:gd name="connsiteY188" fmla="*/ 1359074 h 3307417"/>
                      <a:gd name="connsiteX189" fmla="*/ 527430 w 2015889"/>
                      <a:gd name="connsiteY189" fmla="*/ 1293386 h 3307417"/>
                      <a:gd name="connsiteX190" fmla="*/ 432541 w 2015889"/>
                      <a:gd name="connsiteY190" fmla="*/ 1213101 h 3307417"/>
                      <a:gd name="connsiteX191" fmla="*/ 301157 w 2015889"/>
                      <a:gd name="connsiteY191" fmla="*/ 1154712 h 3307417"/>
                      <a:gd name="connsiteX192" fmla="*/ 308456 w 2015889"/>
                      <a:gd name="connsiteY192" fmla="*/ 1089024 h 3307417"/>
                      <a:gd name="connsiteX193" fmla="*/ 220866 w 2015889"/>
                      <a:gd name="connsiteY193" fmla="*/ 972246 h 3307417"/>
                      <a:gd name="connsiteX194" fmla="*/ 169772 w 2015889"/>
                      <a:gd name="connsiteY194" fmla="*/ 833571 h 3307417"/>
                      <a:gd name="connsiteX195" fmla="*/ 162473 w 2015889"/>
                      <a:gd name="connsiteY195" fmla="*/ 745987 h 3307417"/>
                      <a:gd name="connsiteX196" fmla="*/ 235464 w 2015889"/>
                      <a:gd name="connsiteY196" fmla="*/ 614611 h 3307417"/>
                      <a:gd name="connsiteX197" fmla="*/ 330353 w 2015889"/>
                      <a:gd name="connsiteY197" fmla="*/ 417548 h 3307417"/>
                      <a:gd name="connsiteX198" fmla="*/ 264661 w 2015889"/>
                      <a:gd name="connsiteY198" fmla="*/ 629209 h 3307417"/>
                      <a:gd name="connsiteX199" fmla="*/ 213567 w 2015889"/>
                      <a:gd name="connsiteY199" fmla="*/ 804376 h 3307417"/>
                      <a:gd name="connsiteX200" fmla="*/ 264661 w 2015889"/>
                      <a:gd name="connsiteY200" fmla="*/ 950350 h 3307417"/>
                      <a:gd name="connsiteX201" fmla="*/ 483635 w 2015889"/>
                      <a:gd name="connsiteY201" fmla="*/ 1176608 h 3307417"/>
                      <a:gd name="connsiteX202" fmla="*/ 607721 w 2015889"/>
                      <a:gd name="connsiteY202" fmla="*/ 1256893 h 3307417"/>
                      <a:gd name="connsiteX203" fmla="*/ 636917 w 2015889"/>
                      <a:gd name="connsiteY203" fmla="*/ 1278789 h 3307417"/>
                      <a:gd name="connsiteX204" fmla="*/ 615020 w 2015889"/>
                      <a:gd name="connsiteY204" fmla="*/ 1110920 h 3307417"/>
                      <a:gd name="connsiteX205" fmla="*/ 585823 w 2015889"/>
                      <a:gd name="connsiteY205" fmla="*/ 1052531 h 3307417"/>
                      <a:gd name="connsiteX206" fmla="*/ 469037 w 2015889"/>
                      <a:gd name="connsiteY206" fmla="*/ 1016038 h 3307417"/>
                      <a:gd name="connsiteX207" fmla="*/ 512832 w 2015889"/>
                      <a:gd name="connsiteY207" fmla="*/ 950350 h 3307417"/>
                      <a:gd name="connsiteX208" fmla="*/ 483635 w 2015889"/>
                      <a:gd name="connsiteY208" fmla="*/ 906558 h 3307417"/>
                      <a:gd name="connsiteX209" fmla="*/ 301157 w 2015889"/>
                      <a:gd name="connsiteY209" fmla="*/ 818974 h 3307417"/>
                      <a:gd name="connsiteX210" fmla="*/ 366849 w 2015889"/>
                      <a:gd name="connsiteY210" fmla="*/ 818974 h 3307417"/>
                      <a:gd name="connsiteX211" fmla="*/ 425242 w 2015889"/>
                      <a:gd name="connsiteY211" fmla="*/ 636507 h 3307417"/>
                      <a:gd name="connsiteX212" fmla="*/ 469037 w 2015889"/>
                      <a:gd name="connsiteY212" fmla="*/ 833571 h 3307417"/>
                      <a:gd name="connsiteX213" fmla="*/ 483635 w 2015889"/>
                      <a:gd name="connsiteY213" fmla="*/ 556222 h 3307417"/>
                      <a:gd name="connsiteX214" fmla="*/ 388746 w 2015889"/>
                      <a:gd name="connsiteY214" fmla="*/ 322665 h 3307417"/>
                      <a:gd name="connsiteX215" fmla="*/ 483635 w 2015889"/>
                      <a:gd name="connsiteY215" fmla="*/ 468638 h 3307417"/>
                      <a:gd name="connsiteX216" fmla="*/ 542028 w 2015889"/>
                      <a:gd name="connsiteY216" fmla="*/ 709494 h 3307417"/>
                      <a:gd name="connsiteX217" fmla="*/ 520131 w 2015889"/>
                      <a:gd name="connsiteY217" fmla="*/ 804376 h 3307417"/>
                      <a:gd name="connsiteX218" fmla="*/ 578524 w 2015889"/>
                      <a:gd name="connsiteY218" fmla="*/ 928454 h 3307417"/>
                      <a:gd name="connsiteX219" fmla="*/ 688011 w 2015889"/>
                      <a:gd name="connsiteY219" fmla="*/ 1001440 h 3307417"/>
                      <a:gd name="connsiteX220" fmla="*/ 731806 w 2015889"/>
                      <a:gd name="connsiteY220" fmla="*/ 877363 h 3307417"/>
                      <a:gd name="connsiteX221" fmla="*/ 797498 w 2015889"/>
                      <a:gd name="connsiteY221" fmla="*/ 775182 h 3307417"/>
                      <a:gd name="connsiteX222" fmla="*/ 848592 w 2015889"/>
                      <a:gd name="connsiteY222" fmla="*/ 658403 h 3307417"/>
                      <a:gd name="connsiteX223" fmla="*/ 775601 w 2015889"/>
                      <a:gd name="connsiteY223" fmla="*/ 468638 h 3307417"/>
                      <a:gd name="connsiteX224" fmla="*/ 739105 w 2015889"/>
                      <a:gd name="connsiteY224" fmla="*/ 183991 h 3307417"/>
                      <a:gd name="connsiteX225" fmla="*/ 782900 w 2015889"/>
                      <a:gd name="connsiteY225" fmla="*/ 30719 h 3307417"/>
                      <a:gd name="connsiteX226" fmla="*/ 782900 w 2015889"/>
                      <a:gd name="connsiteY226" fmla="*/ 16122 h 3307417"/>
                      <a:gd name="connsiteX227" fmla="*/ 790199 w 2015889"/>
                      <a:gd name="connsiteY227" fmla="*/ 213185 h 33074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</a:cxnLst>
                    <a:rect l="l" t="t" r="r" b="b"/>
                    <a:pathLst>
                      <a:path w="2015889" h="3307417">
                        <a:moveTo>
                          <a:pt x="746404" y="74511"/>
                        </a:moveTo>
                        <a:cubicBezTo>
                          <a:pt x="765260" y="34368"/>
                          <a:pt x="784116" y="-5775"/>
                          <a:pt x="790199" y="1524"/>
                        </a:cubicBezTo>
                        <a:cubicBezTo>
                          <a:pt x="796282" y="8823"/>
                          <a:pt x="781684" y="65996"/>
                          <a:pt x="782900" y="118303"/>
                        </a:cubicBezTo>
                        <a:cubicBezTo>
                          <a:pt x="784116" y="170610"/>
                          <a:pt x="788982" y="246029"/>
                          <a:pt x="797498" y="315366"/>
                        </a:cubicBezTo>
                        <a:cubicBezTo>
                          <a:pt x="806014" y="384703"/>
                          <a:pt x="816963" y="485668"/>
                          <a:pt x="833994" y="534326"/>
                        </a:cubicBezTo>
                        <a:cubicBezTo>
                          <a:pt x="851025" y="582984"/>
                          <a:pt x="881438" y="590283"/>
                          <a:pt x="899686" y="607313"/>
                        </a:cubicBezTo>
                        <a:cubicBezTo>
                          <a:pt x="917934" y="624343"/>
                          <a:pt x="910635" y="642589"/>
                          <a:pt x="943481" y="636507"/>
                        </a:cubicBezTo>
                        <a:cubicBezTo>
                          <a:pt x="976327" y="630425"/>
                          <a:pt x="1052968" y="595148"/>
                          <a:pt x="1096763" y="570819"/>
                        </a:cubicBezTo>
                        <a:cubicBezTo>
                          <a:pt x="1140558" y="546490"/>
                          <a:pt x="1170971" y="512430"/>
                          <a:pt x="1206250" y="490534"/>
                        </a:cubicBezTo>
                        <a:cubicBezTo>
                          <a:pt x="1241529" y="468638"/>
                          <a:pt x="1314521" y="427280"/>
                          <a:pt x="1308438" y="439444"/>
                        </a:cubicBezTo>
                        <a:cubicBezTo>
                          <a:pt x="1302356" y="451609"/>
                          <a:pt x="1212333" y="529461"/>
                          <a:pt x="1169755" y="563521"/>
                        </a:cubicBezTo>
                        <a:cubicBezTo>
                          <a:pt x="1127177" y="597581"/>
                          <a:pt x="1089464" y="621910"/>
                          <a:pt x="1052968" y="643806"/>
                        </a:cubicBezTo>
                        <a:cubicBezTo>
                          <a:pt x="1016472" y="665702"/>
                          <a:pt x="981193" y="673001"/>
                          <a:pt x="950780" y="694897"/>
                        </a:cubicBezTo>
                        <a:cubicBezTo>
                          <a:pt x="920367" y="716793"/>
                          <a:pt x="894820" y="752070"/>
                          <a:pt x="870490" y="775182"/>
                        </a:cubicBezTo>
                        <a:cubicBezTo>
                          <a:pt x="846160" y="798294"/>
                          <a:pt x="816963" y="806809"/>
                          <a:pt x="804798" y="833571"/>
                        </a:cubicBezTo>
                        <a:cubicBezTo>
                          <a:pt x="792633" y="860333"/>
                          <a:pt x="807230" y="900475"/>
                          <a:pt x="797498" y="935752"/>
                        </a:cubicBezTo>
                        <a:cubicBezTo>
                          <a:pt x="787766" y="971029"/>
                          <a:pt x="745187" y="1005089"/>
                          <a:pt x="746404" y="1045232"/>
                        </a:cubicBezTo>
                        <a:cubicBezTo>
                          <a:pt x="747621" y="1085375"/>
                          <a:pt x="791416" y="1141331"/>
                          <a:pt x="804798" y="1176608"/>
                        </a:cubicBezTo>
                        <a:cubicBezTo>
                          <a:pt x="818180" y="1211885"/>
                          <a:pt x="813313" y="1241079"/>
                          <a:pt x="826695" y="1256893"/>
                        </a:cubicBezTo>
                        <a:cubicBezTo>
                          <a:pt x="840077" y="1272707"/>
                          <a:pt x="860758" y="1272706"/>
                          <a:pt x="885088" y="1271490"/>
                        </a:cubicBezTo>
                        <a:cubicBezTo>
                          <a:pt x="909418" y="1270274"/>
                          <a:pt x="953214" y="1266625"/>
                          <a:pt x="972678" y="1249595"/>
                        </a:cubicBezTo>
                        <a:cubicBezTo>
                          <a:pt x="992142" y="1232565"/>
                          <a:pt x="997008" y="1203369"/>
                          <a:pt x="1001874" y="1169309"/>
                        </a:cubicBezTo>
                        <a:cubicBezTo>
                          <a:pt x="1006740" y="1135249"/>
                          <a:pt x="1000658" y="1085374"/>
                          <a:pt x="1001874" y="1045232"/>
                        </a:cubicBezTo>
                        <a:cubicBezTo>
                          <a:pt x="1003090" y="1005090"/>
                          <a:pt x="1010389" y="966164"/>
                          <a:pt x="1009173" y="928454"/>
                        </a:cubicBezTo>
                        <a:cubicBezTo>
                          <a:pt x="1007957" y="890744"/>
                          <a:pt x="995792" y="848169"/>
                          <a:pt x="994575" y="818974"/>
                        </a:cubicBezTo>
                        <a:cubicBezTo>
                          <a:pt x="993359" y="789779"/>
                          <a:pt x="994575" y="780048"/>
                          <a:pt x="1001874" y="753286"/>
                        </a:cubicBezTo>
                        <a:cubicBezTo>
                          <a:pt x="1009173" y="726524"/>
                          <a:pt x="1029854" y="652321"/>
                          <a:pt x="1038370" y="658403"/>
                        </a:cubicBezTo>
                        <a:cubicBezTo>
                          <a:pt x="1046886" y="664485"/>
                          <a:pt x="1045669" y="741121"/>
                          <a:pt x="1052968" y="789779"/>
                        </a:cubicBezTo>
                        <a:cubicBezTo>
                          <a:pt x="1060267" y="838437"/>
                          <a:pt x="1077299" y="904125"/>
                          <a:pt x="1082165" y="950350"/>
                        </a:cubicBezTo>
                        <a:cubicBezTo>
                          <a:pt x="1087031" y="996575"/>
                          <a:pt x="1074866" y="1034284"/>
                          <a:pt x="1082165" y="1067128"/>
                        </a:cubicBezTo>
                        <a:cubicBezTo>
                          <a:pt x="1089464" y="1099972"/>
                          <a:pt x="1104063" y="1131599"/>
                          <a:pt x="1125960" y="1147413"/>
                        </a:cubicBezTo>
                        <a:cubicBezTo>
                          <a:pt x="1147857" y="1163227"/>
                          <a:pt x="1181920" y="1166877"/>
                          <a:pt x="1213549" y="1162011"/>
                        </a:cubicBezTo>
                        <a:cubicBezTo>
                          <a:pt x="1245178" y="1157145"/>
                          <a:pt x="1281674" y="1148630"/>
                          <a:pt x="1315737" y="1118219"/>
                        </a:cubicBezTo>
                        <a:cubicBezTo>
                          <a:pt x="1349800" y="1087808"/>
                          <a:pt x="1393595" y="1026985"/>
                          <a:pt x="1417925" y="979544"/>
                        </a:cubicBezTo>
                        <a:cubicBezTo>
                          <a:pt x="1442255" y="932103"/>
                          <a:pt x="1450771" y="866415"/>
                          <a:pt x="1461720" y="833571"/>
                        </a:cubicBezTo>
                        <a:cubicBezTo>
                          <a:pt x="1472669" y="800727"/>
                          <a:pt x="1464154" y="800727"/>
                          <a:pt x="1483618" y="782480"/>
                        </a:cubicBezTo>
                        <a:cubicBezTo>
                          <a:pt x="1503082" y="764233"/>
                          <a:pt x="1554177" y="742337"/>
                          <a:pt x="1578507" y="724091"/>
                        </a:cubicBezTo>
                        <a:cubicBezTo>
                          <a:pt x="1602837" y="705845"/>
                          <a:pt x="1629601" y="673001"/>
                          <a:pt x="1629601" y="673001"/>
                        </a:cubicBezTo>
                        <a:cubicBezTo>
                          <a:pt x="1649065" y="653538"/>
                          <a:pt x="1673396" y="630425"/>
                          <a:pt x="1695293" y="607313"/>
                        </a:cubicBezTo>
                        <a:cubicBezTo>
                          <a:pt x="1717190" y="584201"/>
                          <a:pt x="1733005" y="552573"/>
                          <a:pt x="1760985" y="534326"/>
                        </a:cubicBezTo>
                        <a:cubicBezTo>
                          <a:pt x="1788965" y="516079"/>
                          <a:pt x="1854657" y="491751"/>
                          <a:pt x="1863173" y="497833"/>
                        </a:cubicBezTo>
                        <a:cubicBezTo>
                          <a:pt x="1871689" y="503915"/>
                          <a:pt x="1831543" y="548923"/>
                          <a:pt x="1812079" y="570819"/>
                        </a:cubicBezTo>
                        <a:cubicBezTo>
                          <a:pt x="1792615" y="592715"/>
                          <a:pt x="1790182" y="592716"/>
                          <a:pt x="1746387" y="629209"/>
                        </a:cubicBezTo>
                        <a:cubicBezTo>
                          <a:pt x="1702592" y="665702"/>
                          <a:pt x="1591888" y="742338"/>
                          <a:pt x="1549310" y="789779"/>
                        </a:cubicBezTo>
                        <a:cubicBezTo>
                          <a:pt x="1506732" y="837220"/>
                          <a:pt x="1517680" y="862765"/>
                          <a:pt x="1490917" y="913856"/>
                        </a:cubicBezTo>
                        <a:cubicBezTo>
                          <a:pt x="1464154" y="964947"/>
                          <a:pt x="1411843" y="1056180"/>
                          <a:pt x="1388729" y="1096323"/>
                        </a:cubicBezTo>
                        <a:cubicBezTo>
                          <a:pt x="1365615" y="1136466"/>
                          <a:pt x="1336418" y="1152279"/>
                          <a:pt x="1352233" y="1154712"/>
                        </a:cubicBezTo>
                        <a:cubicBezTo>
                          <a:pt x="1368048" y="1157145"/>
                          <a:pt x="1444689" y="1113353"/>
                          <a:pt x="1483618" y="1110920"/>
                        </a:cubicBezTo>
                        <a:cubicBezTo>
                          <a:pt x="1522547" y="1108487"/>
                          <a:pt x="1549310" y="1130384"/>
                          <a:pt x="1585806" y="1140115"/>
                        </a:cubicBezTo>
                        <a:cubicBezTo>
                          <a:pt x="1622302" y="1149846"/>
                          <a:pt x="1702592" y="1169309"/>
                          <a:pt x="1702592" y="1169309"/>
                        </a:cubicBezTo>
                        <a:cubicBezTo>
                          <a:pt x="1741521" y="1179040"/>
                          <a:pt x="1802347" y="1183907"/>
                          <a:pt x="1819378" y="1198504"/>
                        </a:cubicBezTo>
                        <a:cubicBezTo>
                          <a:pt x="1836409" y="1213101"/>
                          <a:pt x="1812079" y="1245945"/>
                          <a:pt x="1804780" y="1256893"/>
                        </a:cubicBezTo>
                        <a:cubicBezTo>
                          <a:pt x="1797481" y="1267841"/>
                          <a:pt x="1803563" y="1273924"/>
                          <a:pt x="1775583" y="1264192"/>
                        </a:cubicBezTo>
                        <a:cubicBezTo>
                          <a:pt x="1747603" y="1254461"/>
                          <a:pt x="1683128" y="1215534"/>
                          <a:pt x="1636900" y="1198504"/>
                        </a:cubicBezTo>
                        <a:cubicBezTo>
                          <a:pt x="1590672" y="1181474"/>
                          <a:pt x="1555393" y="1163227"/>
                          <a:pt x="1498216" y="1162011"/>
                        </a:cubicBezTo>
                        <a:cubicBezTo>
                          <a:pt x="1441039" y="1160795"/>
                          <a:pt x="1344934" y="1168093"/>
                          <a:pt x="1293840" y="1191205"/>
                        </a:cubicBezTo>
                        <a:cubicBezTo>
                          <a:pt x="1242746" y="1214317"/>
                          <a:pt x="1191652" y="1300685"/>
                          <a:pt x="1191652" y="1300685"/>
                        </a:cubicBezTo>
                        <a:cubicBezTo>
                          <a:pt x="1160022" y="1334745"/>
                          <a:pt x="1118660" y="1363941"/>
                          <a:pt x="1104062" y="1395568"/>
                        </a:cubicBezTo>
                        <a:cubicBezTo>
                          <a:pt x="1089464" y="1427196"/>
                          <a:pt x="1101629" y="1452740"/>
                          <a:pt x="1104062" y="1490450"/>
                        </a:cubicBezTo>
                        <a:cubicBezTo>
                          <a:pt x="1106495" y="1528160"/>
                          <a:pt x="1106496" y="1592631"/>
                          <a:pt x="1118661" y="1621826"/>
                        </a:cubicBezTo>
                        <a:cubicBezTo>
                          <a:pt x="1130826" y="1651021"/>
                          <a:pt x="1152724" y="1646155"/>
                          <a:pt x="1177054" y="1665618"/>
                        </a:cubicBezTo>
                        <a:cubicBezTo>
                          <a:pt x="1201384" y="1685081"/>
                          <a:pt x="1234230" y="1725223"/>
                          <a:pt x="1264643" y="1738604"/>
                        </a:cubicBezTo>
                        <a:cubicBezTo>
                          <a:pt x="1295056" y="1751985"/>
                          <a:pt x="1332769" y="1739821"/>
                          <a:pt x="1359532" y="1745903"/>
                        </a:cubicBezTo>
                        <a:cubicBezTo>
                          <a:pt x="1386295" y="1751985"/>
                          <a:pt x="1391162" y="1771449"/>
                          <a:pt x="1425225" y="1775098"/>
                        </a:cubicBezTo>
                        <a:cubicBezTo>
                          <a:pt x="1459288" y="1778747"/>
                          <a:pt x="1528629" y="1760500"/>
                          <a:pt x="1563908" y="1767799"/>
                        </a:cubicBezTo>
                        <a:cubicBezTo>
                          <a:pt x="1599187" y="1775098"/>
                          <a:pt x="1617436" y="1809159"/>
                          <a:pt x="1636900" y="1818890"/>
                        </a:cubicBezTo>
                        <a:cubicBezTo>
                          <a:pt x="1656364" y="1828621"/>
                          <a:pt x="1666097" y="1837136"/>
                          <a:pt x="1680695" y="1826188"/>
                        </a:cubicBezTo>
                        <a:cubicBezTo>
                          <a:pt x="1695293" y="1815240"/>
                          <a:pt x="1708674" y="1762934"/>
                          <a:pt x="1724489" y="1753202"/>
                        </a:cubicBezTo>
                        <a:cubicBezTo>
                          <a:pt x="1740304" y="1743470"/>
                          <a:pt x="1759768" y="1764150"/>
                          <a:pt x="1775583" y="1767799"/>
                        </a:cubicBezTo>
                        <a:cubicBezTo>
                          <a:pt x="1791398" y="1771448"/>
                          <a:pt x="1805996" y="1777531"/>
                          <a:pt x="1819378" y="1775098"/>
                        </a:cubicBezTo>
                        <a:cubicBezTo>
                          <a:pt x="1832760" y="1772665"/>
                          <a:pt x="1846142" y="1741038"/>
                          <a:pt x="1855874" y="1753202"/>
                        </a:cubicBezTo>
                        <a:cubicBezTo>
                          <a:pt x="1865606" y="1765366"/>
                          <a:pt x="1857090" y="1827405"/>
                          <a:pt x="1877771" y="1848084"/>
                        </a:cubicBezTo>
                        <a:cubicBezTo>
                          <a:pt x="1898452" y="1868764"/>
                          <a:pt x="1958062" y="1867547"/>
                          <a:pt x="1979959" y="1877279"/>
                        </a:cubicBezTo>
                        <a:cubicBezTo>
                          <a:pt x="2001856" y="1887011"/>
                          <a:pt x="2028620" y="1904041"/>
                          <a:pt x="2009156" y="1906474"/>
                        </a:cubicBezTo>
                        <a:cubicBezTo>
                          <a:pt x="1989692" y="1908907"/>
                          <a:pt x="1886287" y="1879712"/>
                          <a:pt x="1863173" y="1891876"/>
                        </a:cubicBezTo>
                        <a:cubicBezTo>
                          <a:pt x="1840059" y="1904040"/>
                          <a:pt x="1875338" y="1968512"/>
                          <a:pt x="1870472" y="1979460"/>
                        </a:cubicBezTo>
                        <a:cubicBezTo>
                          <a:pt x="1865606" y="1990408"/>
                          <a:pt x="1855874" y="1978243"/>
                          <a:pt x="1833977" y="1957564"/>
                        </a:cubicBezTo>
                        <a:cubicBezTo>
                          <a:pt x="1812080" y="1936885"/>
                          <a:pt x="1769501" y="1868764"/>
                          <a:pt x="1739088" y="1855383"/>
                        </a:cubicBezTo>
                        <a:cubicBezTo>
                          <a:pt x="1708675" y="1842002"/>
                          <a:pt x="1679478" y="1883361"/>
                          <a:pt x="1651498" y="1877279"/>
                        </a:cubicBezTo>
                        <a:cubicBezTo>
                          <a:pt x="1623518" y="1871197"/>
                          <a:pt x="1605270" y="1827405"/>
                          <a:pt x="1571207" y="1818890"/>
                        </a:cubicBezTo>
                        <a:cubicBezTo>
                          <a:pt x="1537144" y="1810375"/>
                          <a:pt x="1494566" y="1817673"/>
                          <a:pt x="1447122" y="1826188"/>
                        </a:cubicBezTo>
                        <a:cubicBezTo>
                          <a:pt x="1399678" y="1834703"/>
                          <a:pt x="1319387" y="1857816"/>
                          <a:pt x="1286541" y="1869980"/>
                        </a:cubicBezTo>
                        <a:cubicBezTo>
                          <a:pt x="1253695" y="1882144"/>
                          <a:pt x="1253695" y="1883361"/>
                          <a:pt x="1250045" y="1899175"/>
                        </a:cubicBezTo>
                        <a:cubicBezTo>
                          <a:pt x="1246395" y="1914989"/>
                          <a:pt x="1257344" y="1929586"/>
                          <a:pt x="1264643" y="1964863"/>
                        </a:cubicBezTo>
                        <a:cubicBezTo>
                          <a:pt x="1271942" y="2000140"/>
                          <a:pt x="1279242" y="2073126"/>
                          <a:pt x="1293840" y="2110836"/>
                        </a:cubicBezTo>
                        <a:cubicBezTo>
                          <a:pt x="1308438" y="2148546"/>
                          <a:pt x="1335202" y="2165576"/>
                          <a:pt x="1352233" y="2191121"/>
                        </a:cubicBezTo>
                        <a:cubicBezTo>
                          <a:pt x="1369264" y="2216666"/>
                          <a:pt x="1387512" y="2262892"/>
                          <a:pt x="1396028" y="2264108"/>
                        </a:cubicBezTo>
                        <a:cubicBezTo>
                          <a:pt x="1404544" y="2265324"/>
                          <a:pt x="1388729" y="2206935"/>
                          <a:pt x="1403327" y="2198420"/>
                        </a:cubicBezTo>
                        <a:cubicBezTo>
                          <a:pt x="1417925" y="2189905"/>
                          <a:pt x="1473886" y="2192338"/>
                          <a:pt x="1483618" y="2213017"/>
                        </a:cubicBezTo>
                        <a:cubicBezTo>
                          <a:pt x="1493350" y="2233697"/>
                          <a:pt x="1460504" y="2298168"/>
                          <a:pt x="1461720" y="2322497"/>
                        </a:cubicBezTo>
                        <a:cubicBezTo>
                          <a:pt x="1462936" y="2346826"/>
                          <a:pt x="1482401" y="2344393"/>
                          <a:pt x="1490917" y="2358990"/>
                        </a:cubicBezTo>
                        <a:cubicBezTo>
                          <a:pt x="1499433" y="2373587"/>
                          <a:pt x="1477535" y="2383319"/>
                          <a:pt x="1512814" y="2410081"/>
                        </a:cubicBezTo>
                        <a:cubicBezTo>
                          <a:pt x="1548093" y="2436843"/>
                          <a:pt x="1661230" y="2490366"/>
                          <a:pt x="1702592" y="2519561"/>
                        </a:cubicBezTo>
                        <a:cubicBezTo>
                          <a:pt x="1743954" y="2548756"/>
                          <a:pt x="1722056" y="2552405"/>
                          <a:pt x="1760985" y="2585249"/>
                        </a:cubicBezTo>
                        <a:cubicBezTo>
                          <a:pt x="1799914" y="2618093"/>
                          <a:pt x="1931298" y="2703243"/>
                          <a:pt x="1936164" y="2716624"/>
                        </a:cubicBezTo>
                        <a:cubicBezTo>
                          <a:pt x="1941030" y="2730005"/>
                          <a:pt x="1813296" y="2654586"/>
                          <a:pt x="1790182" y="2665534"/>
                        </a:cubicBezTo>
                        <a:cubicBezTo>
                          <a:pt x="1767068" y="2676482"/>
                          <a:pt x="1805997" y="2731221"/>
                          <a:pt x="1797481" y="2782312"/>
                        </a:cubicBezTo>
                        <a:cubicBezTo>
                          <a:pt x="1788965" y="2833403"/>
                          <a:pt x="1750037" y="2941666"/>
                          <a:pt x="1739088" y="2972077"/>
                        </a:cubicBezTo>
                        <a:cubicBezTo>
                          <a:pt x="1728139" y="3002488"/>
                          <a:pt x="1731789" y="2986675"/>
                          <a:pt x="1731789" y="2964779"/>
                        </a:cubicBezTo>
                        <a:cubicBezTo>
                          <a:pt x="1731789" y="2942883"/>
                          <a:pt x="1741521" y="2896658"/>
                          <a:pt x="1739088" y="2840702"/>
                        </a:cubicBezTo>
                        <a:cubicBezTo>
                          <a:pt x="1736655" y="2784746"/>
                          <a:pt x="1748820" y="2688647"/>
                          <a:pt x="1717190" y="2629041"/>
                        </a:cubicBezTo>
                        <a:cubicBezTo>
                          <a:pt x="1685560" y="2569435"/>
                          <a:pt x="1582156" y="2467253"/>
                          <a:pt x="1549310" y="2483067"/>
                        </a:cubicBezTo>
                        <a:cubicBezTo>
                          <a:pt x="1516464" y="2498881"/>
                          <a:pt x="1529845" y="2681348"/>
                          <a:pt x="1520113" y="2723923"/>
                        </a:cubicBezTo>
                        <a:cubicBezTo>
                          <a:pt x="1510381" y="2766499"/>
                          <a:pt x="1492133" y="2771364"/>
                          <a:pt x="1490917" y="2738520"/>
                        </a:cubicBezTo>
                        <a:cubicBezTo>
                          <a:pt x="1489701" y="2705676"/>
                          <a:pt x="1514030" y="2579166"/>
                          <a:pt x="1512814" y="2526859"/>
                        </a:cubicBezTo>
                        <a:cubicBezTo>
                          <a:pt x="1511598" y="2474552"/>
                          <a:pt x="1501866" y="2445358"/>
                          <a:pt x="1483618" y="2424678"/>
                        </a:cubicBezTo>
                        <a:cubicBezTo>
                          <a:pt x="1465370" y="2403998"/>
                          <a:pt x="1427657" y="2427111"/>
                          <a:pt x="1403327" y="2402782"/>
                        </a:cubicBezTo>
                        <a:cubicBezTo>
                          <a:pt x="1378997" y="2378453"/>
                          <a:pt x="1360749" y="2311549"/>
                          <a:pt x="1337635" y="2278705"/>
                        </a:cubicBezTo>
                        <a:cubicBezTo>
                          <a:pt x="1314521" y="2245861"/>
                          <a:pt x="1313304" y="2159493"/>
                          <a:pt x="1264643" y="2205718"/>
                        </a:cubicBezTo>
                        <a:cubicBezTo>
                          <a:pt x="1215982" y="2251943"/>
                          <a:pt x="1073649" y="2479418"/>
                          <a:pt x="1045669" y="2556054"/>
                        </a:cubicBezTo>
                        <a:cubicBezTo>
                          <a:pt x="1017689" y="2632690"/>
                          <a:pt x="1082165" y="2615660"/>
                          <a:pt x="1096763" y="2665534"/>
                        </a:cubicBezTo>
                        <a:cubicBezTo>
                          <a:pt x="1111361" y="2715408"/>
                          <a:pt x="1134475" y="2816373"/>
                          <a:pt x="1133259" y="2855299"/>
                        </a:cubicBezTo>
                        <a:cubicBezTo>
                          <a:pt x="1132043" y="2894225"/>
                          <a:pt x="1104062" y="2919770"/>
                          <a:pt x="1089464" y="2899091"/>
                        </a:cubicBezTo>
                        <a:cubicBezTo>
                          <a:pt x="1074866" y="2878412"/>
                          <a:pt x="1062700" y="2778663"/>
                          <a:pt x="1045669" y="2731222"/>
                        </a:cubicBezTo>
                        <a:cubicBezTo>
                          <a:pt x="1028638" y="2683781"/>
                          <a:pt x="989709" y="2653369"/>
                          <a:pt x="987276" y="2614443"/>
                        </a:cubicBezTo>
                        <a:cubicBezTo>
                          <a:pt x="984843" y="2575517"/>
                          <a:pt x="997008" y="2559704"/>
                          <a:pt x="1031071" y="2497665"/>
                        </a:cubicBezTo>
                        <a:cubicBezTo>
                          <a:pt x="1065134" y="2435627"/>
                          <a:pt x="1160022" y="2299385"/>
                          <a:pt x="1191652" y="2242212"/>
                        </a:cubicBezTo>
                        <a:cubicBezTo>
                          <a:pt x="1223282" y="2185039"/>
                          <a:pt x="1241530" y="2209368"/>
                          <a:pt x="1220849" y="2154628"/>
                        </a:cubicBezTo>
                        <a:cubicBezTo>
                          <a:pt x="1200168" y="2099888"/>
                          <a:pt x="1102846" y="1939317"/>
                          <a:pt x="1067567" y="1913772"/>
                        </a:cubicBezTo>
                        <a:cubicBezTo>
                          <a:pt x="1032288" y="1888227"/>
                          <a:pt x="1028638" y="1967296"/>
                          <a:pt x="1009173" y="2001356"/>
                        </a:cubicBezTo>
                        <a:cubicBezTo>
                          <a:pt x="989709" y="2035417"/>
                          <a:pt x="960512" y="2080425"/>
                          <a:pt x="950780" y="2118135"/>
                        </a:cubicBezTo>
                        <a:cubicBezTo>
                          <a:pt x="941048" y="2155845"/>
                          <a:pt x="960512" y="2180173"/>
                          <a:pt x="950780" y="2227614"/>
                        </a:cubicBezTo>
                        <a:cubicBezTo>
                          <a:pt x="941048" y="2275055"/>
                          <a:pt x="906985" y="2351691"/>
                          <a:pt x="892387" y="2402782"/>
                        </a:cubicBezTo>
                        <a:cubicBezTo>
                          <a:pt x="877789" y="2453873"/>
                          <a:pt x="858325" y="2474552"/>
                          <a:pt x="863191" y="2534158"/>
                        </a:cubicBezTo>
                        <a:cubicBezTo>
                          <a:pt x="868057" y="2593764"/>
                          <a:pt x="897254" y="2697161"/>
                          <a:pt x="921584" y="2760416"/>
                        </a:cubicBezTo>
                        <a:cubicBezTo>
                          <a:pt x="945914" y="2823671"/>
                          <a:pt x="975110" y="2869896"/>
                          <a:pt x="1009173" y="2913688"/>
                        </a:cubicBezTo>
                        <a:cubicBezTo>
                          <a:pt x="1043236" y="2957480"/>
                          <a:pt x="1085815" y="2978160"/>
                          <a:pt x="1125960" y="3023168"/>
                        </a:cubicBezTo>
                        <a:cubicBezTo>
                          <a:pt x="1166105" y="3068176"/>
                          <a:pt x="1191652" y="3144812"/>
                          <a:pt x="1250045" y="3183738"/>
                        </a:cubicBezTo>
                        <a:cubicBezTo>
                          <a:pt x="1308438" y="3222664"/>
                          <a:pt x="1467803" y="3246993"/>
                          <a:pt x="1476319" y="3256725"/>
                        </a:cubicBezTo>
                        <a:cubicBezTo>
                          <a:pt x="1484835" y="3266457"/>
                          <a:pt x="1341284" y="3238479"/>
                          <a:pt x="1301139" y="3242128"/>
                        </a:cubicBezTo>
                        <a:cubicBezTo>
                          <a:pt x="1260994" y="3245777"/>
                          <a:pt x="1253695" y="3288353"/>
                          <a:pt x="1235447" y="3278621"/>
                        </a:cubicBezTo>
                        <a:cubicBezTo>
                          <a:pt x="1217199" y="3268889"/>
                          <a:pt x="1222065" y="3233612"/>
                          <a:pt x="1191652" y="3183738"/>
                        </a:cubicBezTo>
                        <a:cubicBezTo>
                          <a:pt x="1161239" y="3133864"/>
                          <a:pt x="1094330" y="3026817"/>
                          <a:pt x="1052968" y="2979376"/>
                        </a:cubicBezTo>
                        <a:cubicBezTo>
                          <a:pt x="1011606" y="2931935"/>
                          <a:pt x="961729" y="2875979"/>
                          <a:pt x="943481" y="2899091"/>
                        </a:cubicBezTo>
                        <a:cubicBezTo>
                          <a:pt x="925233" y="2922203"/>
                          <a:pt x="932532" y="3052363"/>
                          <a:pt x="943481" y="3118051"/>
                        </a:cubicBezTo>
                        <a:cubicBezTo>
                          <a:pt x="954430" y="3183739"/>
                          <a:pt x="1006740" y="3266456"/>
                          <a:pt x="1009173" y="3293218"/>
                        </a:cubicBezTo>
                        <a:cubicBezTo>
                          <a:pt x="1011606" y="3319980"/>
                          <a:pt x="970244" y="3305383"/>
                          <a:pt x="958079" y="3278621"/>
                        </a:cubicBezTo>
                        <a:cubicBezTo>
                          <a:pt x="945914" y="3251859"/>
                          <a:pt x="944698" y="3200769"/>
                          <a:pt x="936182" y="3132648"/>
                        </a:cubicBezTo>
                        <a:cubicBezTo>
                          <a:pt x="927666" y="3064527"/>
                          <a:pt x="921583" y="2948965"/>
                          <a:pt x="906985" y="2869896"/>
                        </a:cubicBezTo>
                        <a:cubicBezTo>
                          <a:pt x="892387" y="2790827"/>
                          <a:pt x="865623" y="2710542"/>
                          <a:pt x="848592" y="2658235"/>
                        </a:cubicBezTo>
                        <a:cubicBezTo>
                          <a:pt x="831561" y="2605928"/>
                          <a:pt x="810881" y="2597413"/>
                          <a:pt x="804798" y="2556054"/>
                        </a:cubicBezTo>
                        <a:cubicBezTo>
                          <a:pt x="798716" y="2514695"/>
                          <a:pt x="796282" y="2475769"/>
                          <a:pt x="812097" y="2410081"/>
                        </a:cubicBezTo>
                        <a:cubicBezTo>
                          <a:pt x="827912" y="2344393"/>
                          <a:pt x="882655" y="2225182"/>
                          <a:pt x="899686" y="2161927"/>
                        </a:cubicBezTo>
                        <a:cubicBezTo>
                          <a:pt x="916717" y="2098672"/>
                          <a:pt x="916718" y="2062179"/>
                          <a:pt x="914285" y="2030551"/>
                        </a:cubicBezTo>
                        <a:cubicBezTo>
                          <a:pt x="911852" y="1998923"/>
                          <a:pt x="896037" y="1983109"/>
                          <a:pt x="885088" y="1972161"/>
                        </a:cubicBezTo>
                        <a:cubicBezTo>
                          <a:pt x="874139" y="1961213"/>
                          <a:pt x="859541" y="1951482"/>
                          <a:pt x="848592" y="1964863"/>
                        </a:cubicBezTo>
                        <a:cubicBezTo>
                          <a:pt x="837643" y="1978244"/>
                          <a:pt x="827912" y="2008655"/>
                          <a:pt x="819396" y="2052447"/>
                        </a:cubicBezTo>
                        <a:cubicBezTo>
                          <a:pt x="810880" y="2096239"/>
                          <a:pt x="799931" y="2185039"/>
                          <a:pt x="797498" y="2227614"/>
                        </a:cubicBezTo>
                        <a:cubicBezTo>
                          <a:pt x="795065" y="2270189"/>
                          <a:pt x="808447" y="2292086"/>
                          <a:pt x="804798" y="2307900"/>
                        </a:cubicBezTo>
                        <a:cubicBezTo>
                          <a:pt x="801149" y="2323714"/>
                          <a:pt x="780467" y="2305467"/>
                          <a:pt x="775601" y="2322497"/>
                        </a:cubicBezTo>
                        <a:cubicBezTo>
                          <a:pt x="770735" y="2339527"/>
                          <a:pt x="782900" y="2386969"/>
                          <a:pt x="775601" y="2410081"/>
                        </a:cubicBezTo>
                        <a:cubicBezTo>
                          <a:pt x="768302" y="2433193"/>
                          <a:pt x="739105" y="2436842"/>
                          <a:pt x="731806" y="2461171"/>
                        </a:cubicBezTo>
                        <a:cubicBezTo>
                          <a:pt x="724507" y="2485500"/>
                          <a:pt x="730589" y="2531725"/>
                          <a:pt x="731806" y="2556054"/>
                        </a:cubicBezTo>
                        <a:cubicBezTo>
                          <a:pt x="733023" y="2580383"/>
                          <a:pt x="743971" y="2625392"/>
                          <a:pt x="739105" y="2607145"/>
                        </a:cubicBezTo>
                        <a:cubicBezTo>
                          <a:pt x="734239" y="2588898"/>
                          <a:pt x="700177" y="2492799"/>
                          <a:pt x="702610" y="2446574"/>
                        </a:cubicBezTo>
                        <a:cubicBezTo>
                          <a:pt x="705043" y="2400349"/>
                          <a:pt x="752488" y="2368722"/>
                          <a:pt x="753704" y="2329796"/>
                        </a:cubicBezTo>
                        <a:cubicBezTo>
                          <a:pt x="754920" y="2290870"/>
                          <a:pt x="728157" y="2236130"/>
                          <a:pt x="709909" y="2213017"/>
                        </a:cubicBezTo>
                        <a:cubicBezTo>
                          <a:pt x="691661" y="2189904"/>
                          <a:pt x="645432" y="2200853"/>
                          <a:pt x="644216" y="2191121"/>
                        </a:cubicBezTo>
                        <a:cubicBezTo>
                          <a:pt x="642999" y="2181390"/>
                          <a:pt x="695311" y="2172875"/>
                          <a:pt x="702610" y="2154628"/>
                        </a:cubicBezTo>
                        <a:cubicBezTo>
                          <a:pt x="709909" y="2136381"/>
                          <a:pt x="722074" y="2074342"/>
                          <a:pt x="688011" y="2081641"/>
                        </a:cubicBezTo>
                        <a:cubicBezTo>
                          <a:pt x="653948" y="2088940"/>
                          <a:pt x="534730" y="2186256"/>
                          <a:pt x="498234" y="2198420"/>
                        </a:cubicBezTo>
                        <a:cubicBezTo>
                          <a:pt x="461738" y="2210585"/>
                          <a:pt x="447140" y="2174091"/>
                          <a:pt x="469037" y="2154628"/>
                        </a:cubicBezTo>
                        <a:cubicBezTo>
                          <a:pt x="490934" y="2135165"/>
                          <a:pt x="628401" y="2126649"/>
                          <a:pt x="629618" y="2081641"/>
                        </a:cubicBezTo>
                        <a:cubicBezTo>
                          <a:pt x="630834" y="2036633"/>
                          <a:pt x="471470" y="1894309"/>
                          <a:pt x="476336" y="1884578"/>
                        </a:cubicBezTo>
                        <a:cubicBezTo>
                          <a:pt x="481202" y="1874847"/>
                          <a:pt x="616237" y="2006222"/>
                          <a:pt x="658815" y="2023252"/>
                        </a:cubicBezTo>
                        <a:cubicBezTo>
                          <a:pt x="701393" y="2040282"/>
                          <a:pt x="711125" y="2022036"/>
                          <a:pt x="731806" y="1986759"/>
                        </a:cubicBezTo>
                        <a:cubicBezTo>
                          <a:pt x="752487" y="1951482"/>
                          <a:pt x="784116" y="1861465"/>
                          <a:pt x="782900" y="1811591"/>
                        </a:cubicBezTo>
                        <a:cubicBezTo>
                          <a:pt x="781684" y="1761717"/>
                          <a:pt x="754920" y="1713059"/>
                          <a:pt x="724507" y="1687514"/>
                        </a:cubicBezTo>
                        <a:cubicBezTo>
                          <a:pt x="694094" y="1661969"/>
                          <a:pt x="617453" y="1678998"/>
                          <a:pt x="600422" y="1658319"/>
                        </a:cubicBezTo>
                        <a:cubicBezTo>
                          <a:pt x="583391" y="1637640"/>
                          <a:pt x="621103" y="1596281"/>
                          <a:pt x="622319" y="1563437"/>
                        </a:cubicBezTo>
                        <a:cubicBezTo>
                          <a:pt x="623535" y="1530593"/>
                          <a:pt x="622319" y="1479503"/>
                          <a:pt x="607721" y="1461256"/>
                        </a:cubicBezTo>
                        <a:cubicBezTo>
                          <a:pt x="593123" y="1443009"/>
                          <a:pt x="559059" y="1447875"/>
                          <a:pt x="534729" y="1453957"/>
                        </a:cubicBezTo>
                        <a:cubicBezTo>
                          <a:pt x="510399" y="1460039"/>
                          <a:pt x="490934" y="1490450"/>
                          <a:pt x="461738" y="1497749"/>
                        </a:cubicBezTo>
                        <a:cubicBezTo>
                          <a:pt x="432541" y="1505048"/>
                          <a:pt x="392396" y="1491667"/>
                          <a:pt x="359550" y="1497749"/>
                        </a:cubicBezTo>
                        <a:cubicBezTo>
                          <a:pt x="326704" y="1503831"/>
                          <a:pt x="298724" y="1531809"/>
                          <a:pt x="264661" y="1534242"/>
                        </a:cubicBezTo>
                        <a:cubicBezTo>
                          <a:pt x="230598" y="1536675"/>
                          <a:pt x="183154" y="1520861"/>
                          <a:pt x="155174" y="1512346"/>
                        </a:cubicBezTo>
                        <a:cubicBezTo>
                          <a:pt x="127194" y="1503831"/>
                          <a:pt x="122328" y="1481936"/>
                          <a:pt x="96781" y="1483152"/>
                        </a:cubicBezTo>
                        <a:cubicBezTo>
                          <a:pt x="71234" y="1484369"/>
                          <a:pt x="12841" y="1531809"/>
                          <a:pt x="1892" y="1519645"/>
                        </a:cubicBezTo>
                        <a:cubicBezTo>
                          <a:pt x="-9057" y="1507481"/>
                          <a:pt x="31088" y="1436927"/>
                          <a:pt x="31088" y="1410165"/>
                        </a:cubicBezTo>
                        <a:cubicBezTo>
                          <a:pt x="31088" y="1383403"/>
                          <a:pt x="-5407" y="1366373"/>
                          <a:pt x="1892" y="1359074"/>
                        </a:cubicBezTo>
                        <a:cubicBezTo>
                          <a:pt x="9191" y="1351775"/>
                          <a:pt x="45687" y="1383403"/>
                          <a:pt x="74883" y="1366373"/>
                        </a:cubicBezTo>
                        <a:cubicBezTo>
                          <a:pt x="104079" y="1349343"/>
                          <a:pt x="161256" y="1258110"/>
                          <a:pt x="177071" y="1256893"/>
                        </a:cubicBezTo>
                        <a:cubicBezTo>
                          <a:pt x="192886" y="1255677"/>
                          <a:pt x="178288" y="1329879"/>
                          <a:pt x="169772" y="1359074"/>
                        </a:cubicBezTo>
                        <a:cubicBezTo>
                          <a:pt x="161256" y="1388269"/>
                          <a:pt x="123544" y="1413814"/>
                          <a:pt x="125977" y="1432061"/>
                        </a:cubicBezTo>
                        <a:cubicBezTo>
                          <a:pt x="128410" y="1450308"/>
                          <a:pt x="158823" y="1462472"/>
                          <a:pt x="184370" y="1468554"/>
                        </a:cubicBezTo>
                        <a:cubicBezTo>
                          <a:pt x="209917" y="1474636"/>
                          <a:pt x="250062" y="1472203"/>
                          <a:pt x="279259" y="1468554"/>
                        </a:cubicBezTo>
                        <a:cubicBezTo>
                          <a:pt x="308456" y="1464905"/>
                          <a:pt x="359550" y="1446658"/>
                          <a:pt x="359550" y="1446658"/>
                        </a:cubicBezTo>
                        <a:cubicBezTo>
                          <a:pt x="398479" y="1435710"/>
                          <a:pt x="475120" y="1417463"/>
                          <a:pt x="512832" y="1402866"/>
                        </a:cubicBezTo>
                        <a:cubicBezTo>
                          <a:pt x="550544" y="1388269"/>
                          <a:pt x="583390" y="1377321"/>
                          <a:pt x="585823" y="1359074"/>
                        </a:cubicBezTo>
                        <a:cubicBezTo>
                          <a:pt x="588256" y="1340827"/>
                          <a:pt x="552977" y="1317715"/>
                          <a:pt x="527430" y="1293386"/>
                        </a:cubicBezTo>
                        <a:cubicBezTo>
                          <a:pt x="501883" y="1269057"/>
                          <a:pt x="470253" y="1236213"/>
                          <a:pt x="432541" y="1213101"/>
                        </a:cubicBezTo>
                        <a:cubicBezTo>
                          <a:pt x="394829" y="1189989"/>
                          <a:pt x="321838" y="1175392"/>
                          <a:pt x="301157" y="1154712"/>
                        </a:cubicBezTo>
                        <a:cubicBezTo>
                          <a:pt x="280476" y="1134033"/>
                          <a:pt x="321838" y="1119435"/>
                          <a:pt x="308456" y="1089024"/>
                        </a:cubicBezTo>
                        <a:cubicBezTo>
                          <a:pt x="295074" y="1058613"/>
                          <a:pt x="243980" y="1014822"/>
                          <a:pt x="220866" y="972246"/>
                        </a:cubicBezTo>
                        <a:cubicBezTo>
                          <a:pt x="197752" y="929671"/>
                          <a:pt x="179504" y="871281"/>
                          <a:pt x="169772" y="833571"/>
                        </a:cubicBezTo>
                        <a:cubicBezTo>
                          <a:pt x="160040" y="795861"/>
                          <a:pt x="151524" y="782480"/>
                          <a:pt x="162473" y="745987"/>
                        </a:cubicBezTo>
                        <a:cubicBezTo>
                          <a:pt x="173422" y="709494"/>
                          <a:pt x="207484" y="669351"/>
                          <a:pt x="235464" y="614611"/>
                        </a:cubicBezTo>
                        <a:cubicBezTo>
                          <a:pt x="263444" y="559871"/>
                          <a:pt x="325487" y="415115"/>
                          <a:pt x="330353" y="417548"/>
                        </a:cubicBezTo>
                        <a:cubicBezTo>
                          <a:pt x="335219" y="419981"/>
                          <a:pt x="284125" y="564738"/>
                          <a:pt x="264661" y="629209"/>
                        </a:cubicBezTo>
                        <a:cubicBezTo>
                          <a:pt x="245197" y="693680"/>
                          <a:pt x="213567" y="750853"/>
                          <a:pt x="213567" y="804376"/>
                        </a:cubicBezTo>
                        <a:cubicBezTo>
                          <a:pt x="213567" y="857899"/>
                          <a:pt x="219650" y="888311"/>
                          <a:pt x="264661" y="950350"/>
                        </a:cubicBezTo>
                        <a:cubicBezTo>
                          <a:pt x="309672" y="1012389"/>
                          <a:pt x="426458" y="1125518"/>
                          <a:pt x="483635" y="1176608"/>
                        </a:cubicBezTo>
                        <a:cubicBezTo>
                          <a:pt x="540812" y="1227699"/>
                          <a:pt x="582174" y="1239863"/>
                          <a:pt x="607721" y="1256893"/>
                        </a:cubicBezTo>
                        <a:cubicBezTo>
                          <a:pt x="633268" y="1273923"/>
                          <a:pt x="635701" y="1303118"/>
                          <a:pt x="636917" y="1278789"/>
                        </a:cubicBezTo>
                        <a:cubicBezTo>
                          <a:pt x="638133" y="1254460"/>
                          <a:pt x="623536" y="1148630"/>
                          <a:pt x="615020" y="1110920"/>
                        </a:cubicBezTo>
                        <a:cubicBezTo>
                          <a:pt x="606504" y="1073210"/>
                          <a:pt x="610153" y="1068345"/>
                          <a:pt x="585823" y="1052531"/>
                        </a:cubicBezTo>
                        <a:cubicBezTo>
                          <a:pt x="561492" y="1036717"/>
                          <a:pt x="481202" y="1033068"/>
                          <a:pt x="469037" y="1016038"/>
                        </a:cubicBezTo>
                        <a:cubicBezTo>
                          <a:pt x="456872" y="999008"/>
                          <a:pt x="510399" y="968597"/>
                          <a:pt x="512832" y="950350"/>
                        </a:cubicBezTo>
                        <a:cubicBezTo>
                          <a:pt x="515265" y="932103"/>
                          <a:pt x="518914" y="928454"/>
                          <a:pt x="483635" y="906558"/>
                        </a:cubicBezTo>
                        <a:cubicBezTo>
                          <a:pt x="448356" y="884662"/>
                          <a:pt x="320621" y="833571"/>
                          <a:pt x="301157" y="818974"/>
                        </a:cubicBezTo>
                        <a:cubicBezTo>
                          <a:pt x="281693" y="804377"/>
                          <a:pt x="346168" y="849385"/>
                          <a:pt x="366849" y="818974"/>
                        </a:cubicBezTo>
                        <a:cubicBezTo>
                          <a:pt x="387530" y="788563"/>
                          <a:pt x="408211" y="634074"/>
                          <a:pt x="425242" y="636507"/>
                        </a:cubicBezTo>
                        <a:cubicBezTo>
                          <a:pt x="442273" y="638940"/>
                          <a:pt x="459305" y="846952"/>
                          <a:pt x="469037" y="833571"/>
                        </a:cubicBezTo>
                        <a:cubicBezTo>
                          <a:pt x="478769" y="820190"/>
                          <a:pt x="497017" y="641373"/>
                          <a:pt x="483635" y="556222"/>
                        </a:cubicBezTo>
                        <a:cubicBezTo>
                          <a:pt x="470253" y="471071"/>
                          <a:pt x="388746" y="337262"/>
                          <a:pt x="388746" y="322665"/>
                        </a:cubicBezTo>
                        <a:cubicBezTo>
                          <a:pt x="388746" y="308068"/>
                          <a:pt x="458088" y="404167"/>
                          <a:pt x="483635" y="468638"/>
                        </a:cubicBezTo>
                        <a:cubicBezTo>
                          <a:pt x="509182" y="533109"/>
                          <a:pt x="535945" y="653538"/>
                          <a:pt x="542028" y="709494"/>
                        </a:cubicBezTo>
                        <a:cubicBezTo>
                          <a:pt x="548111" y="765450"/>
                          <a:pt x="514048" y="767883"/>
                          <a:pt x="520131" y="804376"/>
                        </a:cubicBezTo>
                        <a:cubicBezTo>
                          <a:pt x="526214" y="840869"/>
                          <a:pt x="550544" y="895610"/>
                          <a:pt x="578524" y="928454"/>
                        </a:cubicBezTo>
                        <a:cubicBezTo>
                          <a:pt x="606504" y="961298"/>
                          <a:pt x="662464" y="1009955"/>
                          <a:pt x="688011" y="1001440"/>
                        </a:cubicBezTo>
                        <a:cubicBezTo>
                          <a:pt x="713558" y="992925"/>
                          <a:pt x="713558" y="915073"/>
                          <a:pt x="731806" y="877363"/>
                        </a:cubicBezTo>
                        <a:cubicBezTo>
                          <a:pt x="750054" y="839653"/>
                          <a:pt x="778034" y="811675"/>
                          <a:pt x="797498" y="775182"/>
                        </a:cubicBezTo>
                        <a:cubicBezTo>
                          <a:pt x="816962" y="738689"/>
                          <a:pt x="852242" y="709494"/>
                          <a:pt x="848592" y="658403"/>
                        </a:cubicBezTo>
                        <a:cubicBezTo>
                          <a:pt x="844943" y="607312"/>
                          <a:pt x="793849" y="547707"/>
                          <a:pt x="775601" y="468638"/>
                        </a:cubicBezTo>
                        <a:cubicBezTo>
                          <a:pt x="757353" y="389569"/>
                          <a:pt x="737888" y="256978"/>
                          <a:pt x="739105" y="183991"/>
                        </a:cubicBezTo>
                        <a:cubicBezTo>
                          <a:pt x="740321" y="111005"/>
                          <a:pt x="775601" y="58697"/>
                          <a:pt x="782900" y="30719"/>
                        </a:cubicBezTo>
                        <a:cubicBezTo>
                          <a:pt x="790199" y="2741"/>
                          <a:pt x="781683" y="-14289"/>
                          <a:pt x="782900" y="16122"/>
                        </a:cubicBezTo>
                        <a:cubicBezTo>
                          <a:pt x="784117" y="46533"/>
                          <a:pt x="790199" y="213185"/>
                          <a:pt x="790199" y="213185"/>
                        </a:cubicBezTo>
                      </a:path>
                    </a:pathLst>
                  </a:custGeom>
                  <a:solidFill>
                    <a:schemeClr val="accent5">
                      <a:lumMod val="60000"/>
                      <a:lumOff val="40000"/>
                    </a:schemeClr>
                  </a:solidFill>
                  <a:ln w="3175">
                    <a:solidFill>
                      <a:srgbClr val="00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77" name="Freeform 476">
                    <a:extLst>
                      <a:ext uri="{FF2B5EF4-FFF2-40B4-BE49-F238E27FC236}">
                        <a16:creationId xmlns:a16="http://schemas.microsoft.com/office/drawing/2014/main" xmlns="" id="{144E57B7-C949-DE4F-96F3-61264ED7B910}"/>
                      </a:ext>
                    </a:extLst>
                  </p:cNvPr>
                  <p:cNvSpPr/>
                  <p:nvPr/>
                </p:nvSpPr>
                <p:spPr>
                  <a:xfrm rot="15846720" flipH="1">
                    <a:off x="2009732" y="2920940"/>
                    <a:ext cx="126406" cy="125210"/>
                  </a:xfrm>
                  <a:custGeom>
                    <a:avLst/>
                    <a:gdLst>
                      <a:gd name="connsiteX0" fmla="*/ 117621 w 416931"/>
                      <a:gd name="connsiteY0" fmla="*/ 6855 h 450999"/>
                      <a:gd name="connsiteX1" fmla="*/ 8134 w 416931"/>
                      <a:gd name="connsiteY1" fmla="*/ 116335 h 450999"/>
                      <a:gd name="connsiteX2" fmla="*/ 22732 w 416931"/>
                      <a:gd name="connsiteY2" fmla="*/ 225815 h 450999"/>
                      <a:gd name="connsiteX3" fmla="*/ 139519 w 416931"/>
                      <a:gd name="connsiteY3" fmla="*/ 349892 h 450999"/>
                      <a:gd name="connsiteX4" fmla="*/ 285501 w 416931"/>
                      <a:gd name="connsiteY4" fmla="*/ 444775 h 450999"/>
                      <a:gd name="connsiteX5" fmla="*/ 373091 w 416931"/>
                      <a:gd name="connsiteY5" fmla="*/ 430178 h 450999"/>
                      <a:gd name="connsiteX6" fmla="*/ 416886 w 416931"/>
                      <a:gd name="connsiteY6" fmla="*/ 335295 h 450999"/>
                      <a:gd name="connsiteX7" fmla="*/ 365792 w 416931"/>
                      <a:gd name="connsiteY7" fmla="*/ 247711 h 450999"/>
                      <a:gd name="connsiteX8" fmla="*/ 380390 w 416931"/>
                      <a:gd name="connsiteY8" fmla="*/ 101738 h 450999"/>
                      <a:gd name="connsiteX9" fmla="*/ 307399 w 416931"/>
                      <a:gd name="connsiteY9" fmla="*/ 43349 h 450999"/>
                      <a:gd name="connsiteX10" fmla="*/ 234407 w 416931"/>
                      <a:gd name="connsiteY10" fmla="*/ 14154 h 450999"/>
                      <a:gd name="connsiteX11" fmla="*/ 117621 w 416931"/>
                      <a:gd name="connsiteY11" fmla="*/ 6855 h 450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16931" h="450999">
                        <a:moveTo>
                          <a:pt x="117621" y="6855"/>
                        </a:moveTo>
                        <a:cubicBezTo>
                          <a:pt x="79909" y="23885"/>
                          <a:pt x="23949" y="79842"/>
                          <a:pt x="8134" y="116335"/>
                        </a:cubicBezTo>
                        <a:cubicBezTo>
                          <a:pt x="-7681" y="152828"/>
                          <a:pt x="834" y="186889"/>
                          <a:pt x="22732" y="225815"/>
                        </a:cubicBezTo>
                        <a:cubicBezTo>
                          <a:pt x="44629" y="264741"/>
                          <a:pt x="95724" y="313399"/>
                          <a:pt x="139519" y="349892"/>
                        </a:cubicBezTo>
                        <a:cubicBezTo>
                          <a:pt x="183314" y="386385"/>
                          <a:pt x="246572" y="431394"/>
                          <a:pt x="285501" y="444775"/>
                        </a:cubicBezTo>
                        <a:cubicBezTo>
                          <a:pt x="324430" y="458156"/>
                          <a:pt x="351194" y="448425"/>
                          <a:pt x="373091" y="430178"/>
                        </a:cubicBezTo>
                        <a:cubicBezTo>
                          <a:pt x="394988" y="411931"/>
                          <a:pt x="418102" y="365706"/>
                          <a:pt x="416886" y="335295"/>
                        </a:cubicBezTo>
                        <a:cubicBezTo>
                          <a:pt x="415670" y="304884"/>
                          <a:pt x="371875" y="286637"/>
                          <a:pt x="365792" y="247711"/>
                        </a:cubicBezTo>
                        <a:cubicBezTo>
                          <a:pt x="359709" y="208785"/>
                          <a:pt x="390122" y="135798"/>
                          <a:pt x="380390" y="101738"/>
                        </a:cubicBezTo>
                        <a:cubicBezTo>
                          <a:pt x="370658" y="67678"/>
                          <a:pt x="331729" y="57946"/>
                          <a:pt x="307399" y="43349"/>
                        </a:cubicBezTo>
                        <a:cubicBezTo>
                          <a:pt x="283069" y="28752"/>
                          <a:pt x="262387" y="19020"/>
                          <a:pt x="234407" y="14154"/>
                        </a:cubicBezTo>
                        <a:cubicBezTo>
                          <a:pt x="206427" y="9288"/>
                          <a:pt x="155333" y="-10175"/>
                          <a:pt x="117621" y="685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5">
                          <a:lumMod val="20000"/>
                          <a:lumOff val="80000"/>
                        </a:schemeClr>
                      </a:gs>
                      <a:gs pos="99000">
                        <a:schemeClr val="accent5">
                          <a:lumMod val="75000"/>
                        </a:schemeClr>
                      </a:gs>
                      <a:gs pos="36000">
                        <a:schemeClr val="accent5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3175"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478" name="Freeform 477">
                  <a:extLst>
                    <a:ext uri="{FF2B5EF4-FFF2-40B4-BE49-F238E27FC236}">
                      <a16:creationId xmlns:a16="http://schemas.microsoft.com/office/drawing/2014/main" xmlns="" id="{4674AA8D-81CB-F744-A478-B3C11189F34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4765151" flipH="1">
                  <a:off x="5828028" y="1727372"/>
                  <a:ext cx="340848" cy="512087"/>
                </a:xfrm>
                <a:custGeom>
                  <a:avLst/>
                  <a:gdLst>
                    <a:gd name="connsiteX0" fmla="*/ 746404 w 2015889"/>
                    <a:gd name="connsiteY0" fmla="*/ 74511 h 3307417"/>
                    <a:gd name="connsiteX1" fmla="*/ 790199 w 2015889"/>
                    <a:gd name="connsiteY1" fmla="*/ 1524 h 3307417"/>
                    <a:gd name="connsiteX2" fmla="*/ 782900 w 2015889"/>
                    <a:gd name="connsiteY2" fmla="*/ 118303 h 3307417"/>
                    <a:gd name="connsiteX3" fmla="*/ 797498 w 2015889"/>
                    <a:gd name="connsiteY3" fmla="*/ 315366 h 3307417"/>
                    <a:gd name="connsiteX4" fmla="*/ 833994 w 2015889"/>
                    <a:gd name="connsiteY4" fmla="*/ 534326 h 3307417"/>
                    <a:gd name="connsiteX5" fmla="*/ 899686 w 2015889"/>
                    <a:gd name="connsiteY5" fmla="*/ 607313 h 3307417"/>
                    <a:gd name="connsiteX6" fmla="*/ 943481 w 2015889"/>
                    <a:gd name="connsiteY6" fmla="*/ 636507 h 3307417"/>
                    <a:gd name="connsiteX7" fmla="*/ 1096763 w 2015889"/>
                    <a:gd name="connsiteY7" fmla="*/ 570819 h 3307417"/>
                    <a:gd name="connsiteX8" fmla="*/ 1206250 w 2015889"/>
                    <a:gd name="connsiteY8" fmla="*/ 490534 h 3307417"/>
                    <a:gd name="connsiteX9" fmla="*/ 1308438 w 2015889"/>
                    <a:gd name="connsiteY9" fmla="*/ 439444 h 3307417"/>
                    <a:gd name="connsiteX10" fmla="*/ 1169755 w 2015889"/>
                    <a:gd name="connsiteY10" fmla="*/ 563521 h 3307417"/>
                    <a:gd name="connsiteX11" fmla="*/ 1052968 w 2015889"/>
                    <a:gd name="connsiteY11" fmla="*/ 643806 h 3307417"/>
                    <a:gd name="connsiteX12" fmla="*/ 950780 w 2015889"/>
                    <a:gd name="connsiteY12" fmla="*/ 694897 h 3307417"/>
                    <a:gd name="connsiteX13" fmla="*/ 870490 w 2015889"/>
                    <a:gd name="connsiteY13" fmla="*/ 775182 h 3307417"/>
                    <a:gd name="connsiteX14" fmla="*/ 804798 w 2015889"/>
                    <a:gd name="connsiteY14" fmla="*/ 833571 h 3307417"/>
                    <a:gd name="connsiteX15" fmla="*/ 797498 w 2015889"/>
                    <a:gd name="connsiteY15" fmla="*/ 935752 h 3307417"/>
                    <a:gd name="connsiteX16" fmla="*/ 746404 w 2015889"/>
                    <a:gd name="connsiteY16" fmla="*/ 1045232 h 3307417"/>
                    <a:gd name="connsiteX17" fmla="*/ 804798 w 2015889"/>
                    <a:gd name="connsiteY17" fmla="*/ 1176608 h 3307417"/>
                    <a:gd name="connsiteX18" fmla="*/ 826695 w 2015889"/>
                    <a:gd name="connsiteY18" fmla="*/ 1256893 h 3307417"/>
                    <a:gd name="connsiteX19" fmla="*/ 885088 w 2015889"/>
                    <a:gd name="connsiteY19" fmla="*/ 1271490 h 3307417"/>
                    <a:gd name="connsiteX20" fmla="*/ 972678 w 2015889"/>
                    <a:gd name="connsiteY20" fmla="*/ 1249595 h 3307417"/>
                    <a:gd name="connsiteX21" fmla="*/ 1001874 w 2015889"/>
                    <a:gd name="connsiteY21" fmla="*/ 1169309 h 3307417"/>
                    <a:gd name="connsiteX22" fmla="*/ 1001874 w 2015889"/>
                    <a:gd name="connsiteY22" fmla="*/ 1045232 h 3307417"/>
                    <a:gd name="connsiteX23" fmla="*/ 1009173 w 2015889"/>
                    <a:gd name="connsiteY23" fmla="*/ 928454 h 3307417"/>
                    <a:gd name="connsiteX24" fmla="*/ 994575 w 2015889"/>
                    <a:gd name="connsiteY24" fmla="*/ 818974 h 3307417"/>
                    <a:gd name="connsiteX25" fmla="*/ 1001874 w 2015889"/>
                    <a:gd name="connsiteY25" fmla="*/ 753286 h 3307417"/>
                    <a:gd name="connsiteX26" fmla="*/ 1038370 w 2015889"/>
                    <a:gd name="connsiteY26" fmla="*/ 658403 h 3307417"/>
                    <a:gd name="connsiteX27" fmla="*/ 1052968 w 2015889"/>
                    <a:gd name="connsiteY27" fmla="*/ 789779 h 3307417"/>
                    <a:gd name="connsiteX28" fmla="*/ 1082165 w 2015889"/>
                    <a:gd name="connsiteY28" fmla="*/ 950350 h 3307417"/>
                    <a:gd name="connsiteX29" fmla="*/ 1082165 w 2015889"/>
                    <a:gd name="connsiteY29" fmla="*/ 1067128 h 3307417"/>
                    <a:gd name="connsiteX30" fmla="*/ 1125960 w 2015889"/>
                    <a:gd name="connsiteY30" fmla="*/ 1147413 h 3307417"/>
                    <a:gd name="connsiteX31" fmla="*/ 1213549 w 2015889"/>
                    <a:gd name="connsiteY31" fmla="*/ 1162011 h 3307417"/>
                    <a:gd name="connsiteX32" fmla="*/ 1315737 w 2015889"/>
                    <a:gd name="connsiteY32" fmla="*/ 1118219 h 3307417"/>
                    <a:gd name="connsiteX33" fmla="*/ 1417925 w 2015889"/>
                    <a:gd name="connsiteY33" fmla="*/ 979544 h 3307417"/>
                    <a:gd name="connsiteX34" fmla="*/ 1461720 w 2015889"/>
                    <a:gd name="connsiteY34" fmla="*/ 833571 h 3307417"/>
                    <a:gd name="connsiteX35" fmla="*/ 1483618 w 2015889"/>
                    <a:gd name="connsiteY35" fmla="*/ 782480 h 3307417"/>
                    <a:gd name="connsiteX36" fmla="*/ 1578507 w 2015889"/>
                    <a:gd name="connsiteY36" fmla="*/ 724091 h 3307417"/>
                    <a:gd name="connsiteX37" fmla="*/ 1629601 w 2015889"/>
                    <a:gd name="connsiteY37" fmla="*/ 673001 h 3307417"/>
                    <a:gd name="connsiteX38" fmla="*/ 1695293 w 2015889"/>
                    <a:gd name="connsiteY38" fmla="*/ 607313 h 3307417"/>
                    <a:gd name="connsiteX39" fmla="*/ 1760985 w 2015889"/>
                    <a:gd name="connsiteY39" fmla="*/ 534326 h 3307417"/>
                    <a:gd name="connsiteX40" fmla="*/ 1863173 w 2015889"/>
                    <a:gd name="connsiteY40" fmla="*/ 497833 h 3307417"/>
                    <a:gd name="connsiteX41" fmla="*/ 1812079 w 2015889"/>
                    <a:gd name="connsiteY41" fmla="*/ 570819 h 3307417"/>
                    <a:gd name="connsiteX42" fmla="*/ 1746387 w 2015889"/>
                    <a:gd name="connsiteY42" fmla="*/ 629209 h 3307417"/>
                    <a:gd name="connsiteX43" fmla="*/ 1549310 w 2015889"/>
                    <a:gd name="connsiteY43" fmla="*/ 789779 h 3307417"/>
                    <a:gd name="connsiteX44" fmla="*/ 1490917 w 2015889"/>
                    <a:gd name="connsiteY44" fmla="*/ 913856 h 3307417"/>
                    <a:gd name="connsiteX45" fmla="*/ 1388729 w 2015889"/>
                    <a:gd name="connsiteY45" fmla="*/ 1096323 h 3307417"/>
                    <a:gd name="connsiteX46" fmla="*/ 1352233 w 2015889"/>
                    <a:gd name="connsiteY46" fmla="*/ 1154712 h 3307417"/>
                    <a:gd name="connsiteX47" fmla="*/ 1483618 w 2015889"/>
                    <a:gd name="connsiteY47" fmla="*/ 1110920 h 3307417"/>
                    <a:gd name="connsiteX48" fmla="*/ 1585806 w 2015889"/>
                    <a:gd name="connsiteY48" fmla="*/ 1140115 h 3307417"/>
                    <a:gd name="connsiteX49" fmla="*/ 1702592 w 2015889"/>
                    <a:gd name="connsiteY49" fmla="*/ 1169309 h 3307417"/>
                    <a:gd name="connsiteX50" fmla="*/ 1819378 w 2015889"/>
                    <a:gd name="connsiteY50" fmla="*/ 1198504 h 3307417"/>
                    <a:gd name="connsiteX51" fmla="*/ 1804780 w 2015889"/>
                    <a:gd name="connsiteY51" fmla="*/ 1256893 h 3307417"/>
                    <a:gd name="connsiteX52" fmla="*/ 1775583 w 2015889"/>
                    <a:gd name="connsiteY52" fmla="*/ 1264192 h 3307417"/>
                    <a:gd name="connsiteX53" fmla="*/ 1636900 w 2015889"/>
                    <a:gd name="connsiteY53" fmla="*/ 1198504 h 3307417"/>
                    <a:gd name="connsiteX54" fmla="*/ 1498216 w 2015889"/>
                    <a:gd name="connsiteY54" fmla="*/ 1162011 h 3307417"/>
                    <a:gd name="connsiteX55" fmla="*/ 1293840 w 2015889"/>
                    <a:gd name="connsiteY55" fmla="*/ 1191205 h 3307417"/>
                    <a:gd name="connsiteX56" fmla="*/ 1191652 w 2015889"/>
                    <a:gd name="connsiteY56" fmla="*/ 1300685 h 3307417"/>
                    <a:gd name="connsiteX57" fmla="*/ 1104062 w 2015889"/>
                    <a:gd name="connsiteY57" fmla="*/ 1395568 h 3307417"/>
                    <a:gd name="connsiteX58" fmla="*/ 1104062 w 2015889"/>
                    <a:gd name="connsiteY58" fmla="*/ 1490450 h 3307417"/>
                    <a:gd name="connsiteX59" fmla="*/ 1118661 w 2015889"/>
                    <a:gd name="connsiteY59" fmla="*/ 1621826 h 3307417"/>
                    <a:gd name="connsiteX60" fmla="*/ 1177054 w 2015889"/>
                    <a:gd name="connsiteY60" fmla="*/ 1665618 h 3307417"/>
                    <a:gd name="connsiteX61" fmla="*/ 1264643 w 2015889"/>
                    <a:gd name="connsiteY61" fmla="*/ 1738604 h 3307417"/>
                    <a:gd name="connsiteX62" fmla="*/ 1359532 w 2015889"/>
                    <a:gd name="connsiteY62" fmla="*/ 1745903 h 3307417"/>
                    <a:gd name="connsiteX63" fmla="*/ 1425225 w 2015889"/>
                    <a:gd name="connsiteY63" fmla="*/ 1775098 h 3307417"/>
                    <a:gd name="connsiteX64" fmla="*/ 1563908 w 2015889"/>
                    <a:gd name="connsiteY64" fmla="*/ 1767799 h 3307417"/>
                    <a:gd name="connsiteX65" fmla="*/ 1636900 w 2015889"/>
                    <a:gd name="connsiteY65" fmla="*/ 1818890 h 3307417"/>
                    <a:gd name="connsiteX66" fmla="*/ 1680695 w 2015889"/>
                    <a:gd name="connsiteY66" fmla="*/ 1826188 h 3307417"/>
                    <a:gd name="connsiteX67" fmla="*/ 1724489 w 2015889"/>
                    <a:gd name="connsiteY67" fmla="*/ 1753202 h 3307417"/>
                    <a:gd name="connsiteX68" fmla="*/ 1775583 w 2015889"/>
                    <a:gd name="connsiteY68" fmla="*/ 1767799 h 3307417"/>
                    <a:gd name="connsiteX69" fmla="*/ 1819378 w 2015889"/>
                    <a:gd name="connsiteY69" fmla="*/ 1775098 h 3307417"/>
                    <a:gd name="connsiteX70" fmla="*/ 1855874 w 2015889"/>
                    <a:gd name="connsiteY70" fmla="*/ 1753202 h 3307417"/>
                    <a:gd name="connsiteX71" fmla="*/ 1877771 w 2015889"/>
                    <a:gd name="connsiteY71" fmla="*/ 1848084 h 3307417"/>
                    <a:gd name="connsiteX72" fmla="*/ 1979959 w 2015889"/>
                    <a:gd name="connsiteY72" fmla="*/ 1877279 h 3307417"/>
                    <a:gd name="connsiteX73" fmla="*/ 2009156 w 2015889"/>
                    <a:gd name="connsiteY73" fmla="*/ 1906474 h 3307417"/>
                    <a:gd name="connsiteX74" fmla="*/ 1863173 w 2015889"/>
                    <a:gd name="connsiteY74" fmla="*/ 1891876 h 3307417"/>
                    <a:gd name="connsiteX75" fmla="*/ 1870472 w 2015889"/>
                    <a:gd name="connsiteY75" fmla="*/ 1979460 h 3307417"/>
                    <a:gd name="connsiteX76" fmla="*/ 1833977 w 2015889"/>
                    <a:gd name="connsiteY76" fmla="*/ 1957564 h 3307417"/>
                    <a:gd name="connsiteX77" fmla="*/ 1739088 w 2015889"/>
                    <a:gd name="connsiteY77" fmla="*/ 1855383 h 3307417"/>
                    <a:gd name="connsiteX78" fmla="*/ 1651498 w 2015889"/>
                    <a:gd name="connsiteY78" fmla="*/ 1877279 h 3307417"/>
                    <a:gd name="connsiteX79" fmla="*/ 1571207 w 2015889"/>
                    <a:gd name="connsiteY79" fmla="*/ 1818890 h 3307417"/>
                    <a:gd name="connsiteX80" fmla="*/ 1447122 w 2015889"/>
                    <a:gd name="connsiteY80" fmla="*/ 1826188 h 3307417"/>
                    <a:gd name="connsiteX81" fmla="*/ 1286541 w 2015889"/>
                    <a:gd name="connsiteY81" fmla="*/ 1869980 h 3307417"/>
                    <a:gd name="connsiteX82" fmla="*/ 1250045 w 2015889"/>
                    <a:gd name="connsiteY82" fmla="*/ 1899175 h 3307417"/>
                    <a:gd name="connsiteX83" fmla="*/ 1264643 w 2015889"/>
                    <a:gd name="connsiteY83" fmla="*/ 1964863 h 3307417"/>
                    <a:gd name="connsiteX84" fmla="*/ 1293840 w 2015889"/>
                    <a:gd name="connsiteY84" fmla="*/ 2110836 h 3307417"/>
                    <a:gd name="connsiteX85" fmla="*/ 1352233 w 2015889"/>
                    <a:gd name="connsiteY85" fmla="*/ 2191121 h 3307417"/>
                    <a:gd name="connsiteX86" fmla="*/ 1396028 w 2015889"/>
                    <a:gd name="connsiteY86" fmla="*/ 2264108 h 3307417"/>
                    <a:gd name="connsiteX87" fmla="*/ 1403327 w 2015889"/>
                    <a:gd name="connsiteY87" fmla="*/ 2198420 h 3307417"/>
                    <a:gd name="connsiteX88" fmla="*/ 1483618 w 2015889"/>
                    <a:gd name="connsiteY88" fmla="*/ 2213017 h 3307417"/>
                    <a:gd name="connsiteX89" fmla="*/ 1461720 w 2015889"/>
                    <a:gd name="connsiteY89" fmla="*/ 2322497 h 3307417"/>
                    <a:gd name="connsiteX90" fmla="*/ 1490917 w 2015889"/>
                    <a:gd name="connsiteY90" fmla="*/ 2358990 h 3307417"/>
                    <a:gd name="connsiteX91" fmla="*/ 1512814 w 2015889"/>
                    <a:gd name="connsiteY91" fmla="*/ 2410081 h 3307417"/>
                    <a:gd name="connsiteX92" fmla="*/ 1702592 w 2015889"/>
                    <a:gd name="connsiteY92" fmla="*/ 2519561 h 3307417"/>
                    <a:gd name="connsiteX93" fmla="*/ 1760985 w 2015889"/>
                    <a:gd name="connsiteY93" fmla="*/ 2585249 h 3307417"/>
                    <a:gd name="connsiteX94" fmla="*/ 1936164 w 2015889"/>
                    <a:gd name="connsiteY94" fmla="*/ 2716624 h 3307417"/>
                    <a:gd name="connsiteX95" fmla="*/ 1790182 w 2015889"/>
                    <a:gd name="connsiteY95" fmla="*/ 2665534 h 3307417"/>
                    <a:gd name="connsiteX96" fmla="*/ 1797481 w 2015889"/>
                    <a:gd name="connsiteY96" fmla="*/ 2782312 h 3307417"/>
                    <a:gd name="connsiteX97" fmla="*/ 1739088 w 2015889"/>
                    <a:gd name="connsiteY97" fmla="*/ 2972077 h 3307417"/>
                    <a:gd name="connsiteX98" fmla="*/ 1731789 w 2015889"/>
                    <a:gd name="connsiteY98" fmla="*/ 2964779 h 3307417"/>
                    <a:gd name="connsiteX99" fmla="*/ 1739088 w 2015889"/>
                    <a:gd name="connsiteY99" fmla="*/ 2840702 h 3307417"/>
                    <a:gd name="connsiteX100" fmla="*/ 1717190 w 2015889"/>
                    <a:gd name="connsiteY100" fmla="*/ 2629041 h 3307417"/>
                    <a:gd name="connsiteX101" fmla="*/ 1549310 w 2015889"/>
                    <a:gd name="connsiteY101" fmla="*/ 2483067 h 3307417"/>
                    <a:gd name="connsiteX102" fmla="*/ 1520113 w 2015889"/>
                    <a:gd name="connsiteY102" fmla="*/ 2723923 h 3307417"/>
                    <a:gd name="connsiteX103" fmla="*/ 1490917 w 2015889"/>
                    <a:gd name="connsiteY103" fmla="*/ 2738520 h 3307417"/>
                    <a:gd name="connsiteX104" fmla="*/ 1512814 w 2015889"/>
                    <a:gd name="connsiteY104" fmla="*/ 2526859 h 3307417"/>
                    <a:gd name="connsiteX105" fmla="*/ 1483618 w 2015889"/>
                    <a:gd name="connsiteY105" fmla="*/ 2424678 h 3307417"/>
                    <a:gd name="connsiteX106" fmla="*/ 1403327 w 2015889"/>
                    <a:gd name="connsiteY106" fmla="*/ 2402782 h 3307417"/>
                    <a:gd name="connsiteX107" fmla="*/ 1337635 w 2015889"/>
                    <a:gd name="connsiteY107" fmla="*/ 2278705 h 3307417"/>
                    <a:gd name="connsiteX108" fmla="*/ 1264643 w 2015889"/>
                    <a:gd name="connsiteY108" fmla="*/ 2205718 h 3307417"/>
                    <a:gd name="connsiteX109" fmla="*/ 1045669 w 2015889"/>
                    <a:gd name="connsiteY109" fmla="*/ 2556054 h 3307417"/>
                    <a:gd name="connsiteX110" fmla="*/ 1096763 w 2015889"/>
                    <a:gd name="connsiteY110" fmla="*/ 2665534 h 3307417"/>
                    <a:gd name="connsiteX111" fmla="*/ 1133259 w 2015889"/>
                    <a:gd name="connsiteY111" fmla="*/ 2855299 h 3307417"/>
                    <a:gd name="connsiteX112" fmla="*/ 1089464 w 2015889"/>
                    <a:gd name="connsiteY112" fmla="*/ 2899091 h 3307417"/>
                    <a:gd name="connsiteX113" fmla="*/ 1045669 w 2015889"/>
                    <a:gd name="connsiteY113" fmla="*/ 2731222 h 3307417"/>
                    <a:gd name="connsiteX114" fmla="*/ 987276 w 2015889"/>
                    <a:gd name="connsiteY114" fmla="*/ 2614443 h 3307417"/>
                    <a:gd name="connsiteX115" fmla="*/ 1031071 w 2015889"/>
                    <a:gd name="connsiteY115" fmla="*/ 2497665 h 3307417"/>
                    <a:gd name="connsiteX116" fmla="*/ 1191652 w 2015889"/>
                    <a:gd name="connsiteY116" fmla="*/ 2242212 h 3307417"/>
                    <a:gd name="connsiteX117" fmla="*/ 1220849 w 2015889"/>
                    <a:gd name="connsiteY117" fmla="*/ 2154628 h 3307417"/>
                    <a:gd name="connsiteX118" fmla="*/ 1067567 w 2015889"/>
                    <a:gd name="connsiteY118" fmla="*/ 1913772 h 3307417"/>
                    <a:gd name="connsiteX119" fmla="*/ 1009173 w 2015889"/>
                    <a:gd name="connsiteY119" fmla="*/ 2001356 h 3307417"/>
                    <a:gd name="connsiteX120" fmla="*/ 950780 w 2015889"/>
                    <a:gd name="connsiteY120" fmla="*/ 2118135 h 3307417"/>
                    <a:gd name="connsiteX121" fmla="*/ 950780 w 2015889"/>
                    <a:gd name="connsiteY121" fmla="*/ 2227614 h 3307417"/>
                    <a:gd name="connsiteX122" fmla="*/ 892387 w 2015889"/>
                    <a:gd name="connsiteY122" fmla="*/ 2402782 h 3307417"/>
                    <a:gd name="connsiteX123" fmla="*/ 863191 w 2015889"/>
                    <a:gd name="connsiteY123" fmla="*/ 2534158 h 3307417"/>
                    <a:gd name="connsiteX124" fmla="*/ 921584 w 2015889"/>
                    <a:gd name="connsiteY124" fmla="*/ 2760416 h 3307417"/>
                    <a:gd name="connsiteX125" fmla="*/ 1009173 w 2015889"/>
                    <a:gd name="connsiteY125" fmla="*/ 2913688 h 3307417"/>
                    <a:gd name="connsiteX126" fmla="*/ 1125960 w 2015889"/>
                    <a:gd name="connsiteY126" fmla="*/ 3023168 h 3307417"/>
                    <a:gd name="connsiteX127" fmla="*/ 1250045 w 2015889"/>
                    <a:gd name="connsiteY127" fmla="*/ 3183738 h 3307417"/>
                    <a:gd name="connsiteX128" fmla="*/ 1476319 w 2015889"/>
                    <a:gd name="connsiteY128" fmla="*/ 3256725 h 3307417"/>
                    <a:gd name="connsiteX129" fmla="*/ 1301139 w 2015889"/>
                    <a:gd name="connsiteY129" fmla="*/ 3242128 h 3307417"/>
                    <a:gd name="connsiteX130" fmla="*/ 1235447 w 2015889"/>
                    <a:gd name="connsiteY130" fmla="*/ 3278621 h 3307417"/>
                    <a:gd name="connsiteX131" fmla="*/ 1191652 w 2015889"/>
                    <a:gd name="connsiteY131" fmla="*/ 3183738 h 3307417"/>
                    <a:gd name="connsiteX132" fmla="*/ 1052968 w 2015889"/>
                    <a:gd name="connsiteY132" fmla="*/ 2979376 h 3307417"/>
                    <a:gd name="connsiteX133" fmla="*/ 943481 w 2015889"/>
                    <a:gd name="connsiteY133" fmla="*/ 2899091 h 3307417"/>
                    <a:gd name="connsiteX134" fmla="*/ 943481 w 2015889"/>
                    <a:gd name="connsiteY134" fmla="*/ 3118051 h 3307417"/>
                    <a:gd name="connsiteX135" fmla="*/ 1009173 w 2015889"/>
                    <a:gd name="connsiteY135" fmla="*/ 3293218 h 3307417"/>
                    <a:gd name="connsiteX136" fmla="*/ 958079 w 2015889"/>
                    <a:gd name="connsiteY136" fmla="*/ 3278621 h 3307417"/>
                    <a:gd name="connsiteX137" fmla="*/ 936182 w 2015889"/>
                    <a:gd name="connsiteY137" fmla="*/ 3132648 h 3307417"/>
                    <a:gd name="connsiteX138" fmla="*/ 906985 w 2015889"/>
                    <a:gd name="connsiteY138" fmla="*/ 2869896 h 3307417"/>
                    <a:gd name="connsiteX139" fmla="*/ 848592 w 2015889"/>
                    <a:gd name="connsiteY139" fmla="*/ 2658235 h 3307417"/>
                    <a:gd name="connsiteX140" fmla="*/ 804798 w 2015889"/>
                    <a:gd name="connsiteY140" fmla="*/ 2556054 h 3307417"/>
                    <a:gd name="connsiteX141" fmla="*/ 812097 w 2015889"/>
                    <a:gd name="connsiteY141" fmla="*/ 2410081 h 3307417"/>
                    <a:gd name="connsiteX142" fmla="*/ 899686 w 2015889"/>
                    <a:gd name="connsiteY142" fmla="*/ 2161927 h 3307417"/>
                    <a:gd name="connsiteX143" fmla="*/ 914285 w 2015889"/>
                    <a:gd name="connsiteY143" fmla="*/ 2030551 h 3307417"/>
                    <a:gd name="connsiteX144" fmla="*/ 885088 w 2015889"/>
                    <a:gd name="connsiteY144" fmla="*/ 1972161 h 3307417"/>
                    <a:gd name="connsiteX145" fmla="*/ 848592 w 2015889"/>
                    <a:gd name="connsiteY145" fmla="*/ 1964863 h 3307417"/>
                    <a:gd name="connsiteX146" fmla="*/ 819396 w 2015889"/>
                    <a:gd name="connsiteY146" fmla="*/ 2052447 h 3307417"/>
                    <a:gd name="connsiteX147" fmla="*/ 797498 w 2015889"/>
                    <a:gd name="connsiteY147" fmla="*/ 2227614 h 3307417"/>
                    <a:gd name="connsiteX148" fmla="*/ 804798 w 2015889"/>
                    <a:gd name="connsiteY148" fmla="*/ 2307900 h 3307417"/>
                    <a:gd name="connsiteX149" fmla="*/ 775601 w 2015889"/>
                    <a:gd name="connsiteY149" fmla="*/ 2322497 h 3307417"/>
                    <a:gd name="connsiteX150" fmla="*/ 775601 w 2015889"/>
                    <a:gd name="connsiteY150" fmla="*/ 2410081 h 3307417"/>
                    <a:gd name="connsiteX151" fmla="*/ 731806 w 2015889"/>
                    <a:gd name="connsiteY151" fmla="*/ 2461171 h 3307417"/>
                    <a:gd name="connsiteX152" fmla="*/ 731806 w 2015889"/>
                    <a:gd name="connsiteY152" fmla="*/ 2556054 h 3307417"/>
                    <a:gd name="connsiteX153" fmla="*/ 739105 w 2015889"/>
                    <a:gd name="connsiteY153" fmla="*/ 2607145 h 3307417"/>
                    <a:gd name="connsiteX154" fmla="*/ 702610 w 2015889"/>
                    <a:gd name="connsiteY154" fmla="*/ 2446574 h 3307417"/>
                    <a:gd name="connsiteX155" fmla="*/ 753704 w 2015889"/>
                    <a:gd name="connsiteY155" fmla="*/ 2329796 h 3307417"/>
                    <a:gd name="connsiteX156" fmla="*/ 709909 w 2015889"/>
                    <a:gd name="connsiteY156" fmla="*/ 2213017 h 3307417"/>
                    <a:gd name="connsiteX157" fmla="*/ 644216 w 2015889"/>
                    <a:gd name="connsiteY157" fmla="*/ 2191121 h 3307417"/>
                    <a:gd name="connsiteX158" fmla="*/ 702610 w 2015889"/>
                    <a:gd name="connsiteY158" fmla="*/ 2154628 h 3307417"/>
                    <a:gd name="connsiteX159" fmla="*/ 688011 w 2015889"/>
                    <a:gd name="connsiteY159" fmla="*/ 2081641 h 3307417"/>
                    <a:gd name="connsiteX160" fmla="*/ 498234 w 2015889"/>
                    <a:gd name="connsiteY160" fmla="*/ 2198420 h 3307417"/>
                    <a:gd name="connsiteX161" fmla="*/ 469037 w 2015889"/>
                    <a:gd name="connsiteY161" fmla="*/ 2154628 h 3307417"/>
                    <a:gd name="connsiteX162" fmla="*/ 629618 w 2015889"/>
                    <a:gd name="connsiteY162" fmla="*/ 2081641 h 3307417"/>
                    <a:gd name="connsiteX163" fmla="*/ 476336 w 2015889"/>
                    <a:gd name="connsiteY163" fmla="*/ 1884578 h 3307417"/>
                    <a:gd name="connsiteX164" fmla="*/ 658815 w 2015889"/>
                    <a:gd name="connsiteY164" fmla="*/ 2023252 h 3307417"/>
                    <a:gd name="connsiteX165" fmla="*/ 731806 w 2015889"/>
                    <a:gd name="connsiteY165" fmla="*/ 1986759 h 3307417"/>
                    <a:gd name="connsiteX166" fmla="*/ 782900 w 2015889"/>
                    <a:gd name="connsiteY166" fmla="*/ 1811591 h 3307417"/>
                    <a:gd name="connsiteX167" fmla="*/ 724507 w 2015889"/>
                    <a:gd name="connsiteY167" fmla="*/ 1687514 h 3307417"/>
                    <a:gd name="connsiteX168" fmla="*/ 600422 w 2015889"/>
                    <a:gd name="connsiteY168" fmla="*/ 1658319 h 3307417"/>
                    <a:gd name="connsiteX169" fmla="*/ 622319 w 2015889"/>
                    <a:gd name="connsiteY169" fmla="*/ 1563437 h 3307417"/>
                    <a:gd name="connsiteX170" fmla="*/ 607721 w 2015889"/>
                    <a:gd name="connsiteY170" fmla="*/ 1461256 h 3307417"/>
                    <a:gd name="connsiteX171" fmla="*/ 534729 w 2015889"/>
                    <a:gd name="connsiteY171" fmla="*/ 1453957 h 3307417"/>
                    <a:gd name="connsiteX172" fmla="*/ 461738 w 2015889"/>
                    <a:gd name="connsiteY172" fmla="*/ 1497749 h 3307417"/>
                    <a:gd name="connsiteX173" fmla="*/ 359550 w 2015889"/>
                    <a:gd name="connsiteY173" fmla="*/ 1497749 h 3307417"/>
                    <a:gd name="connsiteX174" fmla="*/ 264661 w 2015889"/>
                    <a:gd name="connsiteY174" fmla="*/ 1534242 h 3307417"/>
                    <a:gd name="connsiteX175" fmla="*/ 155174 w 2015889"/>
                    <a:gd name="connsiteY175" fmla="*/ 1512346 h 3307417"/>
                    <a:gd name="connsiteX176" fmla="*/ 96781 w 2015889"/>
                    <a:gd name="connsiteY176" fmla="*/ 1483152 h 3307417"/>
                    <a:gd name="connsiteX177" fmla="*/ 1892 w 2015889"/>
                    <a:gd name="connsiteY177" fmla="*/ 1519645 h 3307417"/>
                    <a:gd name="connsiteX178" fmla="*/ 31088 w 2015889"/>
                    <a:gd name="connsiteY178" fmla="*/ 1410165 h 3307417"/>
                    <a:gd name="connsiteX179" fmla="*/ 1892 w 2015889"/>
                    <a:gd name="connsiteY179" fmla="*/ 1359074 h 3307417"/>
                    <a:gd name="connsiteX180" fmla="*/ 74883 w 2015889"/>
                    <a:gd name="connsiteY180" fmla="*/ 1366373 h 3307417"/>
                    <a:gd name="connsiteX181" fmla="*/ 177071 w 2015889"/>
                    <a:gd name="connsiteY181" fmla="*/ 1256893 h 3307417"/>
                    <a:gd name="connsiteX182" fmla="*/ 169772 w 2015889"/>
                    <a:gd name="connsiteY182" fmla="*/ 1359074 h 3307417"/>
                    <a:gd name="connsiteX183" fmla="*/ 125977 w 2015889"/>
                    <a:gd name="connsiteY183" fmla="*/ 1432061 h 3307417"/>
                    <a:gd name="connsiteX184" fmla="*/ 184370 w 2015889"/>
                    <a:gd name="connsiteY184" fmla="*/ 1468554 h 3307417"/>
                    <a:gd name="connsiteX185" fmla="*/ 279259 w 2015889"/>
                    <a:gd name="connsiteY185" fmla="*/ 1468554 h 3307417"/>
                    <a:gd name="connsiteX186" fmla="*/ 359550 w 2015889"/>
                    <a:gd name="connsiteY186" fmla="*/ 1446658 h 3307417"/>
                    <a:gd name="connsiteX187" fmla="*/ 512832 w 2015889"/>
                    <a:gd name="connsiteY187" fmla="*/ 1402866 h 3307417"/>
                    <a:gd name="connsiteX188" fmla="*/ 585823 w 2015889"/>
                    <a:gd name="connsiteY188" fmla="*/ 1359074 h 3307417"/>
                    <a:gd name="connsiteX189" fmla="*/ 527430 w 2015889"/>
                    <a:gd name="connsiteY189" fmla="*/ 1293386 h 3307417"/>
                    <a:gd name="connsiteX190" fmla="*/ 432541 w 2015889"/>
                    <a:gd name="connsiteY190" fmla="*/ 1213101 h 3307417"/>
                    <a:gd name="connsiteX191" fmla="*/ 301157 w 2015889"/>
                    <a:gd name="connsiteY191" fmla="*/ 1154712 h 3307417"/>
                    <a:gd name="connsiteX192" fmla="*/ 308456 w 2015889"/>
                    <a:gd name="connsiteY192" fmla="*/ 1089024 h 3307417"/>
                    <a:gd name="connsiteX193" fmla="*/ 220866 w 2015889"/>
                    <a:gd name="connsiteY193" fmla="*/ 972246 h 3307417"/>
                    <a:gd name="connsiteX194" fmla="*/ 169772 w 2015889"/>
                    <a:gd name="connsiteY194" fmla="*/ 833571 h 3307417"/>
                    <a:gd name="connsiteX195" fmla="*/ 162473 w 2015889"/>
                    <a:gd name="connsiteY195" fmla="*/ 745987 h 3307417"/>
                    <a:gd name="connsiteX196" fmla="*/ 235464 w 2015889"/>
                    <a:gd name="connsiteY196" fmla="*/ 614611 h 3307417"/>
                    <a:gd name="connsiteX197" fmla="*/ 330353 w 2015889"/>
                    <a:gd name="connsiteY197" fmla="*/ 417548 h 3307417"/>
                    <a:gd name="connsiteX198" fmla="*/ 264661 w 2015889"/>
                    <a:gd name="connsiteY198" fmla="*/ 629209 h 3307417"/>
                    <a:gd name="connsiteX199" fmla="*/ 213567 w 2015889"/>
                    <a:gd name="connsiteY199" fmla="*/ 804376 h 3307417"/>
                    <a:gd name="connsiteX200" fmla="*/ 264661 w 2015889"/>
                    <a:gd name="connsiteY200" fmla="*/ 950350 h 3307417"/>
                    <a:gd name="connsiteX201" fmla="*/ 483635 w 2015889"/>
                    <a:gd name="connsiteY201" fmla="*/ 1176608 h 3307417"/>
                    <a:gd name="connsiteX202" fmla="*/ 607721 w 2015889"/>
                    <a:gd name="connsiteY202" fmla="*/ 1256893 h 3307417"/>
                    <a:gd name="connsiteX203" fmla="*/ 636917 w 2015889"/>
                    <a:gd name="connsiteY203" fmla="*/ 1278789 h 3307417"/>
                    <a:gd name="connsiteX204" fmla="*/ 615020 w 2015889"/>
                    <a:gd name="connsiteY204" fmla="*/ 1110920 h 3307417"/>
                    <a:gd name="connsiteX205" fmla="*/ 585823 w 2015889"/>
                    <a:gd name="connsiteY205" fmla="*/ 1052531 h 3307417"/>
                    <a:gd name="connsiteX206" fmla="*/ 469037 w 2015889"/>
                    <a:gd name="connsiteY206" fmla="*/ 1016038 h 3307417"/>
                    <a:gd name="connsiteX207" fmla="*/ 512832 w 2015889"/>
                    <a:gd name="connsiteY207" fmla="*/ 950350 h 3307417"/>
                    <a:gd name="connsiteX208" fmla="*/ 483635 w 2015889"/>
                    <a:gd name="connsiteY208" fmla="*/ 906558 h 3307417"/>
                    <a:gd name="connsiteX209" fmla="*/ 301157 w 2015889"/>
                    <a:gd name="connsiteY209" fmla="*/ 818974 h 3307417"/>
                    <a:gd name="connsiteX210" fmla="*/ 366849 w 2015889"/>
                    <a:gd name="connsiteY210" fmla="*/ 818974 h 3307417"/>
                    <a:gd name="connsiteX211" fmla="*/ 425242 w 2015889"/>
                    <a:gd name="connsiteY211" fmla="*/ 636507 h 3307417"/>
                    <a:gd name="connsiteX212" fmla="*/ 469037 w 2015889"/>
                    <a:gd name="connsiteY212" fmla="*/ 833571 h 3307417"/>
                    <a:gd name="connsiteX213" fmla="*/ 483635 w 2015889"/>
                    <a:gd name="connsiteY213" fmla="*/ 556222 h 3307417"/>
                    <a:gd name="connsiteX214" fmla="*/ 388746 w 2015889"/>
                    <a:gd name="connsiteY214" fmla="*/ 322665 h 3307417"/>
                    <a:gd name="connsiteX215" fmla="*/ 483635 w 2015889"/>
                    <a:gd name="connsiteY215" fmla="*/ 468638 h 3307417"/>
                    <a:gd name="connsiteX216" fmla="*/ 542028 w 2015889"/>
                    <a:gd name="connsiteY216" fmla="*/ 709494 h 3307417"/>
                    <a:gd name="connsiteX217" fmla="*/ 520131 w 2015889"/>
                    <a:gd name="connsiteY217" fmla="*/ 804376 h 3307417"/>
                    <a:gd name="connsiteX218" fmla="*/ 578524 w 2015889"/>
                    <a:gd name="connsiteY218" fmla="*/ 928454 h 3307417"/>
                    <a:gd name="connsiteX219" fmla="*/ 688011 w 2015889"/>
                    <a:gd name="connsiteY219" fmla="*/ 1001440 h 3307417"/>
                    <a:gd name="connsiteX220" fmla="*/ 731806 w 2015889"/>
                    <a:gd name="connsiteY220" fmla="*/ 877363 h 3307417"/>
                    <a:gd name="connsiteX221" fmla="*/ 797498 w 2015889"/>
                    <a:gd name="connsiteY221" fmla="*/ 775182 h 3307417"/>
                    <a:gd name="connsiteX222" fmla="*/ 848592 w 2015889"/>
                    <a:gd name="connsiteY222" fmla="*/ 658403 h 3307417"/>
                    <a:gd name="connsiteX223" fmla="*/ 775601 w 2015889"/>
                    <a:gd name="connsiteY223" fmla="*/ 468638 h 3307417"/>
                    <a:gd name="connsiteX224" fmla="*/ 739105 w 2015889"/>
                    <a:gd name="connsiteY224" fmla="*/ 183991 h 3307417"/>
                    <a:gd name="connsiteX225" fmla="*/ 782900 w 2015889"/>
                    <a:gd name="connsiteY225" fmla="*/ 30719 h 3307417"/>
                    <a:gd name="connsiteX226" fmla="*/ 782900 w 2015889"/>
                    <a:gd name="connsiteY226" fmla="*/ 16122 h 3307417"/>
                    <a:gd name="connsiteX227" fmla="*/ 790199 w 2015889"/>
                    <a:gd name="connsiteY227" fmla="*/ 213185 h 3307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15889" h="3307417">
                      <a:moveTo>
                        <a:pt x="746404" y="74511"/>
                      </a:moveTo>
                      <a:cubicBezTo>
                        <a:pt x="765260" y="34368"/>
                        <a:pt x="784116" y="-5775"/>
                        <a:pt x="790199" y="1524"/>
                      </a:cubicBezTo>
                      <a:cubicBezTo>
                        <a:pt x="796282" y="8823"/>
                        <a:pt x="781684" y="65996"/>
                        <a:pt x="782900" y="118303"/>
                      </a:cubicBezTo>
                      <a:cubicBezTo>
                        <a:pt x="784116" y="170610"/>
                        <a:pt x="788982" y="246029"/>
                        <a:pt x="797498" y="315366"/>
                      </a:cubicBezTo>
                      <a:cubicBezTo>
                        <a:pt x="806014" y="384703"/>
                        <a:pt x="816963" y="485668"/>
                        <a:pt x="833994" y="534326"/>
                      </a:cubicBezTo>
                      <a:cubicBezTo>
                        <a:pt x="851025" y="582984"/>
                        <a:pt x="881438" y="590283"/>
                        <a:pt x="899686" y="607313"/>
                      </a:cubicBezTo>
                      <a:cubicBezTo>
                        <a:pt x="917934" y="624343"/>
                        <a:pt x="910635" y="642589"/>
                        <a:pt x="943481" y="636507"/>
                      </a:cubicBezTo>
                      <a:cubicBezTo>
                        <a:pt x="976327" y="630425"/>
                        <a:pt x="1052968" y="595148"/>
                        <a:pt x="1096763" y="570819"/>
                      </a:cubicBezTo>
                      <a:cubicBezTo>
                        <a:pt x="1140558" y="546490"/>
                        <a:pt x="1170971" y="512430"/>
                        <a:pt x="1206250" y="490534"/>
                      </a:cubicBezTo>
                      <a:cubicBezTo>
                        <a:pt x="1241529" y="468638"/>
                        <a:pt x="1314521" y="427280"/>
                        <a:pt x="1308438" y="439444"/>
                      </a:cubicBezTo>
                      <a:cubicBezTo>
                        <a:pt x="1302356" y="451609"/>
                        <a:pt x="1212333" y="529461"/>
                        <a:pt x="1169755" y="563521"/>
                      </a:cubicBezTo>
                      <a:cubicBezTo>
                        <a:pt x="1127177" y="597581"/>
                        <a:pt x="1089464" y="621910"/>
                        <a:pt x="1052968" y="643806"/>
                      </a:cubicBezTo>
                      <a:cubicBezTo>
                        <a:pt x="1016472" y="665702"/>
                        <a:pt x="981193" y="673001"/>
                        <a:pt x="950780" y="694897"/>
                      </a:cubicBezTo>
                      <a:cubicBezTo>
                        <a:pt x="920367" y="716793"/>
                        <a:pt x="894820" y="752070"/>
                        <a:pt x="870490" y="775182"/>
                      </a:cubicBezTo>
                      <a:cubicBezTo>
                        <a:pt x="846160" y="798294"/>
                        <a:pt x="816963" y="806809"/>
                        <a:pt x="804798" y="833571"/>
                      </a:cubicBezTo>
                      <a:cubicBezTo>
                        <a:pt x="792633" y="860333"/>
                        <a:pt x="807230" y="900475"/>
                        <a:pt x="797498" y="935752"/>
                      </a:cubicBezTo>
                      <a:cubicBezTo>
                        <a:pt x="787766" y="971029"/>
                        <a:pt x="745187" y="1005089"/>
                        <a:pt x="746404" y="1045232"/>
                      </a:cubicBezTo>
                      <a:cubicBezTo>
                        <a:pt x="747621" y="1085375"/>
                        <a:pt x="791416" y="1141331"/>
                        <a:pt x="804798" y="1176608"/>
                      </a:cubicBezTo>
                      <a:cubicBezTo>
                        <a:pt x="818180" y="1211885"/>
                        <a:pt x="813313" y="1241079"/>
                        <a:pt x="826695" y="1256893"/>
                      </a:cubicBezTo>
                      <a:cubicBezTo>
                        <a:pt x="840077" y="1272707"/>
                        <a:pt x="860758" y="1272706"/>
                        <a:pt x="885088" y="1271490"/>
                      </a:cubicBezTo>
                      <a:cubicBezTo>
                        <a:pt x="909418" y="1270274"/>
                        <a:pt x="953214" y="1266625"/>
                        <a:pt x="972678" y="1249595"/>
                      </a:cubicBezTo>
                      <a:cubicBezTo>
                        <a:pt x="992142" y="1232565"/>
                        <a:pt x="997008" y="1203369"/>
                        <a:pt x="1001874" y="1169309"/>
                      </a:cubicBezTo>
                      <a:cubicBezTo>
                        <a:pt x="1006740" y="1135249"/>
                        <a:pt x="1000658" y="1085374"/>
                        <a:pt x="1001874" y="1045232"/>
                      </a:cubicBezTo>
                      <a:cubicBezTo>
                        <a:pt x="1003090" y="1005090"/>
                        <a:pt x="1010389" y="966164"/>
                        <a:pt x="1009173" y="928454"/>
                      </a:cubicBezTo>
                      <a:cubicBezTo>
                        <a:pt x="1007957" y="890744"/>
                        <a:pt x="995792" y="848169"/>
                        <a:pt x="994575" y="818974"/>
                      </a:cubicBezTo>
                      <a:cubicBezTo>
                        <a:pt x="993359" y="789779"/>
                        <a:pt x="994575" y="780048"/>
                        <a:pt x="1001874" y="753286"/>
                      </a:cubicBezTo>
                      <a:cubicBezTo>
                        <a:pt x="1009173" y="726524"/>
                        <a:pt x="1029854" y="652321"/>
                        <a:pt x="1038370" y="658403"/>
                      </a:cubicBezTo>
                      <a:cubicBezTo>
                        <a:pt x="1046886" y="664485"/>
                        <a:pt x="1045669" y="741121"/>
                        <a:pt x="1052968" y="789779"/>
                      </a:cubicBezTo>
                      <a:cubicBezTo>
                        <a:pt x="1060267" y="838437"/>
                        <a:pt x="1077299" y="904125"/>
                        <a:pt x="1082165" y="950350"/>
                      </a:cubicBezTo>
                      <a:cubicBezTo>
                        <a:pt x="1087031" y="996575"/>
                        <a:pt x="1074866" y="1034284"/>
                        <a:pt x="1082165" y="1067128"/>
                      </a:cubicBezTo>
                      <a:cubicBezTo>
                        <a:pt x="1089464" y="1099972"/>
                        <a:pt x="1104063" y="1131599"/>
                        <a:pt x="1125960" y="1147413"/>
                      </a:cubicBezTo>
                      <a:cubicBezTo>
                        <a:pt x="1147857" y="1163227"/>
                        <a:pt x="1181920" y="1166877"/>
                        <a:pt x="1213549" y="1162011"/>
                      </a:cubicBezTo>
                      <a:cubicBezTo>
                        <a:pt x="1245178" y="1157145"/>
                        <a:pt x="1281674" y="1148630"/>
                        <a:pt x="1315737" y="1118219"/>
                      </a:cubicBezTo>
                      <a:cubicBezTo>
                        <a:pt x="1349800" y="1087808"/>
                        <a:pt x="1393595" y="1026985"/>
                        <a:pt x="1417925" y="979544"/>
                      </a:cubicBezTo>
                      <a:cubicBezTo>
                        <a:pt x="1442255" y="932103"/>
                        <a:pt x="1450771" y="866415"/>
                        <a:pt x="1461720" y="833571"/>
                      </a:cubicBezTo>
                      <a:cubicBezTo>
                        <a:pt x="1472669" y="800727"/>
                        <a:pt x="1464154" y="800727"/>
                        <a:pt x="1483618" y="782480"/>
                      </a:cubicBezTo>
                      <a:cubicBezTo>
                        <a:pt x="1503082" y="764233"/>
                        <a:pt x="1554177" y="742337"/>
                        <a:pt x="1578507" y="724091"/>
                      </a:cubicBezTo>
                      <a:cubicBezTo>
                        <a:pt x="1602837" y="705845"/>
                        <a:pt x="1629601" y="673001"/>
                        <a:pt x="1629601" y="673001"/>
                      </a:cubicBezTo>
                      <a:cubicBezTo>
                        <a:pt x="1649065" y="653538"/>
                        <a:pt x="1673396" y="630425"/>
                        <a:pt x="1695293" y="607313"/>
                      </a:cubicBezTo>
                      <a:cubicBezTo>
                        <a:pt x="1717190" y="584201"/>
                        <a:pt x="1733005" y="552573"/>
                        <a:pt x="1760985" y="534326"/>
                      </a:cubicBezTo>
                      <a:cubicBezTo>
                        <a:pt x="1788965" y="516079"/>
                        <a:pt x="1854657" y="491751"/>
                        <a:pt x="1863173" y="497833"/>
                      </a:cubicBezTo>
                      <a:cubicBezTo>
                        <a:pt x="1871689" y="503915"/>
                        <a:pt x="1831543" y="548923"/>
                        <a:pt x="1812079" y="570819"/>
                      </a:cubicBezTo>
                      <a:cubicBezTo>
                        <a:pt x="1792615" y="592715"/>
                        <a:pt x="1790182" y="592716"/>
                        <a:pt x="1746387" y="629209"/>
                      </a:cubicBezTo>
                      <a:cubicBezTo>
                        <a:pt x="1702592" y="665702"/>
                        <a:pt x="1591888" y="742338"/>
                        <a:pt x="1549310" y="789779"/>
                      </a:cubicBezTo>
                      <a:cubicBezTo>
                        <a:pt x="1506732" y="837220"/>
                        <a:pt x="1517680" y="862765"/>
                        <a:pt x="1490917" y="913856"/>
                      </a:cubicBezTo>
                      <a:cubicBezTo>
                        <a:pt x="1464154" y="964947"/>
                        <a:pt x="1411843" y="1056180"/>
                        <a:pt x="1388729" y="1096323"/>
                      </a:cubicBezTo>
                      <a:cubicBezTo>
                        <a:pt x="1365615" y="1136466"/>
                        <a:pt x="1336418" y="1152279"/>
                        <a:pt x="1352233" y="1154712"/>
                      </a:cubicBezTo>
                      <a:cubicBezTo>
                        <a:pt x="1368048" y="1157145"/>
                        <a:pt x="1444689" y="1113353"/>
                        <a:pt x="1483618" y="1110920"/>
                      </a:cubicBezTo>
                      <a:cubicBezTo>
                        <a:pt x="1522547" y="1108487"/>
                        <a:pt x="1549310" y="1130384"/>
                        <a:pt x="1585806" y="1140115"/>
                      </a:cubicBezTo>
                      <a:cubicBezTo>
                        <a:pt x="1622302" y="1149846"/>
                        <a:pt x="1702592" y="1169309"/>
                        <a:pt x="1702592" y="1169309"/>
                      </a:cubicBezTo>
                      <a:cubicBezTo>
                        <a:pt x="1741521" y="1179040"/>
                        <a:pt x="1802347" y="1183907"/>
                        <a:pt x="1819378" y="1198504"/>
                      </a:cubicBezTo>
                      <a:cubicBezTo>
                        <a:pt x="1836409" y="1213101"/>
                        <a:pt x="1812079" y="1245945"/>
                        <a:pt x="1804780" y="1256893"/>
                      </a:cubicBezTo>
                      <a:cubicBezTo>
                        <a:pt x="1797481" y="1267841"/>
                        <a:pt x="1803563" y="1273924"/>
                        <a:pt x="1775583" y="1264192"/>
                      </a:cubicBezTo>
                      <a:cubicBezTo>
                        <a:pt x="1747603" y="1254461"/>
                        <a:pt x="1683128" y="1215534"/>
                        <a:pt x="1636900" y="1198504"/>
                      </a:cubicBezTo>
                      <a:cubicBezTo>
                        <a:pt x="1590672" y="1181474"/>
                        <a:pt x="1555393" y="1163227"/>
                        <a:pt x="1498216" y="1162011"/>
                      </a:cubicBezTo>
                      <a:cubicBezTo>
                        <a:pt x="1441039" y="1160795"/>
                        <a:pt x="1344934" y="1168093"/>
                        <a:pt x="1293840" y="1191205"/>
                      </a:cubicBezTo>
                      <a:cubicBezTo>
                        <a:pt x="1242746" y="1214317"/>
                        <a:pt x="1191652" y="1300685"/>
                        <a:pt x="1191652" y="1300685"/>
                      </a:cubicBezTo>
                      <a:cubicBezTo>
                        <a:pt x="1160022" y="1334745"/>
                        <a:pt x="1118660" y="1363941"/>
                        <a:pt x="1104062" y="1395568"/>
                      </a:cubicBezTo>
                      <a:cubicBezTo>
                        <a:pt x="1089464" y="1427196"/>
                        <a:pt x="1101629" y="1452740"/>
                        <a:pt x="1104062" y="1490450"/>
                      </a:cubicBezTo>
                      <a:cubicBezTo>
                        <a:pt x="1106495" y="1528160"/>
                        <a:pt x="1106496" y="1592631"/>
                        <a:pt x="1118661" y="1621826"/>
                      </a:cubicBezTo>
                      <a:cubicBezTo>
                        <a:pt x="1130826" y="1651021"/>
                        <a:pt x="1152724" y="1646155"/>
                        <a:pt x="1177054" y="1665618"/>
                      </a:cubicBezTo>
                      <a:cubicBezTo>
                        <a:pt x="1201384" y="1685081"/>
                        <a:pt x="1234230" y="1725223"/>
                        <a:pt x="1264643" y="1738604"/>
                      </a:cubicBezTo>
                      <a:cubicBezTo>
                        <a:pt x="1295056" y="1751985"/>
                        <a:pt x="1332769" y="1739821"/>
                        <a:pt x="1359532" y="1745903"/>
                      </a:cubicBezTo>
                      <a:cubicBezTo>
                        <a:pt x="1386295" y="1751985"/>
                        <a:pt x="1391162" y="1771449"/>
                        <a:pt x="1425225" y="1775098"/>
                      </a:cubicBezTo>
                      <a:cubicBezTo>
                        <a:pt x="1459288" y="1778747"/>
                        <a:pt x="1528629" y="1760500"/>
                        <a:pt x="1563908" y="1767799"/>
                      </a:cubicBezTo>
                      <a:cubicBezTo>
                        <a:pt x="1599187" y="1775098"/>
                        <a:pt x="1617436" y="1809159"/>
                        <a:pt x="1636900" y="1818890"/>
                      </a:cubicBezTo>
                      <a:cubicBezTo>
                        <a:pt x="1656364" y="1828621"/>
                        <a:pt x="1666097" y="1837136"/>
                        <a:pt x="1680695" y="1826188"/>
                      </a:cubicBezTo>
                      <a:cubicBezTo>
                        <a:pt x="1695293" y="1815240"/>
                        <a:pt x="1708674" y="1762934"/>
                        <a:pt x="1724489" y="1753202"/>
                      </a:cubicBezTo>
                      <a:cubicBezTo>
                        <a:pt x="1740304" y="1743470"/>
                        <a:pt x="1759768" y="1764150"/>
                        <a:pt x="1775583" y="1767799"/>
                      </a:cubicBezTo>
                      <a:cubicBezTo>
                        <a:pt x="1791398" y="1771448"/>
                        <a:pt x="1805996" y="1777531"/>
                        <a:pt x="1819378" y="1775098"/>
                      </a:cubicBezTo>
                      <a:cubicBezTo>
                        <a:pt x="1832760" y="1772665"/>
                        <a:pt x="1846142" y="1741038"/>
                        <a:pt x="1855874" y="1753202"/>
                      </a:cubicBezTo>
                      <a:cubicBezTo>
                        <a:pt x="1865606" y="1765366"/>
                        <a:pt x="1857090" y="1827405"/>
                        <a:pt x="1877771" y="1848084"/>
                      </a:cubicBezTo>
                      <a:cubicBezTo>
                        <a:pt x="1898452" y="1868764"/>
                        <a:pt x="1958062" y="1867547"/>
                        <a:pt x="1979959" y="1877279"/>
                      </a:cubicBezTo>
                      <a:cubicBezTo>
                        <a:pt x="2001856" y="1887011"/>
                        <a:pt x="2028620" y="1904041"/>
                        <a:pt x="2009156" y="1906474"/>
                      </a:cubicBezTo>
                      <a:cubicBezTo>
                        <a:pt x="1989692" y="1908907"/>
                        <a:pt x="1886287" y="1879712"/>
                        <a:pt x="1863173" y="1891876"/>
                      </a:cubicBezTo>
                      <a:cubicBezTo>
                        <a:pt x="1840059" y="1904040"/>
                        <a:pt x="1875338" y="1968512"/>
                        <a:pt x="1870472" y="1979460"/>
                      </a:cubicBezTo>
                      <a:cubicBezTo>
                        <a:pt x="1865606" y="1990408"/>
                        <a:pt x="1855874" y="1978243"/>
                        <a:pt x="1833977" y="1957564"/>
                      </a:cubicBezTo>
                      <a:cubicBezTo>
                        <a:pt x="1812080" y="1936885"/>
                        <a:pt x="1769501" y="1868764"/>
                        <a:pt x="1739088" y="1855383"/>
                      </a:cubicBezTo>
                      <a:cubicBezTo>
                        <a:pt x="1708675" y="1842002"/>
                        <a:pt x="1679478" y="1883361"/>
                        <a:pt x="1651498" y="1877279"/>
                      </a:cubicBezTo>
                      <a:cubicBezTo>
                        <a:pt x="1623518" y="1871197"/>
                        <a:pt x="1605270" y="1827405"/>
                        <a:pt x="1571207" y="1818890"/>
                      </a:cubicBezTo>
                      <a:cubicBezTo>
                        <a:pt x="1537144" y="1810375"/>
                        <a:pt x="1494566" y="1817673"/>
                        <a:pt x="1447122" y="1826188"/>
                      </a:cubicBezTo>
                      <a:cubicBezTo>
                        <a:pt x="1399678" y="1834703"/>
                        <a:pt x="1319387" y="1857816"/>
                        <a:pt x="1286541" y="1869980"/>
                      </a:cubicBezTo>
                      <a:cubicBezTo>
                        <a:pt x="1253695" y="1882144"/>
                        <a:pt x="1253695" y="1883361"/>
                        <a:pt x="1250045" y="1899175"/>
                      </a:cubicBezTo>
                      <a:cubicBezTo>
                        <a:pt x="1246395" y="1914989"/>
                        <a:pt x="1257344" y="1929586"/>
                        <a:pt x="1264643" y="1964863"/>
                      </a:cubicBezTo>
                      <a:cubicBezTo>
                        <a:pt x="1271942" y="2000140"/>
                        <a:pt x="1279242" y="2073126"/>
                        <a:pt x="1293840" y="2110836"/>
                      </a:cubicBezTo>
                      <a:cubicBezTo>
                        <a:pt x="1308438" y="2148546"/>
                        <a:pt x="1335202" y="2165576"/>
                        <a:pt x="1352233" y="2191121"/>
                      </a:cubicBezTo>
                      <a:cubicBezTo>
                        <a:pt x="1369264" y="2216666"/>
                        <a:pt x="1387512" y="2262892"/>
                        <a:pt x="1396028" y="2264108"/>
                      </a:cubicBezTo>
                      <a:cubicBezTo>
                        <a:pt x="1404544" y="2265324"/>
                        <a:pt x="1388729" y="2206935"/>
                        <a:pt x="1403327" y="2198420"/>
                      </a:cubicBezTo>
                      <a:cubicBezTo>
                        <a:pt x="1417925" y="2189905"/>
                        <a:pt x="1473886" y="2192338"/>
                        <a:pt x="1483618" y="2213017"/>
                      </a:cubicBezTo>
                      <a:cubicBezTo>
                        <a:pt x="1493350" y="2233697"/>
                        <a:pt x="1460504" y="2298168"/>
                        <a:pt x="1461720" y="2322497"/>
                      </a:cubicBezTo>
                      <a:cubicBezTo>
                        <a:pt x="1462936" y="2346826"/>
                        <a:pt x="1482401" y="2344393"/>
                        <a:pt x="1490917" y="2358990"/>
                      </a:cubicBezTo>
                      <a:cubicBezTo>
                        <a:pt x="1499433" y="2373587"/>
                        <a:pt x="1477535" y="2383319"/>
                        <a:pt x="1512814" y="2410081"/>
                      </a:cubicBezTo>
                      <a:cubicBezTo>
                        <a:pt x="1548093" y="2436843"/>
                        <a:pt x="1661230" y="2490366"/>
                        <a:pt x="1702592" y="2519561"/>
                      </a:cubicBezTo>
                      <a:cubicBezTo>
                        <a:pt x="1743954" y="2548756"/>
                        <a:pt x="1722056" y="2552405"/>
                        <a:pt x="1760985" y="2585249"/>
                      </a:cubicBezTo>
                      <a:cubicBezTo>
                        <a:pt x="1799914" y="2618093"/>
                        <a:pt x="1931298" y="2703243"/>
                        <a:pt x="1936164" y="2716624"/>
                      </a:cubicBezTo>
                      <a:cubicBezTo>
                        <a:pt x="1941030" y="2730005"/>
                        <a:pt x="1813296" y="2654586"/>
                        <a:pt x="1790182" y="2665534"/>
                      </a:cubicBezTo>
                      <a:cubicBezTo>
                        <a:pt x="1767068" y="2676482"/>
                        <a:pt x="1805997" y="2731221"/>
                        <a:pt x="1797481" y="2782312"/>
                      </a:cubicBezTo>
                      <a:cubicBezTo>
                        <a:pt x="1788965" y="2833403"/>
                        <a:pt x="1750037" y="2941666"/>
                        <a:pt x="1739088" y="2972077"/>
                      </a:cubicBezTo>
                      <a:cubicBezTo>
                        <a:pt x="1728139" y="3002488"/>
                        <a:pt x="1731789" y="2986675"/>
                        <a:pt x="1731789" y="2964779"/>
                      </a:cubicBezTo>
                      <a:cubicBezTo>
                        <a:pt x="1731789" y="2942883"/>
                        <a:pt x="1741521" y="2896658"/>
                        <a:pt x="1739088" y="2840702"/>
                      </a:cubicBezTo>
                      <a:cubicBezTo>
                        <a:pt x="1736655" y="2784746"/>
                        <a:pt x="1748820" y="2688647"/>
                        <a:pt x="1717190" y="2629041"/>
                      </a:cubicBezTo>
                      <a:cubicBezTo>
                        <a:pt x="1685560" y="2569435"/>
                        <a:pt x="1582156" y="2467253"/>
                        <a:pt x="1549310" y="2483067"/>
                      </a:cubicBezTo>
                      <a:cubicBezTo>
                        <a:pt x="1516464" y="2498881"/>
                        <a:pt x="1529845" y="2681348"/>
                        <a:pt x="1520113" y="2723923"/>
                      </a:cubicBezTo>
                      <a:cubicBezTo>
                        <a:pt x="1510381" y="2766499"/>
                        <a:pt x="1492133" y="2771364"/>
                        <a:pt x="1490917" y="2738520"/>
                      </a:cubicBezTo>
                      <a:cubicBezTo>
                        <a:pt x="1489701" y="2705676"/>
                        <a:pt x="1514030" y="2579166"/>
                        <a:pt x="1512814" y="2526859"/>
                      </a:cubicBezTo>
                      <a:cubicBezTo>
                        <a:pt x="1511598" y="2474552"/>
                        <a:pt x="1501866" y="2445358"/>
                        <a:pt x="1483618" y="2424678"/>
                      </a:cubicBezTo>
                      <a:cubicBezTo>
                        <a:pt x="1465370" y="2403998"/>
                        <a:pt x="1427657" y="2427111"/>
                        <a:pt x="1403327" y="2402782"/>
                      </a:cubicBezTo>
                      <a:cubicBezTo>
                        <a:pt x="1378997" y="2378453"/>
                        <a:pt x="1360749" y="2311549"/>
                        <a:pt x="1337635" y="2278705"/>
                      </a:cubicBezTo>
                      <a:cubicBezTo>
                        <a:pt x="1314521" y="2245861"/>
                        <a:pt x="1313304" y="2159493"/>
                        <a:pt x="1264643" y="2205718"/>
                      </a:cubicBezTo>
                      <a:cubicBezTo>
                        <a:pt x="1215982" y="2251943"/>
                        <a:pt x="1073649" y="2479418"/>
                        <a:pt x="1045669" y="2556054"/>
                      </a:cubicBezTo>
                      <a:cubicBezTo>
                        <a:pt x="1017689" y="2632690"/>
                        <a:pt x="1082165" y="2615660"/>
                        <a:pt x="1096763" y="2665534"/>
                      </a:cubicBezTo>
                      <a:cubicBezTo>
                        <a:pt x="1111361" y="2715408"/>
                        <a:pt x="1134475" y="2816373"/>
                        <a:pt x="1133259" y="2855299"/>
                      </a:cubicBezTo>
                      <a:cubicBezTo>
                        <a:pt x="1132043" y="2894225"/>
                        <a:pt x="1104062" y="2919770"/>
                        <a:pt x="1089464" y="2899091"/>
                      </a:cubicBezTo>
                      <a:cubicBezTo>
                        <a:pt x="1074866" y="2878412"/>
                        <a:pt x="1062700" y="2778663"/>
                        <a:pt x="1045669" y="2731222"/>
                      </a:cubicBezTo>
                      <a:cubicBezTo>
                        <a:pt x="1028638" y="2683781"/>
                        <a:pt x="989709" y="2653369"/>
                        <a:pt x="987276" y="2614443"/>
                      </a:cubicBezTo>
                      <a:cubicBezTo>
                        <a:pt x="984843" y="2575517"/>
                        <a:pt x="997008" y="2559704"/>
                        <a:pt x="1031071" y="2497665"/>
                      </a:cubicBezTo>
                      <a:cubicBezTo>
                        <a:pt x="1065134" y="2435627"/>
                        <a:pt x="1160022" y="2299385"/>
                        <a:pt x="1191652" y="2242212"/>
                      </a:cubicBezTo>
                      <a:cubicBezTo>
                        <a:pt x="1223282" y="2185039"/>
                        <a:pt x="1241530" y="2209368"/>
                        <a:pt x="1220849" y="2154628"/>
                      </a:cubicBezTo>
                      <a:cubicBezTo>
                        <a:pt x="1200168" y="2099888"/>
                        <a:pt x="1102846" y="1939317"/>
                        <a:pt x="1067567" y="1913772"/>
                      </a:cubicBezTo>
                      <a:cubicBezTo>
                        <a:pt x="1032288" y="1888227"/>
                        <a:pt x="1028638" y="1967296"/>
                        <a:pt x="1009173" y="2001356"/>
                      </a:cubicBezTo>
                      <a:cubicBezTo>
                        <a:pt x="989709" y="2035417"/>
                        <a:pt x="960512" y="2080425"/>
                        <a:pt x="950780" y="2118135"/>
                      </a:cubicBezTo>
                      <a:cubicBezTo>
                        <a:pt x="941048" y="2155845"/>
                        <a:pt x="960512" y="2180173"/>
                        <a:pt x="950780" y="2227614"/>
                      </a:cubicBezTo>
                      <a:cubicBezTo>
                        <a:pt x="941048" y="2275055"/>
                        <a:pt x="906985" y="2351691"/>
                        <a:pt x="892387" y="2402782"/>
                      </a:cubicBezTo>
                      <a:cubicBezTo>
                        <a:pt x="877789" y="2453873"/>
                        <a:pt x="858325" y="2474552"/>
                        <a:pt x="863191" y="2534158"/>
                      </a:cubicBezTo>
                      <a:cubicBezTo>
                        <a:pt x="868057" y="2593764"/>
                        <a:pt x="897254" y="2697161"/>
                        <a:pt x="921584" y="2760416"/>
                      </a:cubicBezTo>
                      <a:cubicBezTo>
                        <a:pt x="945914" y="2823671"/>
                        <a:pt x="975110" y="2869896"/>
                        <a:pt x="1009173" y="2913688"/>
                      </a:cubicBezTo>
                      <a:cubicBezTo>
                        <a:pt x="1043236" y="2957480"/>
                        <a:pt x="1085815" y="2978160"/>
                        <a:pt x="1125960" y="3023168"/>
                      </a:cubicBezTo>
                      <a:cubicBezTo>
                        <a:pt x="1166105" y="3068176"/>
                        <a:pt x="1191652" y="3144812"/>
                        <a:pt x="1250045" y="3183738"/>
                      </a:cubicBezTo>
                      <a:cubicBezTo>
                        <a:pt x="1308438" y="3222664"/>
                        <a:pt x="1467803" y="3246993"/>
                        <a:pt x="1476319" y="3256725"/>
                      </a:cubicBezTo>
                      <a:cubicBezTo>
                        <a:pt x="1484835" y="3266457"/>
                        <a:pt x="1341284" y="3238479"/>
                        <a:pt x="1301139" y="3242128"/>
                      </a:cubicBezTo>
                      <a:cubicBezTo>
                        <a:pt x="1260994" y="3245777"/>
                        <a:pt x="1253695" y="3288353"/>
                        <a:pt x="1235447" y="3278621"/>
                      </a:cubicBezTo>
                      <a:cubicBezTo>
                        <a:pt x="1217199" y="3268889"/>
                        <a:pt x="1222065" y="3233612"/>
                        <a:pt x="1191652" y="3183738"/>
                      </a:cubicBezTo>
                      <a:cubicBezTo>
                        <a:pt x="1161239" y="3133864"/>
                        <a:pt x="1094330" y="3026817"/>
                        <a:pt x="1052968" y="2979376"/>
                      </a:cubicBezTo>
                      <a:cubicBezTo>
                        <a:pt x="1011606" y="2931935"/>
                        <a:pt x="961729" y="2875979"/>
                        <a:pt x="943481" y="2899091"/>
                      </a:cubicBezTo>
                      <a:cubicBezTo>
                        <a:pt x="925233" y="2922203"/>
                        <a:pt x="932532" y="3052363"/>
                        <a:pt x="943481" y="3118051"/>
                      </a:cubicBezTo>
                      <a:cubicBezTo>
                        <a:pt x="954430" y="3183739"/>
                        <a:pt x="1006740" y="3266456"/>
                        <a:pt x="1009173" y="3293218"/>
                      </a:cubicBezTo>
                      <a:cubicBezTo>
                        <a:pt x="1011606" y="3319980"/>
                        <a:pt x="970244" y="3305383"/>
                        <a:pt x="958079" y="3278621"/>
                      </a:cubicBezTo>
                      <a:cubicBezTo>
                        <a:pt x="945914" y="3251859"/>
                        <a:pt x="944698" y="3200769"/>
                        <a:pt x="936182" y="3132648"/>
                      </a:cubicBezTo>
                      <a:cubicBezTo>
                        <a:pt x="927666" y="3064527"/>
                        <a:pt x="921583" y="2948965"/>
                        <a:pt x="906985" y="2869896"/>
                      </a:cubicBezTo>
                      <a:cubicBezTo>
                        <a:pt x="892387" y="2790827"/>
                        <a:pt x="865623" y="2710542"/>
                        <a:pt x="848592" y="2658235"/>
                      </a:cubicBezTo>
                      <a:cubicBezTo>
                        <a:pt x="831561" y="2605928"/>
                        <a:pt x="810881" y="2597413"/>
                        <a:pt x="804798" y="2556054"/>
                      </a:cubicBezTo>
                      <a:cubicBezTo>
                        <a:pt x="798716" y="2514695"/>
                        <a:pt x="796282" y="2475769"/>
                        <a:pt x="812097" y="2410081"/>
                      </a:cubicBezTo>
                      <a:cubicBezTo>
                        <a:pt x="827912" y="2344393"/>
                        <a:pt x="882655" y="2225182"/>
                        <a:pt x="899686" y="2161927"/>
                      </a:cubicBezTo>
                      <a:cubicBezTo>
                        <a:pt x="916717" y="2098672"/>
                        <a:pt x="916718" y="2062179"/>
                        <a:pt x="914285" y="2030551"/>
                      </a:cubicBezTo>
                      <a:cubicBezTo>
                        <a:pt x="911852" y="1998923"/>
                        <a:pt x="896037" y="1983109"/>
                        <a:pt x="885088" y="1972161"/>
                      </a:cubicBezTo>
                      <a:cubicBezTo>
                        <a:pt x="874139" y="1961213"/>
                        <a:pt x="859541" y="1951482"/>
                        <a:pt x="848592" y="1964863"/>
                      </a:cubicBezTo>
                      <a:cubicBezTo>
                        <a:pt x="837643" y="1978244"/>
                        <a:pt x="827912" y="2008655"/>
                        <a:pt x="819396" y="2052447"/>
                      </a:cubicBezTo>
                      <a:cubicBezTo>
                        <a:pt x="810880" y="2096239"/>
                        <a:pt x="799931" y="2185039"/>
                        <a:pt x="797498" y="2227614"/>
                      </a:cubicBezTo>
                      <a:cubicBezTo>
                        <a:pt x="795065" y="2270189"/>
                        <a:pt x="808447" y="2292086"/>
                        <a:pt x="804798" y="2307900"/>
                      </a:cubicBezTo>
                      <a:cubicBezTo>
                        <a:pt x="801149" y="2323714"/>
                        <a:pt x="780467" y="2305467"/>
                        <a:pt x="775601" y="2322497"/>
                      </a:cubicBezTo>
                      <a:cubicBezTo>
                        <a:pt x="770735" y="2339527"/>
                        <a:pt x="782900" y="2386969"/>
                        <a:pt x="775601" y="2410081"/>
                      </a:cubicBezTo>
                      <a:cubicBezTo>
                        <a:pt x="768302" y="2433193"/>
                        <a:pt x="739105" y="2436842"/>
                        <a:pt x="731806" y="2461171"/>
                      </a:cubicBezTo>
                      <a:cubicBezTo>
                        <a:pt x="724507" y="2485500"/>
                        <a:pt x="730589" y="2531725"/>
                        <a:pt x="731806" y="2556054"/>
                      </a:cubicBezTo>
                      <a:cubicBezTo>
                        <a:pt x="733023" y="2580383"/>
                        <a:pt x="743971" y="2625392"/>
                        <a:pt x="739105" y="2607145"/>
                      </a:cubicBezTo>
                      <a:cubicBezTo>
                        <a:pt x="734239" y="2588898"/>
                        <a:pt x="700177" y="2492799"/>
                        <a:pt x="702610" y="2446574"/>
                      </a:cubicBezTo>
                      <a:cubicBezTo>
                        <a:pt x="705043" y="2400349"/>
                        <a:pt x="752488" y="2368722"/>
                        <a:pt x="753704" y="2329796"/>
                      </a:cubicBezTo>
                      <a:cubicBezTo>
                        <a:pt x="754920" y="2290870"/>
                        <a:pt x="728157" y="2236130"/>
                        <a:pt x="709909" y="2213017"/>
                      </a:cubicBezTo>
                      <a:cubicBezTo>
                        <a:pt x="691661" y="2189904"/>
                        <a:pt x="645432" y="2200853"/>
                        <a:pt x="644216" y="2191121"/>
                      </a:cubicBezTo>
                      <a:cubicBezTo>
                        <a:pt x="642999" y="2181390"/>
                        <a:pt x="695311" y="2172875"/>
                        <a:pt x="702610" y="2154628"/>
                      </a:cubicBezTo>
                      <a:cubicBezTo>
                        <a:pt x="709909" y="2136381"/>
                        <a:pt x="722074" y="2074342"/>
                        <a:pt x="688011" y="2081641"/>
                      </a:cubicBezTo>
                      <a:cubicBezTo>
                        <a:pt x="653948" y="2088940"/>
                        <a:pt x="534730" y="2186256"/>
                        <a:pt x="498234" y="2198420"/>
                      </a:cubicBezTo>
                      <a:cubicBezTo>
                        <a:pt x="461738" y="2210585"/>
                        <a:pt x="447140" y="2174091"/>
                        <a:pt x="469037" y="2154628"/>
                      </a:cubicBezTo>
                      <a:cubicBezTo>
                        <a:pt x="490934" y="2135165"/>
                        <a:pt x="628401" y="2126649"/>
                        <a:pt x="629618" y="2081641"/>
                      </a:cubicBezTo>
                      <a:cubicBezTo>
                        <a:pt x="630834" y="2036633"/>
                        <a:pt x="471470" y="1894309"/>
                        <a:pt x="476336" y="1884578"/>
                      </a:cubicBezTo>
                      <a:cubicBezTo>
                        <a:pt x="481202" y="1874847"/>
                        <a:pt x="616237" y="2006222"/>
                        <a:pt x="658815" y="2023252"/>
                      </a:cubicBezTo>
                      <a:cubicBezTo>
                        <a:pt x="701393" y="2040282"/>
                        <a:pt x="711125" y="2022036"/>
                        <a:pt x="731806" y="1986759"/>
                      </a:cubicBezTo>
                      <a:cubicBezTo>
                        <a:pt x="752487" y="1951482"/>
                        <a:pt x="784116" y="1861465"/>
                        <a:pt x="782900" y="1811591"/>
                      </a:cubicBezTo>
                      <a:cubicBezTo>
                        <a:pt x="781684" y="1761717"/>
                        <a:pt x="754920" y="1713059"/>
                        <a:pt x="724507" y="1687514"/>
                      </a:cubicBezTo>
                      <a:cubicBezTo>
                        <a:pt x="694094" y="1661969"/>
                        <a:pt x="617453" y="1678998"/>
                        <a:pt x="600422" y="1658319"/>
                      </a:cubicBezTo>
                      <a:cubicBezTo>
                        <a:pt x="583391" y="1637640"/>
                        <a:pt x="621103" y="1596281"/>
                        <a:pt x="622319" y="1563437"/>
                      </a:cubicBezTo>
                      <a:cubicBezTo>
                        <a:pt x="623535" y="1530593"/>
                        <a:pt x="622319" y="1479503"/>
                        <a:pt x="607721" y="1461256"/>
                      </a:cubicBezTo>
                      <a:cubicBezTo>
                        <a:pt x="593123" y="1443009"/>
                        <a:pt x="559059" y="1447875"/>
                        <a:pt x="534729" y="1453957"/>
                      </a:cubicBezTo>
                      <a:cubicBezTo>
                        <a:pt x="510399" y="1460039"/>
                        <a:pt x="490934" y="1490450"/>
                        <a:pt x="461738" y="1497749"/>
                      </a:cubicBezTo>
                      <a:cubicBezTo>
                        <a:pt x="432541" y="1505048"/>
                        <a:pt x="392396" y="1491667"/>
                        <a:pt x="359550" y="1497749"/>
                      </a:cubicBezTo>
                      <a:cubicBezTo>
                        <a:pt x="326704" y="1503831"/>
                        <a:pt x="298724" y="1531809"/>
                        <a:pt x="264661" y="1534242"/>
                      </a:cubicBezTo>
                      <a:cubicBezTo>
                        <a:pt x="230598" y="1536675"/>
                        <a:pt x="183154" y="1520861"/>
                        <a:pt x="155174" y="1512346"/>
                      </a:cubicBezTo>
                      <a:cubicBezTo>
                        <a:pt x="127194" y="1503831"/>
                        <a:pt x="122328" y="1481936"/>
                        <a:pt x="96781" y="1483152"/>
                      </a:cubicBezTo>
                      <a:cubicBezTo>
                        <a:pt x="71234" y="1484369"/>
                        <a:pt x="12841" y="1531809"/>
                        <a:pt x="1892" y="1519645"/>
                      </a:cubicBezTo>
                      <a:cubicBezTo>
                        <a:pt x="-9057" y="1507481"/>
                        <a:pt x="31088" y="1436927"/>
                        <a:pt x="31088" y="1410165"/>
                      </a:cubicBezTo>
                      <a:cubicBezTo>
                        <a:pt x="31088" y="1383403"/>
                        <a:pt x="-5407" y="1366373"/>
                        <a:pt x="1892" y="1359074"/>
                      </a:cubicBezTo>
                      <a:cubicBezTo>
                        <a:pt x="9191" y="1351775"/>
                        <a:pt x="45687" y="1383403"/>
                        <a:pt x="74883" y="1366373"/>
                      </a:cubicBezTo>
                      <a:cubicBezTo>
                        <a:pt x="104079" y="1349343"/>
                        <a:pt x="161256" y="1258110"/>
                        <a:pt x="177071" y="1256893"/>
                      </a:cubicBezTo>
                      <a:cubicBezTo>
                        <a:pt x="192886" y="1255677"/>
                        <a:pt x="178288" y="1329879"/>
                        <a:pt x="169772" y="1359074"/>
                      </a:cubicBezTo>
                      <a:cubicBezTo>
                        <a:pt x="161256" y="1388269"/>
                        <a:pt x="123544" y="1413814"/>
                        <a:pt x="125977" y="1432061"/>
                      </a:cubicBezTo>
                      <a:cubicBezTo>
                        <a:pt x="128410" y="1450308"/>
                        <a:pt x="158823" y="1462472"/>
                        <a:pt x="184370" y="1468554"/>
                      </a:cubicBezTo>
                      <a:cubicBezTo>
                        <a:pt x="209917" y="1474636"/>
                        <a:pt x="250062" y="1472203"/>
                        <a:pt x="279259" y="1468554"/>
                      </a:cubicBezTo>
                      <a:cubicBezTo>
                        <a:pt x="308456" y="1464905"/>
                        <a:pt x="359550" y="1446658"/>
                        <a:pt x="359550" y="1446658"/>
                      </a:cubicBezTo>
                      <a:cubicBezTo>
                        <a:pt x="398479" y="1435710"/>
                        <a:pt x="475120" y="1417463"/>
                        <a:pt x="512832" y="1402866"/>
                      </a:cubicBezTo>
                      <a:cubicBezTo>
                        <a:pt x="550544" y="1388269"/>
                        <a:pt x="583390" y="1377321"/>
                        <a:pt x="585823" y="1359074"/>
                      </a:cubicBezTo>
                      <a:cubicBezTo>
                        <a:pt x="588256" y="1340827"/>
                        <a:pt x="552977" y="1317715"/>
                        <a:pt x="527430" y="1293386"/>
                      </a:cubicBezTo>
                      <a:cubicBezTo>
                        <a:pt x="501883" y="1269057"/>
                        <a:pt x="470253" y="1236213"/>
                        <a:pt x="432541" y="1213101"/>
                      </a:cubicBezTo>
                      <a:cubicBezTo>
                        <a:pt x="394829" y="1189989"/>
                        <a:pt x="321838" y="1175392"/>
                        <a:pt x="301157" y="1154712"/>
                      </a:cubicBezTo>
                      <a:cubicBezTo>
                        <a:pt x="280476" y="1134033"/>
                        <a:pt x="321838" y="1119435"/>
                        <a:pt x="308456" y="1089024"/>
                      </a:cubicBezTo>
                      <a:cubicBezTo>
                        <a:pt x="295074" y="1058613"/>
                        <a:pt x="243980" y="1014822"/>
                        <a:pt x="220866" y="972246"/>
                      </a:cubicBezTo>
                      <a:cubicBezTo>
                        <a:pt x="197752" y="929671"/>
                        <a:pt x="179504" y="871281"/>
                        <a:pt x="169772" y="833571"/>
                      </a:cubicBezTo>
                      <a:cubicBezTo>
                        <a:pt x="160040" y="795861"/>
                        <a:pt x="151524" y="782480"/>
                        <a:pt x="162473" y="745987"/>
                      </a:cubicBezTo>
                      <a:cubicBezTo>
                        <a:pt x="173422" y="709494"/>
                        <a:pt x="207484" y="669351"/>
                        <a:pt x="235464" y="614611"/>
                      </a:cubicBezTo>
                      <a:cubicBezTo>
                        <a:pt x="263444" y="559871"/>
                        <a:pt x="325487" y="415115"/>
                        <a:pt x="330353" y="417548"/>
                      </a:cubicBezTo>
                      <a:cubicBezTo>
                        <a:pt x="335219" y="419981"/>
                        <a:pt x="284125" y="564738"/>
                        <a:pt x="264661" y="629209"/>
                      </a:cubicBezTo>
                      <a:cubicBezTo>
                        <a:pt x="245197" y="693680"/>
                        <a:pt x="213567" y="750853"/>
                        <a:pt x="213567" y="804376"/>
                      </a:cubicBezTo>
                      <a:cubicBezTo>
                        <a:pt x="213567" y="857899"/>
                        <a:pt x="219650" y="888311"/>
                        <a:pt x="264661" y="950350"/>
                      </a:cubicBezTo>
                      <a:cubicBezTo>
                        <a:pt x="309672" y="1012389"/>
                        <a:pt x="426458" y="1125518"/>
                        <a:pt x="483635" y="1176608"/>
                      </a:cubicBezTo>
                      <a:cubicBezTo>
                        <a:pt x="540812" y="1227699"/>
                        <a:pt x="582174" y="1239863"/>
                        <a:pt x="607721" y="1256893"/>
                      </a:cubicBezTo>
                      <a:cubicBezTo>
                        <a:pt x="633268" y="1273923"/>
                        <a:pt x="635701" y="1303118"/>
                        <a:pt x="636917" y="1278789"/>
                      </a:cubicBezTo>
                      <a:cubicBezTo>
                        <a:pt x="638133" y="1254460"/>
                        <a:pt x="623536" y="1148630"/>
                        <a:pt x="615020" y="1110920"/>
                      </a:cubicBezTo>
                      <a:cubicBezTo>
                        <a:pt x="606504" y="1073210"/>
                        <a:pt x="610153" y="1068345"/>
                        <a:pt x="585823" y="1052531"/>
                      </a:cubicBezTo>
                      <a:cubicBezTo>
                        <a:pt x="561492" y="1036717"/>
                        <a:pt x="481202" y="1033068"/>
                        <a:pt x="469037" y="1016038"/>
                      </a:cubicBezTo>
                      <a:cubicBezTo>
                        <a:pt x="456872" y="999008"/>
                        <a:pt x="510399" y="968597"/>
                        <a:pt x="512832" y="950350"/>
                      </a:cubicBezTo>
                      <a:cubicBezTo>
                        <a:pt x="515265" y="932103"/>
                        <a:pt x="518914" y="928454"/>
                        <a:pt x="483635" y="906558"/>
                      </a:cubicBezTo>
                      <a:cubicBezTo>
                        <a:pt x="448356" y="884662"/>
                        <a:pt x="320621" y="833571"/>
                        <a:pt x="301157" y="818974"/>
                      </a:cubicBezTo>
                      <a:cubicBezTo>
                        <a:pt x="281693" y="804377"/>
                        <a:pt x="346168" y="849385"/>
                        <a:pt x="366849" y="818974"/>
                      </a:cubicBezTo>
                      <a:cubicBezTo>
                        <a:pt x="387530" y="788563"/>
                        <a:pt x="408211" y="634074"/>
                        <a:pt x="425242" y="636507"/>
                      </a:cubicBezTo>
                      <a:cubicBezTo>
                        <a:pt x="442273" y="638940"/>
                        <a:pt x="459305" y="846952"/>
                        <a:pt x="469037" y="833571"/>
                      </a:cubicBezTo>
                      <a:cubicBezTo>
                        <a:pt x="478769" y="820190"/>
                        <a:pt x="497017" y="641373"/>
                        <a:pt x="483635" y="556222"/>
                      </a:cubicBezTo>
                      <a:cubicBezTo>
                        <a:pt x="470253" y="471071"/>
                        <a:pt x="388746" y="337262"/>
                        <a:pt x="388746" y="322665"/>
                      </a:cubicBezTo>
                      <a:cubicBezTo>
                        <a:pt x="388746" y="308068"/>
                        <a:pt x="458088" y="404167"/>
                        <a:pt x="483635" y="468638"/>
                      </a:cubicBezTo>
                      <a:cubicBezTo>
                        <a:pt x="509182" y="533109"/>
                        <a:pt x="535945" y="653538"/>
                        <a:pt x="542028" y="709494"/>
                      </a:cubicBezTo>
                      <a:cubicBezTo>
                        <a:pt x="548111" y="765450"/>
                        <a:pt x="514048" y="767883"/>
                        <a:pt x="520131" y="804376"/>
                      </a:cubicBezTo>
                      <a:cubicBezTo>
                        <a:pt x="526214" y="840869"/>
                        <a:pt x="550544" y="895610"/>
                        <a:pt x="578524" y="928454"/>
                      </a:cubicBezTo>
                      <a:cubicBezTo>
                        <a:pt x="606504" y="961298"/>
                        <a:pt x="662464" y="1009955"/>
                        <a:pt x="688011" y="1001440"/>
                      </a:cubicBezTo>
                      <a:cubicBezTo>
                        <a:pt x="713558" y="992925"/>
                        <a:pt x="713558" y="915073"/>
                        <a:pt x="731806" y="877363"/>
                      </a:cubicBezTo>
                      <a:cubicBezTo>
                        <a:pt x="750054" y="839653"/>
                        <a:pt x="778034" y="811675"/>
                        <a:pt x="797498" y="775182"/>
                      </a:cubicBezTo>
                      <a:cubicBezTo>
                        <a:pt x="816962" y="738689"/>
                        <a:pt x="852242" y="709494"/>
                        <a:pt x="848592" y="658403"/>
                      </a:cubicBezTo>
                      <a:cubicBezTo>
                        <a:pt x="844943" y="607312"/>
                        <a:pt x="793849" y="547707"/>
                        <a:pt x="775601" y="468638"/>
                      </a:cubicBezTo>
                      <a:cubicBezTo>
                        <a:pt x="757353" y="389569"/>
                        <a:pt x="737888" y="256978"/>
                        <a:pt x="739105" y="183991"/>
                      </a:cubicBezTo>
                      <a:cubicBezTo>
                        <a:pt x="740321" y="111005"/>
                        <a:pt x="775601" y="58697"/>
                        <a:pt x="782900" y="30719"/>
                      </a:cubicBezTo>
                      <a:cubicBezTo>
                        <a:pt x="790199" y="2741"/>
                        <a:pt x="781683" y="-14289"/>
                        <a:pt x="782900" y="16122"/>
                      </a:cubicBezTo>
                      <a:cubicBezTo>
                        <a:pt x="784117" y="46533"/>
                        <a:pt x="790199" y="213185"/>
                        <a:pt x="790199" y="213185"/>
                      </a:cubicBezTo>
                    </a:path>
                  </a:pathLst>
                </a:custGeom>
                <a:solidFill>
                  <a:srgbClr val="3366FF"/>
                </a:solidFill>
                <a:ln w="317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479" name="Group 478">
                  <a:extLst>
                    <a:ext uri="{FF2B5EF4-FFF2-40B4-BE49-F238E27FC236}">
                      <a16:creationId xmlns:a16="http://schemas.microsoft.com/office/drawing/2014/main" xmlns="" id="{0051530A-9D5E-D345-BBAE-85B84C265714}"/>
                    </a:ext>
                  </a:extLst>
                </p:cNvPr>
                <p:cNvGrpSpPr/>
                <p:nvPr/>
              </p:nvGrpSpPr>
              <p:grpSpPr>
                <a:xfrm>
                  <a:off x="4597760" y="2455954"/>
                  <a:ext cx="512087" cy="340848"/>
                  <a:chOff x="1617407" y="2696391"/>
                  <a:chExt cx="972317" cy="647181"/>
                </a:xfrm>
              </p:grpSpPr>
              <p:sp>
                <p:nvSpPr>
                  <p:cNvPr id="480" name="Freeform 479">
                    <a:extLst>
                      <a:ext uri="{FF2B5EF4-FFF2-40B4-BE49-F238E27FC236}">
                        <a16:creationId xmlns:a16="http://schemas.microsoft.com/office/drawing/2014/main" xmlns="" id="{8AE7FF42-5EC1-9148-9D43-CF36BCCB01A8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15846720" flipH="1">
                    <a:off x="1779975" y="2533823"/>
                    <a:ext cx="647181" cy="972317"/>
                  </a:xfrm>
                  <a:custGeom>
                    <a:avLst/>
                    <a:gdLst>
                      <a:gd name="connsiteX0" fmla="*/ 746404 w 2015889"/>
                      <a:gd name="connsiteY0" fmla="*/ 74511 h 3307417"/>
                      <a:gd name="connsiteX1" fmla="*/ 790199 w 2015889"/>
                      <a:gd name="connsiteY1" fmla="*/ 1524 h 3307417"/>
                      <a:gd name="connsiteX2" fmla="*/ 782900 w 2015889"/>
                      <a:gd name="connsiteY2" fmla="*/ 118303 h 3307417"/>
                      <a:gd name="connsiteX3" fmla="*/ 797498 w 2015889"/>
                      <a:gd name="connsiteY3" fmla="*/ 315366 h 3307417"/>
                      <a:gd name="connsiteX4" fmla="*/ 833994 w 2015889"/>
                      <a:gd name="connsiteY4" fmla="*/ 534326 h 3307417"/>
                      <a:gd name="connsiteX5" fmla="*/ 899686 w 2015889"/>
                      <a:gd name="connsiteY5" fmla="*/ 607313 h 3307417"/>
                      <a:gd name="connsiteX6" fmla="*/ 943481 w 2015889"/>
                      <a:gd name="connsiteY6" fmla="*/ 636507 h 3307417"/>
                      <a:gd name="connsiteX7" fmla="*/ 1096763 w 2015889"/>
                      <a:gd name="connsiteY7" fmla="*/ 570819 h 3307417"/>
                      <a:gd name="connsiteX8" fmla="*/ 1206250 w 2015889"/>
                      <a:gd name="connsiteY8" fmla="*/ 490534 h 3307417"/>
                      <a:gd name="connsiteX9" fmla="*/ 1308438 w 2015889"/>
                      <a:gd name="connsiteY9" fmla="*/ 439444 h 3307417"/>
                      <a:gd name="connsiteX10" fmla="*/ 1169755 w 2015889"/>
                      <a:gd name="connsiteY10" fmla="*/ 563521 h 3307417"/>
                      <a:gd name="connsiteX11" fmla="*/ 1052968 w 2015889"/>
                      <a:gd name="connsiteY11" fmla="*/ 643806 h 3307417"/>
                      <a:gd name="connsiteX12" fmla="*/ 950780 w 2015889"/>
                      <a:gd name="connsiteY12" fmla="*/ 694897 h 3307417"/>
                      <a:gd name="connsiteX13" fmla="*/ 870490 w 2015889"/>
                      <a:gd name="connsiteY13" fmla="*/ 775182 h 3307417"/>
                      <a:gd name="connsiteX14" fmla="*/ 804798 w 2015889"/>
                      <a:gd name="connsiteY14" fmla="*/ 833571 h 3307417"/>
                      <a:gd name="connsiteX15" fmla="*/ 797498 w 2015889"/>
                      <a:gd name="connsiteY15" fmla="*/ 935752 h 3307417"/>
                      <a:gd name="connsiteX16" fmla="*/ 746404 w 2015889"/>
                      <a:gd name="connsiteY16" fmla="*/ 1045232 h 3307417"/>
                      <a:gd name="connsiteX17" fmla="*/ 804798 w 2015889"/>
                      <a:gd name="connsiteY17" fmla="*/ 1176608 h 3307417"/>
                      <a:gd name="connsiteX18" fmla="*/ 826695 w 2015889"/>
                      <a:gd name="connsiteY18" fmla="*/ 1256893 h 3307417"/>
                      <a:gd name="connsiteX19" fmla="*/ 885088 w 2015889"/>
                      <a:gd name="connsiteY19" fmla="*/ 1271490 h 3307417"/>
                      <a:gd name="connsiteX20" fmla="*/ 972678 w 2015889"/>
                      <a:gd name="connsiteY20" fmla="*/ 1249595 h 3307417"/>
                      <a:gd name="connsiteX21" fmla="*/ 1001874 w 2015889"/>
                      <a:gd name="connsiteY21" fmla="*/ 1169309 h 3307417"/>
                      <a:gd name="connsiteX22" fmla="*/ 1001874 w 2015889"/>
                      <a:gd name="connsiteY22" fmla="*/ 1045232 h 3307417"/>
                      <a:gd name="connsiteX23" fmla="*/ 1009173 w 2015889"/>
                      <a:gd name="connsiteY23" fmla="*/ 928454 h 3307417"/>
                      <a:gd name="connsiteX24" fmla="*/ 994575 w 2015889"/>
                      <a:gd name="connsiteY24" fmla="*/ 818974 h 3307417"/>
                      <a:gd name="connsiteX25" fmla="*/ 1001874 w 2015889"/>
                      <a:gd name="connsiteY25" fmla="*/ 753286 h 3307417"/>
                      <a:gd name="connsiteX26" fmla="*/ 1038370 w 2015889"/>
                      <a:gd name="connsiteY26" fmla="*/ 658403 h 3307417"/>
                      <a:gd name="connsiteX27" fmla="*/ 1052968 w 2015889"/>
                      <a:gd name="connsiteY27" fmla="*/ 789779 h 3307417"/>
                      <a:gd name="connsiteX28" fmla="*/ 1082165 w 2015889"/>
                      <a:gd name="connsiteY28" fmla="*/ 950350 h 3307417"/>
                      <a:gd name="connsiteX29" fmla="*/ 1082165 w 2015889"/>
                      <a:gd name="connsiteY29" fmla="*/ 1067128 h 3307417"/>
                      <a:gd name="connsiteX30" fmla="*/ 1125960 w 2015889"/>
                      <a:gd name="connsiteY30" fmla="*/ 1147413 h 3307417"/>
                      <a:gd name="connsiteX31" fmla="*/ 1213549 w 2015889"/>
                      <a:gd name="connsiteY31" fmla="*/ 1162011 h 3307417"/>
                      <a:gd name="connsiteX32" fmla="*/ 1315737 w 2015889"/>
                      <a:gd name="connsiteY32" fmla="*/ 1118219 h 3307417"/>
                      <a:gd name="connsiteX33" fmla="*/ 1417925 w 2015889"/>
                      <a:gd name="connsiteY33" fmla="*/ 979544 h 3307417"/>
                      <a:gd name="connsiteX34" fmla="*/ 1461720 w 2015889"/>
                      <a:gd name="connsiteY34" fmla="*/ 833571 h 3307417"/>
                      <a:gd name="connsiteX35" fmla="*/ 1483618 w 2015889"/>
                      <a:gd name="connsiteY35" fmla="*/ 782480 h 3307417"/>
                      <a:gd name="connsiteX36" fmla="*/ 1578507 w 2015889"/>
                      <a:gd name="connsiteY36" fmla="*/ 724091 h 3307417"/>
                      <a:gd name="connsiteX37" fmla="*/ 1629601 w 2015889"/>
                      <a:gd name="connsiteY37" fmla="*/ 673001 h 3307417"/>
                      <a:gd name="connsiteX38" fmla="*/ 1695293 w 2015889"/>
                      <a:gd name="connsiteY38" fmla="*/ 607313 h 3307417"/>
                      <a:gd name="connsiteX39" fmla="*/ 1760985 w 2015889"/>
                      <a:gd name="connsiteY39" fmla="*/ 534326 h 3307417"/>
                      <a:gd name="connsiteX40" fmla="*/ 1863173 w 2015889"/>
                      <a:gd name="connsiteY40" fmla="*/ 497833 h 3307417"/>
                      <a:gd name="connsiteX41" fmla="*/ 1812079 w 2015889"/>
                      <a:gd name="connsiteY41" fmla="*/ 570819 h 3307417"/>
                      <a:gd name="connsiteX42" fmla="*/ 1746387 w 2015889"/>
                      <a:gd name="connsiteY42" fmla="*/ 629209 h 3307417"/>
                      <a:gd name="connsiteX43" fmla="*/ 1549310 w 2015889"/>
                      <a:gd name="connsiteY43" fmla="*/ 789779 h 3307417"/>
                      <a:gd name="connsiteX44" fmla="*/ 1490917 w 2015889"/>
                      <a:gd name="connsiteY44" fmla="*/ 913856 h 3307417"/>
                      <a:gd name="connsiteX45" fmla="*/ 1388729 w 2015889"/>
                      <a:gd name="connsiteY45" fmla="*/ 1096323 h 3307417"/>
                      <a:gd name="connsiteX46" fmla="*/ 1352233 w 2015889"/>
                      <a:gd name="connsiteY46" fmla="*/ 1154712 h 3307417"/>
                      <a:gd name="connsiteX47" fmla="*/ 1483618 w 2015889"/>
                      <a:gd name="connsiteY47" fmla="*/ 1110920 h 3307417"/>
                      <a:gd name="connsiteX48" fmla="*/ 1585806 w 2015889"/>
                      <a:gd name="connsiteY48" fmla="*/ 1140115 h 3307417"/>
                      <a:gd name="connsiteX49" fmla="*/ 1702592 w 2015889"/>
                      <a:gd name="connsiteY49" fmla="*/ 1169309 h 3307417"/>
                      <a:gd name="connsiteX50" fmla="*/ 1819378 w 2015889"/>
                      <a:gd name="connsiteY50" fmla="*/ 1198504 h 3307417"/>
                      <a:gd name="connsiteX51" fmla="*/ 1804780 w 2015889"/>
                      <a:gd name="connsiteY51" fmla="*/ 1256893 h 3307417"/>
                      <a:gd name="connsiteX52" fmla="*/ 1775583 w 2015889"/>
                      <a:gd name="connsiteY52" fmla="*/ 1264192 h 3307417"/>
                      <a:gd name="connsiteX53" fmla="*/ 1636900 w 2015889"/>
                      <a:gd name="connsiteY53" fmla="*/ 1198504 h 3307417"/>
                      <a:gd name="connsiteX54" fmla="*/ 1498216 w 2015889"/>
                      <a:gd name="connsiteY54" fmla="*/ 1162011 h 3307417"/>
                      <a:gd name="connsiteX55" fmla="*/ 1293840 w 2015889"/>
                      <a:gd name="connsiteY55" fmla="*/ 1191205 h 3307417"/>
                      <a:gd name="connsiteX56" fmla="*/ 1191652 w 2015889"/>
                      <a:gd name="connsiteY56" fmla="*/ 1300685 h 3307417"/>
                      <a:gd name="connsiteX57" fmla="*/ 1104062 w 2015889"/>
                      <a:gd name="connsiteY57" fmla="*/ 1395568 h 3307417"/>
                      <a:gd name="connsiteX58" fmla="*/ 1104062 w 2015889"/>
                      <a:gd name="connsiteY58" fmla="*/ 1490450 h 3307417"/>
                      <a:gd name="connsiteX59" fmla="*/ 1118661 w 2015889"/>
                      <a:gd name="connsiteY59" fmla="*/ 1621826 h 3307417"/>
                      <a:gd name="connsiteX60" fmla="*/ 1177054 w 2015889"/>
                      <a:gd name="connsiteY60" fmla="*/ 1665618 h 3307417"/>
                      <a:gd name="connsiteX61" fmla="*/ 1264643 w 2015889"/>
                      <a:gd name="connsiteY61" fmla="*/ 1738604 h 3307417"/>
                      <a:gd name="connsiteX62" fmla="*/ 1359532 w 2015889"/>
                      <a:gd name="connsiteY62" fmla="*/ 1745903 h 3307417"/>
                      <a:gd name="connsiteX63" fmla="*/ 1425225 w 2015889"/>
                      <a:gd name="connsiteY63" fmla="*/ 1775098 h 3307417"/>
                      <a:gd name="connsiteX64" fmla="*/ 1563908 w 2015889"/>
                      <a:gd name="connsiteY64" fmla="*/ 1767799 h 3307417"/>
                      <a:gd name="connsiteX65" fmla="*/ 1636900 w 2015889"/>
                      <a:gd name="connsiteY65" fmla="*/ 1818890 h 3307417"/>
                      <a:gd name="connsiteX66" fmla="*/ 1680695 w 2015889"/>
                      <a:gd name="connsiteY66" fmla="*/ 1826188 h 3307417"/>
                      <a:gd name="connsiteX67" fmla="*/ 1724489 w 2015889"/>
                      <a:gd name="connsiteY67" fmla="*/ 1753202 h 3307417"/>
                      <a:gd name="connsiteX68" fmla="*/ 1775583 w 2015889"/>
                      <a:gd name="connsiteY68" fmla="*/ 1767799 h 3307417"/>
                      <a:gd name="connsiteX69" fmla="*/ 1819378 w 2015889"/>
                      <a:gd name="connsiteY69" fmla="*/ 1775098 h 3307417"/>
                      <a:gd name="connsiteX70" fmla="*/ 1855874 w 2015889"/>
                      <a:gd name="connsiteY70" fmla="*/ 1753202 h 3307417"/>
                      <a:gd name="connsiteX71" fmla="*/ 1877771 w 2015889"/>
                      <a:gd name="connsiteY71" fmla="*/ 1848084 h 3307417"/>
                      <a:gd name="connsiteX72" fmla="*/ 1979959 w 2015889"/>
                      <a:gd name="connsiteY72" fmla="*/ 1877279 h 3307417"/>
                      <a:gd name="connsiteX73" fmla="*/ 2009156 w 2015889"/>
                      <a:gd name="connsiteY73" fmla="*/ 1906474 h 3307417"/>
                      <a:gd name="connsiteX74" fmla="*/ 1863173 w 2015889"/>
                      <a:gd name="connsiteY74" fmla="*/ 1891876 h 3307417"/>
                      <a:gd name="connsiteX75" fmla="*/ 1870472 w 2015889"/>
                      <a:gd name="connsiteY75" fmla="*/ 1979460 h 3307417"/>
                      <a:gd name="connsiteX76" fmla="*/ 1833977 w 2015889"/>
                      <a:gd name="connsiteY76" fmla="*/ 1957564 h 3307417"/>
                      <a:gd name="connsiteX77" fmla="*/ 1739088 w 2015889"/>
                      <a:gd name="connsiteY77" fmla="*/ 1855383 h 3307417"/>
                      <a:gd name="connsiteX78" fmla="*/ 1651498 w 2015889"/>
                      <a:gd name="connsiteY78" fmla="*/ 1877279 h 3307417"/>
                      <a:gd name="connsiteX79" fmla="*/ 1571207 w 2015889"/>
                      <a:gd name="connsiteY79" fmla="*/ 1818890 h 3307417"/>
                      <a:gd name="connsiteX80" fmla="*/ 1447122 w 2015889"/>
                      <a:gd name="connsiteY80" fmla="*/ 1826188 h 3307417"/>
                      <a:gd name="connsiteX81" fmla="*/ 1286541 w 2015889"/>
                      <a:gd name="connsiteY81" fmla="*/ 1869980 h 3307417"/>
                      <a:gd name="connsiteX82" fmla="*/ 1250045 w 2015889"/>
                      <a:gd name="connsiteY82" fmla="*/ 1899175 h 3307417"/>
                      <a:gd name="connsiteX83" fmla="*/ 1264643 w 2015889"/>
                      <a:gd name="connsiteY83" fmla="*/ 1964863 h 3307417"/>
                      <a:gd name="connsiteX84" fmla="*/ 1293840 w 2015889"/>
                      <a:gd name="connsiteY84" fmla="*/ 2110836 h 3307417"/>
                      <a:gd name="connsiteX85" fmla="*/ 1352233 w 2015889"/>
                      <a:gd name="connsiteY85" fmla="*/ 2191121 h 3307417"/>
                      <a:gd name="connsiteX86" fmla="*/ 1396028 w 2015889"/>
                      <a:gd name="connsiteY86" fmla="*/ 2264108 h 3307417"/>
                      <a:gd name="connsiteX87" fmla="*/ 1403327 w 2015889"/>
                      <a:gd name="connsiteY87" fmla="*/ 2198420 h 3307417"/>
                      <a:gd name="connsiteX88" fmla="*/ 1483618 w 2015889"/>
                      <a:gd name="connsiteY88" fmla="*/ 2213017 h 3307417"/>
                      <a:gd name="connsiteX89" fmla="*/ 1461720 w 2015889"/>
                      <a:gd name="connsiteY89" fmla="*/ 2322497 h 3307417"/>
                      <a:gd name="connsiteX90" fmla="*/ 1490917 w 2015889"/>
                      <a:gd name="connsiteY90" fmla="*/ 2358990 h 3307417"/>
                      <a:gd name="connsiteX91" fmla="*/ 1512814 w 2015889"/>
                      <a:gd name="connsiteY91" fmla="*/ 2410081 h 3307417"/>
                      <a:gd name="connsiteX92" fmla="*/ 1702592 w 2015889"/>
                      <a:gd name="connsiteY92" fmla="*/ 2519561 h 3307417"/>
                      <a:gd name="connsiteX93" fmla="*/ 1760985 w 2015889"/>
                      <a:gd name="connsiteY93" fmla="*/ 2585249 h 3307417"/>
                      <a:gd name="connsiteX94" fmla="*/ 1936164 w 2015889"/>
                      <a:gd name="connsiteY94" fmla="*/ 2716624 h 3307417"/>
                      <a:gd name="connsiteX95" fmla="*/ 1790182 w 2015889"/>
                      <a:gd name="connsiteY95" fmla="*/ 2665534 h 3307417"/>
                      <a:gd name="connsiteX96" fmla="*/ 1797481 w 2015889"/>
                      <a:gd name="connsiteY96" fmla="*/ 2782312 h 3307417"/>
                      <a:gd name="connsiteX97" fmla="*/ 1739088 w 2015889"/>
                      <a:gd name="connsiteY97" fmla="*/ 2972077 h 3307417"/>
                      <a:gd name="connsiteX98" fmla="*/ 1731789 w 2015889"/>
                      <a:gd name="connsiteY98" fmla="*/ 2964779 h 3307417"/>
                      <a:gd name="connsiteX99" fmla="*/ 1739088 w 2015889"/>
                      <a:gd name="connsiteY99" fmla="*/ 2840702 h 3307417"/>
                      <a:gd name="connsiteX100" fmla="*/ 1717190 w 2015889"/>
                      <a:gd name="connsiteY100" fmla="*/ 2629041 h 3307417"/>
                      <a:gd name="connsiteX101" fmla="*/ 1549310 w 2015889"/>
                      <a:gd name="connsiteY101" fmla="*/ 2483067 h 3307417"/>
                      <a:gd name="connsiteX102" fmla="*/ 1520113 w 2015889"/>
                      <a:gd name="connsiteY102" fmla="*/ 2723923 h 3307417"/>
                      <a:gd name="connsiteX103" fmla="*/ 1490917 w 2015889"/>
                      <a:gd name="connsiteY103" fmla="*/ 2738520 h 3307417"/>
                      <a:gd name="connsiteX104" fmla="*/ 1512814 w 2015889"/>
                      <a:gd name="connsiteY104" fmla="*/ 2526859 h 3307417"/>
                      <a:gd name="connsiteX105" fmla="*/ 1483618 w 2015889"/>
                      <a:gd name="connsiteY105" fmla="*/ 2424678 h 3307417"/>
                      <a:gd name="connsiteX106" fmla="*/ 1403327 w 2015889"/>
                      <a:gd name="connsiteY106" fmla="*/ 2402782 h 3307417"/>
                      <a:gd name="connsiteX107" fmla="*/ 1337635 w 2015889"/>
                      <a:gd name="connsiteY107" fmla="*/ 2278705 h 3307417"/>
                      <a:gd name="connsiteX108" fmla="*/ 1264643 w 2015889"/>
                      <a:gd name="connsiteY108" fmla="*/ 2205718 h 3307417"/>
                      <a:gd name="connsiteX109" fmla="*/ 1045669 w 2015889"/>
                      <a:gd name="connsiteY109" fmla="*/ 2556054 h 3307417"/>
                      <a:gd name="connsiteX110" fmla="*/ 1096763 w 2015889"/>
                      <a:gd name="connsiteY110" fmla="*/ 2665534 h 3307417"/>
                      <a:gd name="connsiteX111" fmla="*/ 1133259 w 2015889"/>
                      <a:gd name="connsiteY111" fmla="*/ 2855299 h 3307417"/>
                      <a:gd name="connsiteX112" fmla="*/ 1089464 w 2015889"/>
                      <a:gd name="connsiteY112" fmla="*/ 2899091 h 3307417"/>
                      <a:gd name="connsiteX113" fmla="*/ 1045669 w 2015889"/>
                      <a:gd name="connsiteY113" fmla="*/ 2731222 h 3307417"/>
                      <a:gd name="connsiteX114" fmla="*/ 987276 w 2015889"/>
                      <a:gd name="connsiteY114" fmla="*/ 2614443 h 3307417"/>
                      <a:gd name="connsiteX115" fmla="*/ 1031071 w 2015889"/>
                      <a:gd name="connsiteY115" fmla="*/ 2497665 h 3307417"/>
                      <a:gd name="connsiteX116" fmla="*/ 1191652 w 2015889"/>
                      <a:gd name="connsiteY116" fmla="*/ 2242212 h 3307417"/>
                      <a:gd name="connsiteX117" fmla="*/ 1220849 w 2015889"/>
                      <a:gd name="connsiteY117" fmla="*/ 2154628 h 3307417"/>
                      <a:gd name="connsiteX118" fmla="*/ 1067567 w 2015889"/>
                      <a:gd name="connsiteY118" fmla="*/ 1913772 h 3307417"/>
                      <a:gd name="connsiteX119" fmla="*/ 1009173 w 2015889"/>
                      <a:gd name="connsiteY119" fmla="*/ 2001356 h 3307417"/>
                      <a:gd name="connsiteX120" fmla="*/ 950780 w 2015889"/>
                      <a:gd name="connsiteY120" fmla="*/ 2118135 h 3307417"/>
                      <a:gd name="connsiteX121" fmla="*/ 950780 w 2015889"/>
                      <a:gd name="connsiteY121" fmla="*/ 2227614 h 3307417"/>
                      <a:gd name="connsiteX122" fmla="*/ 892387 w 2015889"/>
                      <a:gd name="connsiteY122" fmla="*/ 2402782 h 3307417"/>
                      <a:gd name="connsiteX123" fmla="*/ 863191 w 2015889"/>
                      <a:gd name="connsiteY123" fmla="*/ 2534158 h 3307417"/>
                      <a:gd name="connsiteX124" fmla="*/ 921584 w 2015889"/>
                      <a:gd name="connsiteY124" fmla="*/ 2760416 h 3307417"/>
                      <a:gd name="connsiteX125" fmla="*/ 1009173 w 2015889"/>
                      <a:gd name="connsiteY125" fmla="*/ 2913688 h 3307417"/>
                      <a:gd name="connsiteX126" fmla="*/ 1125960 w 2015889"/>
                      <a:gd name="connsiteY126" fmla="*/ 3023168 h 3307417"/>
                      <a:gd name="connsiteX127" fmla="*/ 1250045 w 2015889"/>
                      <a:gd name="connsiteY127" fmla="*/ 3183738 h 3307417"/>
                      <a:gd name="connsiteX128" fmla="*/ 1476319 w 2015889"/>
                      <a:gd name="connsiteY128" fmla="*/ 3256725 h 3307417"/>
                      <a:gd name="connsiteX129" fmla="*/ 1301139 w 2015889"/>
                      <a:gd name="connsiteY129" fmla="*/ 3242128 h 3307417"/>
                      <a:gd name="connsiteX130" fmla="*/ 1235447 w 2015889"/>
                      <a:gd name="connsiteY130" fmla="*/ 3278621 h 3307417"/>
                      <a:gd name="connsiteX131" fmla="*/ 1191652 w 2015889"/>
                      <a:gd name="connsiteY131" fmla="*/ 3183738 h 3307417"/>
                      <a:gd name="connsiteX132" fmla="*/ 1052968 w 2015889"/>
                      <a:gd name="connsiteY132" fmla="*/ 2979376 h 3307417"/>
                      <a:gd name="connsiteX133" fmla="*/ 943481 w 2015889"/>
                      <a:gd name="connsiteY133" fmla="*/ 2899091 h 3307417"/>
                      <a:gd name="connsiteX134" fmla="*/ 943481 w 2015889"/>
                      <a:gd name="connsiteY134" fmla="*/ 3118051 h 3307417"/>
                      <a:gd name="connsiteX135" fmla="*/ 1009173 w 2015889"/>
                      <a:gd name="connsiteY135" fmla="*/ 3293218 h 3307417"/>
                      <a:gd name="connsiteX136" fmla="*/ 958079 w 2015889"/>
                      <a:gd name="connsiteY136" fmla="*/ 3278621 h 3307417"/>
                      <a:gd name="connsiteX137" fmla="*/ 936182 w 2015889"/>
                      <a:gd name="connsiteY137" fmla="*/ 3132648 h 3307417"/>
                      <a:gd name="connsiteX138" fmla="*/ 906985 w 2015889"/>
                      <a:gd name="connsiteY138" fmla="*/ 2869896 h 3307417"/>
                      <a:gd name="connsiteX139" fmla="*/ 848592 w 2015889"/>
                      <a:gd name="connsiteY139" fmla="*/ 2658235 h 3307417"/>
                      <a:gd name="connsiteX140" fmla="*/ 804798 w 2015889"/>
                      <a:gd name="connsiteY140" fmla="*/ 2556054 h 3307417"/>
                      <a:gd name="connsiteX141" fmla="*/ 812097 w 2015889"/>
                      <a:gd name="connsiteY141" fmla="*/ 2410081 h 3307417"/>
                      <a:gd name="connsiteX142" fmla="*/ 899686 w 2015889"/>
                      <a:gd name="connsiteY142" fmla="*/ 2161927 h 3307417"/>
                      <a:gd name="connsiteX143" fmla="*/ 914285 w 2015889"/>
                      <a:gd name="connsiteY143" fmla="*/ 2030551 h 3307417"/>
                      <a:gd name="connsiteX144" fmla="*/ 885088 w 2015889"/>
                      <a:gd name="connsiteY144" fmla="*/ 1972161 h 3307417"/>
                      <a:gd name="connsiteX145" fmla="*/ 848592 w 2015889"/>
                      <a:gd name="connsiteY145" fmla="*/ 1964863 h 3307417"/>
                      <a:gd name="connsiteX146" fmla="*/ 819396 w 2015889"/>
                      <a:gd name="connsiteY146" fmla="*/ 2052447 h 3307417"/>
                      <a:gd name="connsiteX147" fmla="*/ 797498 w 2015889"/>
                      <a:gd name="connsiteY147" fmla="*/ 2227614 h 3307417"/>
                      <a:gd name="connsiteX148" fmla="*/ 804798 w 2015889"/>
                      <a:gd name="connsiteY148" fmla="*/ 2307900 h 3307417"/>
                      <a:gd name="connsiteX149" fmla="*/ 775601 w 2015889"/>
                      <a:gd name="connsiteY149" fmla="*/ 2322497 h 3307417"/>
                      <a:gd name="connsiteX150" fmla="*/ 775601 w 2015889"/>
                      <a:gd name="connsiteY150" fmla="*/ 2410081 h 3307417"/>
                      <a:gd name="connsiteX151" fmla="*/ 731806 w 2015889"/>
                      <a:gd name="connsiteY151" fmla="*/ 2461171 h 3307417"/>
                      <a:gd name="connsiteX152" fmla="*/ 731806 w 2015889"/>
                      <a:gd name="connsiteY152" fmla="*/ 2556054 h 3307417"/>
                      <a:gd name="connsiteX153" fmla="*/ 739105 w 2015889"/>
                      <a:gd name="connsiteY153" fmla="*/ 2607145 h 3307417"/>
                      <a:gd name="connsiteX154" fmla="*/ 702610 w 2015889"/>
                      <a:gd name="connsiteY154" fmla="*/ 2446574 h 3307417"/>
                      <a:gd name="connsiteX155" fmla="*/ 753704 w 2015889"/>
                      <a:gd name="connsiteY155" fmla="*/ 2329796 h 3307417"/>
                      <a:gd name="connsiteX156" fmla="*/ 709909 w 2015889"/>
                      <a:gd name="connsiteY156" fmla="*/ 2213017 h 3307417"/>
                      <a:gd name="connsiteX157" fmla="*/ 644216 w 2015889"/>
                      <a:gd name="connsiteY157" fmla="*/ 2191121 h 3307417"/>
                      <a:gd name="connsiteX158" fmla="*/ 702610 w 2015889"/>
                      <a:gd name="connsiteY158" fmla="*/ 2154628 h 3307417"/>
                      <a:gd name="connsiteX159" fmla="*/ 688011 w 2015889"/>
                      <a:gd name="connsiteY159" fmla="*/ 2081641 h 3307417"/>
                      <a:gd name="connsiteX160" fmla="*/ 498234 w 2015889"/>
                      <a:gd name="connsiteY160" fmla="*/ 2198420 h 3307417"/>
                      <a:gd name="connsiteX161" fmla="*/ 469037 w 2015889"/>
                      <a:gd name="connsiteY161" fmla="*/ 2154628 h 3307417"/>
                      <a:gd name="connsiteX162" fmla="*/ 629618 w 2015889"/>
                      <a:gd name="connsiteY162" fmla="*/ 2081641 h 3307417"/>
                      <a:gd name="connsiteX163" fmla="*/ 476336 w 2015889"/>
                      <a:gd name="connsiteY163" fmla="*/ 1884578 h 3307417"/>
                      <a:gd name="connsiteX164" fmla="*/ 658815 w 2015889"/>
                      <a:gd name="connsiteY164" fmla="*/ 2023252 h 3307417"/>
                      <a:gd name="connsiteX165" fmla="*/ 731806 w 2015889"/>
                      <a:gd name="connsiteY165" fmla="*/ 1986759 h 3307417"/>
                      <a:gd name="connsiteX166" fmla="*/ 782900 w 2015889"/>
                      <a:gd name="connsiteY166" fmla="*/ 1811591 h 3307417"/>
                      <a:gd name="connsiteX167" fmla="*/ 724507 w 2015889"/>
                      <a:gd name="connsiteY167" fmla="*/ 1687514 h 3307417"/>
                      <a:gd name="connsiteX168" fmla="*/ 600422 w 2015889"/>
                      <a:gd name="connsiteY168" fmla="*/ 1658319 h 3307417"/>
                      <a:gd name="connsiteX169" fmla="*/ 622319 w 2015889"/>
                      <a:gd name="connsiteY169" fmla="*/ 1563437 h 3307417"/>
                      <a:gd name="connsiteX170" fmla="*/ 607721 w 2015889"/>
                      <a:gd name="connsiteY170" fmla="*/ 1461256 h 3307417"/>
                      <a:gd name="connsiteX171" fmla="*/ 534729 w 2015889"/>
                      <a:gd name="connsiteY171" fmla="*/ 1453957 h 3307417"/>
                      <a:gd name="connsiteX172" fmla="*/ 461738 w 2015889"/>
                      <a:gd name="connsiteY172" fmla="*/ 1497749 h 3307417"/>
                      <a:gd name="connsiteX173" fmla="*/ 359550 w 2015889"/>
                      <a:gd name="connsiteY173" fmla="*/ 1497749 h 3307417"/>
                      <a:gd name="connsiteX174" fmla="*/ 264661 w 2015889"/>
                      <a:gd name="connsiteY174" fmla="*/ 1534242 h 3307417"/>
                      <a:gd name="connsiteX175" fmla="*/ 155174 w 2015889"/>
                      <a:gd name="connsiteY175" fmla="*/ 1512346 h 3307417"/>
                      <a:gd name="connsiteX176" fmla="*/ 96781 w 2015889"/>
                      <a:gd name="connsiteY176" fmla="*/ 1483152 h 3307417"/>
                      <a:gd name="connsiteX177" fmla="*/ 1892 w 2015889"/>
                      <a:gd name="connsiteY177" fmla="*/ 1519645 h 3307417"/>
                      <a:gd name="connsiteX178" fmla="*/ 31088 w 2015889"/>
                      <a:gd name="connsiteY178" fmla="*/ 1410165 h 3307417"/>
                      <a:gd name="connsiteX179" fmla="*/ 1892 w 2015889"/>
                      <a:gd name="connsiteY179" fmla="*/ 1359074 h 3307417"/>
                      <a:gd name="connsiteX180" fmla="*/ 74883 w 2015889"/>
                      <a:gd name="connsiteY180" fmla="*/ 1366373 h 3307417"/>
                      <a:gd name="connsiteX181" fmla="*/ 177071 w 2015889"/>
                      <a:gd name="connsiteY181" fmla="*/ 1256893 h 3307417"/>
                      <a:gd name="connsiteX182" fmla="*/ 169772 w 2015889"/>
                      <a:gd name="connsiteY182" fmla="*/ 1359074 h 3307417"/>
                      <a:gd name="connsiteX183" fmla="*/ 125977 w 2015889"/>
                      <a:gd name="connsiteY183" fmla="*/ 1432061 h 3307417"/>
                      <a:gd name="connsiteX184" fmla="*/ 184370 w 2015889"/>
                      <a:gd name="connsiteY184" fmla="*/ 1468554 h 3307417"/>
                      <a:gd name="connsiteX185" fmla="*/ 279259 w 2015889"/>
                      <a:gd name="connsiteY185" fmla="*/ 1468554 h 3307417"/>
                      <a:gd name="connsiteX186" fmla="*/ 359550 w 2015889"/>
                      <a:gd name="connsiteY186" fmla="*/ 1446658 h 3307417"/>
                      <a:gd name="connsiteX187" fmla="*/ 512832 w 2015889"/>
                      <a:gd name="connsiteY187" fmla="*/ 1402866 h 3307417"/>
                      <a:gd name="connsiteX188" fmla="*/ 585823 w 2015889"/>
                      <a:gd name="connsiteY188" fmla="*/ 1359074 h 3307417"/>
                      <a:gd name="connsiteX189" fmla="*/ 527430 w 2015889"/>
                      <a:gd name="connsiteY189" fmla="*/ 1293386 h 3307417"/>
                      <a:gd name="connsiteX190" fmla="*/ 432541 w 2015889"/>
                      <a:gd name="connsiteY190" fmla="*/ 1213101 h 3307417"/>
                      <a:gd name="connsiteX191" fmla="*/ 301157 w 2015889"/>
                      <a:gd name="connsiteY191" fmla="*/ 1154712 h 3307417"/>
                      <a:gd name="connsiteX192" fmla="*/ 308456 w 2015889"/>
                      <a:gd name="connsiteY192" fmla="*/ 1089024 h 3307417"/>
                      <a:gd name="connsiteX193" fmla="*/ 220866 w 2015889"/>
                      <a:gd name="connsiteY193" fmla="*/ 972246 h 3307417"/>
                      <a:gd name="connsiteX194" fmla="*/ 169772 w 2015889"/>
                      <a:gd name="connsiteY194" fmla="*/ 833571 h 3307417"/>
                      <a:gd name="connsiteX195" fmla="*/ 162473 w 2015889"/>
                      <a:gd name="connsiteY195" fmla="*/ 745987 h 3307417"/>
                      <a:gd name="connsiteX196" fmla="*/ 235464 w 2015889"/>
                      <a:gd name="connsiteY196" fmla="*/ 614611 h 3307417"/>
                      <a:gd name="connsiteX197" fmla="*/ 330353 w 2015889"/>
                      <a:gd name="connsiteY197" fmla="*/ 417548 h 3307417"/>
                      <a:gd name="connsiteX198" fmla="*/ 264661 w 2015889"/>
                      <a:gd name="connsiteY198" fmla="*/ 629209 h 3307417"/>
                      <a:gd name="connsiteX199" fmla="*/ 213567 w 2015889"/>
                      <a:gd name="connsiteY199" fmla="*/ 804376 h 3307417"/>
                      <a:gd name="connsiteX200" fmla="*/ 264661 w 2015889"/>
                      <a:gd name="connsiteY200" fmla="*/ 950350 h 3307417"/>
                      <a:gd name="connsiteX201" fmla="*/ 483635 w 2015889"/>
                      <a:gd name="connsiteY201" fmla="*/ 1176608 h 3307417"/>
                      <a:gd name="connsiteX202" fmla="*/ 607721 w 2015889"/>
                      <a:gd name="connsiteY202" fmla="*/ 1256893 h 3307417"/>
                      <a:gd name="connsiteX203" fmla="*/ 636917 w 2015889"/>
                      <a:gd name="connsiteY203" fmla="*/ 1278789 h 3307417"/>
                      <a:gd name="connsiteX204" fmla="*/ 615020 w 2015889"/>
                      <a:gd name="connsiteY204" fmla="*/ 1110920 h 3307417"/>
                      <a:gd name="connsiteX205" fmla="*/ 585823 w 2015889"/>
                      <a:gd name="connsiteY205" fmla="*/ 1052531 h 3307417"/>
                      <a:gd name="connsiteX206" fmla="*/ 469037 w 2015889"/>
                      <a:gd name="connsiteY206" fmla="*/ 1016038 h 3307417"/>
                      <a:gd name="connsiteX207" fmla="*/ 512832 w 2015889"/>
                      <a:gd name="connsiteY207" fmla="*/ 950350 h 3307417"/>
                      <a:gd name="connsiteX208" fmla="*/ 483635 w 2015889"/>
                      <a:gd name="connsiteY208" fmla="*/ 906558 h 3307417"/>
                      <a:gd name="connsiteX209" fmla="*/ 301157 w 2015889"/>
                      <a:gd name="connsiteY209" fmla="*/ 818974 h 3307417"/>
                      <a:gd name="connsiteX210" fmla="*/ 366849 w 2015889"/>
                      <a:gd name="connsiteY210" fmla="*/ 818974 h 3307417"/>
                      <a:gd name="connsiteX211" fmla="*/ 425242 w 2015889"/>
                      <a:gd name="connsiteY211" fmla="*/ 636507 h 3307417"/>
                      <a:gd name="connsiteX212" fmla="*/ 469037 w 2015889"/>
                      <a:gd name="connsiteY212" fmla="*/ 833571 h 3307417"/>
                      <a:gd name="connsiteX213" fmla="*/ 483635 w 2015889"/>
                      <a:gd name="connsiteY213" fmla="*/ 556222 h 3307417"/>
                      <a:gd name="connsiteX214" fmla="*/ 388746 w 2015889"/>
                      <a:gd name="connsiteY214" fmla="*/ 322665 h 3307417"/>
                      <a:gd name="connsiteX215" fmla="*/ 483635 w 2015889"/>
                      <a:gd name="connsiteY215" fmla="*/ 468638 h 3307417"/>
                      <a:gd name="connsiteX216" fmla="*/ 542028 w 2015889"/>
                      <a:gd name="connsiteY216" fmla="*/ 709494 h 3307417"/>
                      <a:gd name="connsiteX217" fmla="*/ 520131 w 2015889"/>
                      <a:gd name="connsiteY217" fmla="*/ 804376 h 3307417"/>
                      <a:gd name="connsiteX218" fmla="*/ 578524 w 2015889"/>
                      <a:gd name="connsiteY218" fmla="*/ 928454 h 3307417"/>
                      <a:gd name="connsiteX219" fmla="*/ 688011 w 2015889"/>
                      <a:gd name="connsiteY219" fmla="*/ 1001440 h 3307417"/>
                      <a:gd name="connsiteX220" fmla="*/ 731806 w 2015889"/>
                      <a:gd name="connsiteY220" fmla="*/ 877363 h 3307417"/>
                      <a:gd name="connsiteX221" fmla="*/ 797498 w 2015889"/>
                      <a:gd name="connsiteY221" fmla="*/ 775182 h 3307417"/>
                      <a:gd name="connsiteX222" fmla="*/ 848592 w 2015889"/>
                      <a:gd name="connsiteY222" fmla="*/ 658403 h 3307417"/>
                      <a:gd name="connsiteX223" fmla="*/ 775601 w 2015889"/>
                      <a:gd name="connsiteY223" fmla="*/ 468638 h 3307417"/>
                      <a:gd name="connsiteX224" fmla="*/ 739105 w 2015889"/>
                      <a:gd name="connsiteY224" fmla="*/ 183991 h 3307417"/>
                      <a:gd name="connsiteX225" fmla="*/ 782900 w 2015889"/>
                      <a:gd name="connsiteY225" fmla="*/ 30719 h 3307417"/>
                      <a:gd name="connsiteX226" fmla="*/ 782900 w 2015889"/>
                      <a:gd name="connsiteY226" fmla="*/ 16122 h 3307417"/>
                      <a:gd name="connsiteX227" fmla="*/ 790199 w 2015889"/>
                      <a:gd name="connsiteY227" fmla="*/ 213185 h 33074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</a:cxnLst>
                    <a:rect l="l" t="t" r="r" b="b"/>
                    <a:pathLst>
                      <a:path w="2015889" h="3307417">
                        <a:moveTo>
                          <a:pt x="746404" y="74511"/>
                        </a:moveTo>
                        <a:cubicBezTo>
                          <a:pt x="765260" y="34368"/>
                          <a:pt x="784116" y="-5775"/>
                          <a:pt x="790199" y="1524"/>
                        </a:cubicBezTo>
                        <a:cubicBezTo>
                          <a:pt x="796282" y="8823"/>
                          <a:pt x="781684" y="65996"/>
                          <a:pt x="782900" y="118303"/>
                        </a:cubicBezTo>
                        <a:cubicBezTo>
                          <a:pt x="784116" y="170610"/>
                          <a:pt x="788982" y="246029"/>
                          <a:pt x="797498" y="315366"/>
                        </a:cubicBezTo>
                        <a:cubicBezTo>
                          <a:pt x="806014" y="384703"/>
                          <a:pt x="816963" y="485668"/>
                          <a:pt x="833994" y="534326"/>
                        </a:cubicBezTo>
                        <a:cubicBezTo>
                          <a:pt x="851025" y="582984"/>
                          <a:pt x="881438" y="590283"/>
                          <a:pt x="899686" y="607313"/>
                        </a:cubicBezTo>
                        <a:cubicBezTo>
                          <a:pt x="917934" y="624343"/>
                          <a:pt x="910635" y="642589"/>
                          <a:pt x="943481" y="636507"/>
                        </a:cubicBezTo>
                        <a:cubicBezTo>
                          <a:pt x="976327" y="630425"/>
                          <a:pt x="1052968" y="595148"/>
                          <a:pt x="1096763" y="570819"/>
                        </a:cubicBezTo>
                        <a:cubicBezTo>
                          <a:pt x="1140558" y="546490"/>
                          <a:pt x="1170971" y="512430"/>
                          <a:pt x="1206250" y="490534"/>
                        </a:cubicBezTo>
                        <a:cubicBezTo>
                          <a:pt x="1241529" y="468638"/>
                          <a:pt x="1314521" y="427280"/>
                          <a:pt x="1308438" y="439444"/>
                        </a:cubicBezTo>
                        <a:cubicBezTo>
                          <a:pt x="1302356" y="451609"/>
                          <a:pt x="1212333" y="529461"/>
                          <a:pt x="1169755" y="563521"/>
                        </a:cubicBezTo>
                        <a:cubicBezTo>
                          <a:pt x="1127177" y="597581"/>
                          <a:pt x="1089464" y="621910"/>
                          <a:pt x="1052968" y="643806"/>
                        </a:cubicBezTo>
                        <a:cubicBezTo>
                          <a:pt x="1016472" y="665702"/>
                          <a:pt x="981193" y="673001"/>
                          <a:pt x="950780" y="694897"/>
                        </a:cubicBezTo>
                        <a:cubicBezTo>
                          <a:pt x="920367" y="716793"/>
                          <a:pt x="894820" y="752070"/>
                          <a:pt x="870490" y="775182"/>
                        </a:cubicBezTo>
                        <a:cubicBezTo>
                          <a:pt x="846160" y="798294"/>
                          <a:pt x="816963" y="806809"/>
                          <a:pt x="804798" y="833571"/>
                        </a:cubicBezTo>
                        <a:cubicBezTo>
                          <a:pt x="792633" y="860333"/>
                          <a:pt x="807230" y="900475"/>
                          <a:pt x="797498" y="935752"/>
                        </a:cubicBezTo>
                        <a:cubicBezTo>
                          <a:pt x="787766" y="971029"/>
                          <a:pt x="745187" y="1005089"/>
                          <a:pt x="746404" y="1045232"/>
                        </a:cubicBezTo>
                        <a:cubicBezTo>
                          <a:pt x="747621" y="1085375"/>
                          <a:pt x="791416" y="1141331"/>
                          <a:pt x="804798" y="1176608"/>
                        </a:cubicBezTo>
                        <a:cubicBezTo>
                          <a:pt x="818180" y="1211885"/>
                          <a:pt x="813313" y="1241079"/>
                          <a:pt x="826695" y="1256893"/>
                        </a:cubicBezTo>
                        <a:cubicBezTo>
                          <a:pt x="840077" y="1272707"/>
                          <a:pt x="860758" y="1272706"/>
                          <a:pt x="885088" y="1271490"/>
                        </a:cubicBezTo>
                        <a:cubicBezTo>
                          <a:pt x="909418" y="1270274"/>
                          <a:pt x="953214" y="1266625"/>
                          <a:pt x="972678" y="1249595"/>
                        </a:cubicBezTo>
                        <a:cubicBezTo>
                          <a:pt x="992142" y="1232565"/>
                          <a:pt x="997008" y="1203369"/>
                          <a:pt x="1001874" y="1169309"/>
                        </a:cubicBezTo>
                        <a:cubicBezTo>
                          <a:pt x="1006740" y="1135249"/>
                          <a:pt x="1000658" y="1085374"/>
                          <a:pt x="1001874" y="1045232"/>
                        </a:cubicBezTo>
                        <a:cubicBezTo>
                          <a:pt x="1003090" y="1005090"/>
                          <a:pt x="1010389" y="966164"/>
                          <a:pt x="1009173" y="928454"/>
                        </a:cubicBezTo>
                        <a:cubicBezTo>
                          <a:pt x="1007957" y="890744"/>
                          <a:pt x="995792" y="848169"/>
                          <a:pt x="994575" y="818974"/>
                        </a:cubicBezTo>
                        <a:cubicBezTo>
                          <a:pt x="993359" y="789779"/>
                          <a:pt x="994575" y="780048"/>
                          <a:pt x="1001874" y="753286"/>
                        </a:cubicBezTo>
                        <a:cubicBezTo>
                          <a:pt x="1009173" y="726524"/>
                          <a:pt x="1029854" y="652321"/>
                          <a:pt x="1038370" y="658403"/>
                        </a:cubicBezTo>
                        <a:cubicBezTo>
                          <a:pt x="1046886" y="664485"/>
                          <a:pt x="1045669" y="741121"/>
                          <a:pt x="1052968" y="789779"/>
                        </a:cubicBezTo>
                        <a:cubicBezTo>
                          <a:pt x="1060267" y="838437"/>
                          <a:pt x="1077299" y="904125"/>
                          <a:pt x="1082165" y="950350"/>
                        </a:cubicBezTo>
                        <a:cubicBezTo>
                          <a:pt x="1087031" y="996575"/>
                          <a:pt x="1074866" y="1034284"/>
                          <a:pt x="1082165" y="1067128"/>
                        </a:cubicBezTo>
                        <a:cubicBezTo>
                          <a:pt x="1089464" y="1099972"/>
                          <a:pt x="1104063" y="1131599"/>
                          <a:pt x="1125960" y="1147413"/>
                        </a:cubicBezTo>
                        <a:cubicBezTo>
                          <a:pt x="1147857" y="1163227"/>
                          <a:pt x="1181920" y="1166877"/>
                          <a:pt x="1213549" y="1162011"/>
                        </a:cubicBezTo>
                        <a:cubicBezTo>
                          <a:pt x="1245178" y="1157145"/>
                          <a:pt x="1281674" y="1148630"/>
                          <a:pt x="1315737" y="1118219"/>
                        </a:cubicBezTo>
                        <a:cubicBezTo>
                          <a:pt x="1349800" y="1087808"/>
                          <a:pt x="1393595" y="1026985"/>
                          <a:pt x="1417925" y="979544"/>
                        </a:cubicBezTo>
                        <a:cubicBezTo>
                          <a:pt x="1442255" y="932103"/>
                          <a:pt x="1450771" y="866415"/>
                          <a:pt x="1461720" y="833571"/>
                        </a:cubicBezTo>
                        <a:cubicBezTo>
                          <a:pt x="1472669" y="800727"/>
                          <a:pt x="1464154" y="800727"/>
                          <a:pt x="1483618" y="782480"/>
                        </a:cubicBezTo>
                        <a:cubicBezTo>
                          <a:pt x="1503082" y="764233"/>
                          <a:pt x="1554177" y="742337"/>
                          <a:pt x="1578507" y="724091"/>
                        </a:cubicBezTo>
                        <a:cubicBezTo>
                          <a:pt x="1602837" y="705845"/>
                          <a:pt x="1629601" y="673001"/>
                          <a:pt x="1629601" y="673001"/>
                        </a:cubicBezTo>
                        <a:cubicBezTo>
                          <a:pt x="1649065" y="653538"/>
                          <a:pt x="1673396" y="630425"/>
                          <a:pt x="1695293" y="607313"/>
                        </a:cubicBezTo>
                        <a:cubicBezTo>
                          <a:pt x="1717190" y="584201"/>
                          <a:pt x="1733005" y="552573"/>
                          <a:pt x="1760985" y="534326"/>
                        </a:cubicBezTo>
                        <a:cubicBezTo>
                          <a:pt x="1788965" y="516079"/>
                          <a:pt x="1854657" y="491751"/>
                          <a:pt x="1863173" y="497833"/>
                        </a:cubicBezTo>
                        <a:cubicBezTo>
                          <a:pt x="1871689" y="503915"/>
                          <a:pt x="1831543" y="548923"/>
                          <a:pt x="1812079" y="570819"/>
                        </a:cubicBezTo>
                        <a:cubicBezTo>
                          <a:pt x="1792615" y="592715"/>
                          <a:pt x="1790182" y="592716"/>
                          <a:pt x="1746387" y="629209"/>
                        </a:cubicBezTo>
                        <a:cubicBezTo>
                          <a:pt x="1702592" y="665702"/>
                          <a:pt x="1591888" y="742338"/>
                          <a:pt x="1549310" y="789779"/>
                        </a:cubicBezTo>
                        <a:cubicBezTo>
                          <a:pt x="1506732" y="837220"/>
                          <a:pt x="1517680" y="862765"/>
                          <a:pt x="1490917" y="913856"/>
                        </a:cubicBezTo>
                        <a:cubicBezTo>
                          <a:pt x="1464154" y="964947"/>
                          <a:pt x="1411843" y="1056180"/>
                          <a:pt x="1388729" y="1096323"/>
                        </a:cubicBezTo>
                        <a:cubicBezTo>
                          <a:pt x="1365615" y="1136466"/>
                          <a:pt x="1336418" y="1152279"/>
                          <a:pt x="1352233" y="1154712"/>
                        </a:cubicBezTo>
                        <a:cubicBezTo>
                          <a:pt x="1368048" y="1157145"/>
                          <a:pt x="1444689" y="1113353"/>
                          <a:pt x="1483618" y="1110920"/>
                        </a:cubicBezTo>
                        <a:cubicBezTo>
                          <a:pt x="1522547" y="1108487"/>
                          <a:pt x="1549310" y="1130384"/>
                          <a:pt x="1585806" y="1140115"/>
                        </a:cubicBezTo>
                        <a:cubicBezTo>
                          <a:pt x="1622302" y="1149846"/>
                          <a:pt x="1702592" y="1169309"/>
                          <a:pt x="1702592" y="1169309"/>
                        </a:cubicBezTo>
                        <a:cubicBezTo>
                          <a:pt x="1741521" y="1179040"/>
                          <a:pt x="1802347" y="1183907"/>
                          <a:pt x="1819378" y="1198504"/>
                        </a:cubicBezTo>
                        <a:cubicBezTo>
                          <a:pt x="1836409" y="1213101"/>
                          <a:pt x="1812079" y="1245945"/>
                          <a:pt x="1804780" y="1256893"/>
                        </a:cubicBezTo>
                        <a:cubicBezTo>
                          <a:pt x="1797481" y="1267841"/>
                          <a:pt x="1803563" y="1273924"/>
                          <a:pt x="1775583" y="1264192"/>
                        </a:cubicBezTo>
                        <a:cubicBezTo>
                          <a:pt x="1747603" y="1254461"/>
                          <a:pt x="1683128" y="1215534"/>
                          <a:pt x="1636900" y="1198504"/>
                        </a:cubicBezTo>
                        <a:cubicBezTo>
                          <a:pt x="1590672" y="1181474"/>
                          <a:pt x="1555393" y="1163227"/>
                          <a:pt x="1498216" y="1162011"/>
                        </a:cubicBezTo>
                        <a:cubicBezTo>
                          <a:pt x="1441039" y="1160795"/>
                          <a:pt x="1344934" y="1168093"/>
                          <a:pt x="1293840" y="1191205"/>
                        </a:cubicBezTo>
                        <a:cubicBezTo>
                          <a:pt x="1242746" y="1214317"/>
                          <a:pt x="1191652" y="1300685"/>
                          <a:pt x="1191652" y="1300685"/>
                        </a:cubicBezTo>
                        <a:cubicBezTo>
                          <a:pt x="1160022" y="1334745"/>
                          <a:pt x="1118660" y="1363941"/>
                          <a:pt x="1104062" y="1395568"/>
                        </a:cubicBezTo>
                        <a:cubicBezTo>
                          <a:pt x="1089464" y="1427196"/>
                          <a:pt x="1101629" y="1452740"/>
                          <a:pt x="1104062" y="1490450"/>
                        </a:cubicBezTo>
                        <a:cubicBezTo>
                          <a:pt x="1106495" y="1528160"/>
                          <a:pt x="1106496" y="1592631"/>
                          <a:pt x="1118661" y="1621826"/>
                        </a:cubicBezTo>
                        <a:cubicBezTo>
                          <a:pt x="1130826" y="1651021"/>
                          <a:pt x="1152724" y="1646155"/>
                          <a:pt x="1177054" y="1665618"/>
                        </a:cubicBezTo>
                        <a:cubicBezTo>
                          <a:pt x="1201384" y="1685081"/>
                          <a:pt x="1234230" y="1725223"/>
                          <a:pt x="1264643" y="1738604"/>
                        </a:cubicBezTo>
                        <a:cubicBezTo>
                          <a:pt x="1295056" y="1751985"/>
                          <a:pt x="1332769" y="1739821"/>
                          <a:pt x="1359532" y="1745903"/>
                        </a:cubicBezTo>
                        <a:cubicBezTo>
                          <a:pt x="1386295" y="1751985"/>
                          <a:pt x="1391162" y="1771449"/>
                          <a:pt x="1425225" y="1775098"/>
                        </a:cubicBezTo>
                        <a:cubicBezTo>
                          <a:pt x="1459288" y="1778747"/>
                          <a:pt x="1528629" y="1760500"/>
                          <a:pt x="1563908" y="1767799"/>
                        </a:cubicBezTo>
                        <a:cubicBezTo>
                          <a:pt x="1599187" y="1775098"/>
                          <a:pt x="1617436" y="1809159"/>
                          <a:pt x="1636900" y="1818890"/>
                        </a:cubicBezTo>
                        <a:cubicBezTo>
                          <a:pt x="1656364" y="1828621"/>
                          <a:pt x="1666097" y="1837136"/>
                          <a:pt x="1680695" y="1826188"/>
                        </a:cubicBezTo>
                        <a:cubicBezTo>
                          <a:pt x="1695293" y="1815240"/>
                          <a:pt x="1708674" y="1762934"/>
                          <a:pt x="1724489" y="1753202"/>
                        </a:cubicBezTo>
                        <a:cubicBezTo>
                          <a:pt x="1740304" y="1743470"/>
                          <a:pt x="1759768" y="1764150"/>
                          <a:pt x="1775583" y="1767799"/>
                        </a:cubicBezTo>
                        <a:cubicBezTo>
                          <a:pt x="1791398" y="1771448"/>
                          <a:pt x="1805996" y="1777531"/>
                          <a:pt x="1819378" y="1775098"/>
                        </a:cubicBezTo>
                        <a:cubicBezTo>
                          <a:pt x="1832760" y="1772665"/>
                          <a:pt x="1846142" y="1741038"/>
                          <a:pt x="1855874" y="1753202"/>
                        </a:cubicBezTo>
                        <a:cubicBezTo>
                          <a:pt x="1865606" y="1765366"/>
                          <a:pt x="1857090" y="1827405"/>
                          <a:pt x="1877771" y="1848084"/>
                        </a:cubicBezTo>
                        <a:cubicBezTo>
                          <a:pt x="1898452" y="1868764"/>
                          <a:pt x="1958062" y="1867547"/>
                          <a:pt x="1979959" y="1877279"/>
                        </a:cubicBezTo>
                        <a:cubicBezTo>
                          <a:pt x="2001856" y="1887011"/>
                          <a:pt x="2028620" y="1904041"/>
                          <a:pt x="2009156" y="1906474"/>
                        </a:cubicBezTo>
                        <a:cubicBezTo>
                          <a:pt x="1989692" y="1908907"/>
                          <a:pt x="1886287" y="1879712"/>
                          <a:pt x="1863173" y="1891876"/>
                        </a:cubicBezTo>
                        <a:cubicBezTo>
                          <a:pt x="1840059" y="1904040"/>
                          <a:pt x="1875338" y="1968512"/>
                          <a:pt x="1870472" y="1979460"/>
                        </a:cubicBezTo>
                        <a:cubicBezTo>
                          <a:pt x="1865606" y="1990408"/>
                          <a:pt x="1855874" y="1978243"/>
                          <a:pt x="1833977" y="1957564"/>
                        </a:cubicBezTo>
                        <a:cubicBezTo>
                          <a:pt x="1812080" y="1936885"/>
                          <a:pt x="1769501" y="1868764"/>
                          <a:pt x="1739088" y="1855383"/>
                        </a:cubicBezTo>
                        <a:cubicBezTo>
                          <a:pt x="1708675" y="1842002"/>
                          <a:pt x="1679478" y="1883361"/>
                          <a:pt x="1651498" y="1877279"/>
                        </a:cubicBezTo>
                        <a:cubicBezTo>
                          <a:pt x="1623518" y="1871197"/>
                          <a:pt x="1605270" y="1827405"/>
                          <a:pt x="1571207" y="1818890"/>
                        </a:cubicBezTo>
                        <a:cubicBezTo>
                          <a:pt x="1537144" y="1810375"/>
                          <a:pt x="1494566" y="1817673"/>
                          <a:pt x="1447122" y="1826188"/>
                        </a:cubicBezTo>
                        <a:cubicBezTo>
                          <a:pt x="1399678" y="1834703"/>
                          <a:pt x="1319387" y="1857816"/>
                          <a:pt x="1286541" y="1869980"/>
                        </a:cubicBezTo>
                        <a:cubicBezTo>
                          <a:pt x="1253695" y="1882144"/>
                          <a:pt x="1253695" y="1883361"/>
                          <a:pt x="1250045" y="1899175"/>
                        </a:cubicBezTo>
                        <a:cubicBezTo>
                          <a:pt x="1246395" y="1914989"/>
                          <a:pt x="1257344" y="1929586"/>
                          <a:pt x="1264643" y="1964863"/>
                        </a:cubicBezTo>
                        <a:cubicBezTo>
                          <a:pt x="1271942" y="2000140"/>
                          <a:pt x="1279242" y="2073126"/>
                          <a:pt x="1293840" y="2110836"/>
                        </a:cubicBezTo>
                        <a:cubicBezTo>
                          <a:pt x="1308438" y="2148546"/>
                          <a:pt x="1335202" y="2165576"/>
                          <a:pt x="1352233" y="2191121"/>
                        </a:cubicBezTo>
                        <a:cubicBezTo>
                          <a:pt x="1369264" y="2216666"/>
                          <a:pt x="1387512" y="2262892"/>
                          <a:pt x="1396028" y="2264108"/>
                        </a:cubicBezTo>
                        <a:cubicBezTo>
                          <a:pt x="1404544" y="2265324"/>
                          <a:pt x="1388729" y="2206935"/>
                          <a:pt x="1403327" y="2198420"/>
                        </a:cubicBezTo>
                        <a:cubicBezTo>
                          <a:pt x="1417925" y="2189905"/>
                          <a:pt x="1473886" y="2192338"/>
                          <a:pt x="1483618" y="2213017"/>
                        </a:cubicBezTo>
                        <a:cubicBezTo>
                          <a:pt x="1493350" y="2233697"/>
                          <a:pt x="1460504" y="2298168"/>
                          <a:pt x="1461720" y="2322497"/>
                        </a:cubicBezTo>
                        <a:cubicBezTo>
                          <a:pt x="1462936" y="2346826"/>
                          <a:pt x="1482401" y="2344393"/>
                          <a:pt x="1490917" y="2358990"/>
                        </a:cubicBezTo>
                        <a:cubicBezTo>
                          <a:pt x="1499433" y="2373587"/>
                          <a:pt x="1477535" y="2383319"/>
                          <a:pt x="1512814" y="2410081"/>
                        </a:cubicBezTo>
                        <a:cubicBezTo>
                          <a:pt x="1548093" y="2436843"/>
                          <a:pt x="1661230" y="2490366"/>
                          <a:pt x="1702592" y="2519561"/>
                        </a:cubicBezTo>
                        <a:cubicBezTo>
                          <a:pt x="1743954" y="2548756"/>
                          <a:pt x="1722056" y="2552405"/>
                          <a:pt x="1760985" y="2585249"/>
                        </a:cubicBezTo>
                        <a:cubicBezTo>
                          <a:pt x="1799914" y="2618093"/>
                          <a:pt x="1931298" y="2703243"/>
                          <a:pt x="1936164" y="2716624"/>
                        </a:cubicBezTo>
                        <a:cubicBezTo>
                          <a:pt x="1941030" y="2730005"/>
                          <a:pt x="1813296" y="2654586"/>
                          <a:pt x="1790182" y="2665534"/>
                        </a:cubicBezTo>
                        <a:cubicBezTo>
                          <a:pt x="1767068" y="2676482"/>
                          <a:pt x="1805997" y="2731221"/>
                          <a:pt x="1797481" y="2782312"/>
                        </a:cubicBezTo>
                        <a:cubicBezTo>
                          <a:pt x="1788965" y="2833403"/>
                          <a:pt x="1750037" y="2941666"/>
                          <a:pt x="1739088" y="2972077"/>
                        </a:cubicBezTo>
                        <a:cubicBezTo>
                          <a:pt x="1728139" y="3002488"/>
                          <a:pt x="1731789" y="2986675"/>
                          <a:pt x="1731789" y="2964779"/>
                        </a:cubicBezTo>
                        <a:cubicBezTo>
                          <a:pt x="1731789" y="2942883"/>
                          <a:pt x="1741521" y="2896658"/>
                          <a:pt x="1739088" y="2840702"/>
                        </a:cubicBezTo>
                        <a:cubicBezTo>
                          <a:pt x="1736655" y="2784746"/>
                          <a:pt x="1748820" y="2688647"/>
                          <a:pt x="1717190" y="2629041"/>
                        </a:cubicBezTo>
                        <a:cubicBezTo>
                          <a:pt x="1685560" y="2569435"/>
                          <a:pt x="1582156" y="2467253"/>
                          <a:pt x="1549310" y="2483067"/>
                        </a:cubicBezTo>
                        <a:cubicBezTo>
                          <a:pt x="1516464" y="2498881"/>
                          <a:pt x="1529845" y="2681348"/>
                          <a:pt x="1520113" y="2723923"/>
                        </a:cubicBezTo>
                        <a:cubicBezTo>
                          <a:pt x="1510381" y="2766499"/>
                          <a:pt x="1492133" y="2771364"/>
                          <a:pt x="1490917" y="2738520"/>
                        </a:cubicBezTo>
                        <a:cubicBezTo>
                          <a:pt x="1489701" y="2705676"/>
                          <a:pt x="1514030" y="2579166"/>
                          <a:pt x="1512814" y="2526859"/>
                        </a:cubicBezTo>
                        <a:cubicBezTo>
                          <a:pt x="1511598" y="2474552"/>
                          <a:pt x="1501866" y="2445358"/>
                          <a:pt x="1483618" y="2424678"/>
                        </a:cubicBezTo>
                        <a:cubicBezTo>
                          <a:pt x="1465370" y="2403998"/>
                          <a:pt x="1427657" y="2427111"/>
                          <a:pt x="1403327" y="2402782"/>
                        </a:cubicBezTo>
                        <a:cubicBezTo>
                          <a:pt x="1378997" y="2378453"/>
                          <a:pt x="1360749" y="2311549"/>
                          <a:pt x="1337635" y="2278705"/>
                        </a:cubicBezTo>
                        <a:cubicBezTo>
                          <a:pt x="1314521" y="2245861"/>
                          <a:pt x="1313304" y="2159493"/>
                          <a:pt x="1264643" y="2205718"/>
                        </a:cubicBezTo>
                        <a:cubicBezTo>
                          <a:pt x="1215982" y="2251943"/>
                          <a:pt x="1073649" y="2479418"/>
                          <a:pt x="1045669" y="2556054"/>
                        </a:cubicBezTo>
                        <a:cubicBezTo>
                          <a:pt x="1017689" y="2632690"/>
                          <a:pt x="1082165" y="2615660"/>
                          <a:pt x="1096763" y="2665534"/>
                        </a:cubicBezTo>
                        <a:cubicBezTo>
                          <a:pt x="1111361" y="2715408"/>
                          <a:pt x="1134475" y="2816373"/>
                          <a:pt x="1133259" y="2855299"/>
                        </a:cubicBezTo>
                        <a:cubicBezTo>
                          <a:pt x="1132043" y="2894225"/>
                          <a:pt x="1104062" y="2919770"/>
                          <a:pt x="1089464" y="2899091"/>
                        </a:cubicBezTo>
                        <a:cubicBezTo>
                          <a:pt x="1074866" y="2878412"/>
                          <a:pt x="1062700" y="2778663"/>
                          <a:pt x="1045669" y="2731222"/>
                        </a:cubicBezTo>
                        <a:cubicBezTo>
                          <a:pt x="1028638" y="2683781"/>
                          <a:pt x="989709" y="2653369"/>
                          <a:pt x="987276" y="2614443"/>
                        </a:cubicBezTo>
                        <a:cubicBezTo>
                          <a:pt x="984843" y="2575517"/>
                          <a:pt x="997008" y="2559704"/>
                          <a:pt x="1031071" y="2497665"/>
                        </a:cubicBezTo>
                        <a:cubicBezTo>
                          <a:pt x="1065134" y="2435627"/>
                          <a:pt x="1160022" y="2299385"/>
                          <a:pt x="1191652" y="2242212"/>
                        </a:cubicBezTo>
                        <a:cubicBezTo>
                          <a:pt x="1223282" y="2185039"/>
                          <a:pt x="1241530" y="2209368"/>
                          <a:pt x="1220849" y="2154628"/>
                        </a:cubicBezTo>
                        <a:cubicBezTo>
                          <a:pt x="1200168" y="2099888"/>
                          <a:pt x="1102846" y="1939317"/>
                          <a:pt x="1067567" y="1913772"/>
                        </a:cubicBezTo>
                        <a:cubicBezTo>
                          <a:pt x="1032288" y="1888227"/>
                          <a:pt x="1028638" y="1967296"/>
                          <a:pt x="1009173" y="2001356"/>
                        </a:cubicBezTo>
                        <a:cubicBezTo>
                          <a:pt x="989709" y="2035417"/>
                          <a:pt x="960512" y="2080425"/>
                          <a:pt x="950780" y="2118135"/>
                        </a:cubicBezTo>
                        <a:cubicBezTo>
                          <a:pt x="941048" y="2155845"/>
                          <a:pt x="960512" y="2180173"/>
                          <a:pt x="950780" y="2227614"/>
                        </a:cubicBezTo>
                        <a:cubicBezTo>
                          <a:pt x="941048" y="2275055"/>
                          <a:pt x="906985" y="2351691"/>
                          <a:pt x="892387" y="2402782"/>
                        </a:cubicBezTo>
                        <a:cubicBezTo>
                          <a:pt x="877789" y="2453873"/>
                          <a:pt x="858325" y="2474552"/>
                          <a:pt x="863191" y="2534158"/>
                        </a:cubicBezTo>
                        <a:cubicBezTo>
                          <a:pt x="868057" y="2593764"/>
                          <a:pt x="897254" y="2697161"/>
                          <a:pt x="921584" y="2760416"/>
                        </a:cubicBezTo>
                        <a:cubicBezTo>
                          <a:pt x="945914" y="2823671"/>
                          <a:pt x="975110" y="2869896"/>
                          <a:pt x="1009173" y="2913688"/>
                        </a:cubicBezTo>
                        <a:cubicBezTo>
                          <a:pt x="1043236" y="2957480"/>
                          <a:pt x="1085815" y="2978160"/>
                          <a:pt x="1125960" y="3023168"/>
                        </a:cubicBezTo>
                        <a:cubicBezTo>
                          <a:pt x="1166105" y="3068176"/>
                          <a:pt x="1191652" y="3144812"/>
                          <a:pt x="1250045" y="3183738"/>
                        </a:cubicBezTo>
                        <a:cubicBezTo>
                          <a:pt x="1308438" y="3222664"/>
                          <a:pt x="1467803" y="3246993"/>
                          <a:pt x="1476319" y="3256725"/>
                        </a:cubicBezTo>
                        <a:cubicBezTo>
                          <a:pt x="1484835" y="3266457"/>
                          <a:pt x="1341284" y="3238479"/>
                          <a:pt x="1301139" y="3242128"/>
                        </a:cubicBezTo>
                        <a:cubicBezTo>
                          <a:pt x="1260994" y="3245777"/>
                          <a:pt x="1253695" y="3288353"/>
                          <a:pt x="1235447" y="3278621"/>
                        </a:cubicBezTo>
                        <a:cubicBezTo>
                          <a:pt x="1217199" y="3268889"/>
                          <a:pt x="1222065" y="3233612"/>
                          <a:pt x="1191652" y="3183738"/>
                        </a:cubicBezTo>
                        <a:cubicBezTo>
                          <a:pt x="1161239" y="3133864"/>
                          <a:pt x="1094330" y="3026817"/>
                          <a:pt x="1052968" y="2979376"/>
                        </a:cubicBezTo>
                        <a:cubicBezTo>
                          <a:pt x="1011606" y="2931935"/>
                          <a:pt x="961729" y="2875979"/>
                          <a:pt x="943481" y="2899091"/>
                        </a:cubicBezTo>
                        <a:cubicBezTo>
                          <a:pt x="925233" y="2922203"/>
                          <a:pt x="932532" y="3052363"/>
                          <a:pt x="943481" y="3118051"/>
                        </a:cubicBezTo>
                        <a:cubicBezTo>
                          <a:pt x="954430" y="3183739"/>
                          <a:pt x="1006740" y="3266456"/>
                          <a:pt x="1009173" y="3293218"/>
                        </a:cubicBezTo>
                        <a:cubicBezTo>
                          <a:pt x="1011606" y="3319980"/>
                          <a:pt x="970244" y="3305383"/>
                          <a:pt x="958079" y="3278621"/>
                        </a:cubicBezTo>
                        <a:cubicBezTo>
                          <a:pt x="945914" y="3251859"/>
                          <a:pt x="944698" y="3200769"/>
                          <a:pt x="936182" y="3132648"/>
                        </a:cubicBezTo>
                        <a:cubicBezTo>
                          <a:pt x="927666" y="3064527"/>
                          <a:pt x="921583" y="2948965"/>
                          <a:pt x="906985" y="2869896"/>
                        </a:cubicBezTo>
                        <a:cubicBezTo>
                          <a:pt x="892387" y="2790827"/>
                          <a:pt x="865623" y="2710542"/>
                          <a:pt x="848592" y="2658235"/>
                        </a:cubicBezTo>
                        <a:cubicBezTo>
                          <a:pt x="831561" y="2605928"/>
                          <a:pt x="810881" y="2597413"/>
                          <a:pt x="804798" y="2556054"/>
                        </a:cubicBezTo>
                        <a:cubicBezTo>
                          <a:pt x="798716" y="2514695"/>
                          <a:pt x="796282" y="2475769"/>
                          <a:pt x="812097" y="2410081"/>
                        </a:cubicBezTo>
                        <a:cubicBezTo>
                          <a:pt x="827912" y="2344393"/>
                          <a:pt x="882655" y="2225182"/>
                          <a:pt x="899686" y="2161927"/>
                        </a:cubicBezTo>
                        <a:cubicBezTo>
                          <a:pt x="916717" y="2098672"/>
                          <a:pt x="916718" y="2062179"/>
                          <a:pt x="914285" y="2030551"/>
                        </a:cubicBezTo>
                        <a:cubicBezTo>
                          <a:pt x="911852" y="1998923"/>
                          <a:pt x="896037" y="1983109"/>
                          <a:pt x="885088" y="1972161"/>
                        </a:cubicBezTo>
                        <a:cubicBezTo>
                          <a:pt x="874139" y="1961213"/>
                          <a:pt x="859541" y="1951482"/>
                          <a:pt x="848592" y="1964863"/>
                        </a:cubicBezTo>
                        <a:cubicBezTo>
                          <a:pt x="837643" y="1978244"/>
                          <a:pt x="827912" y="2008655"/>
                          <a:pt x="819396" y="2052447"/>
                        </a:cubicBezTo>
                        <a:cubicBezTo>
                          <a:pt x="810880" y="2096239"/>
                          <a:pt x="799931" y="2185039"/>
                          <a:pt x="797498" y="2227614"/>
                        </a:cubicBezTo>
                        <a:cubicBezTo>
                          <a:pt x="795065" y="2270189"/>
                          <a:pt x="808447" y="2292086"/>
                          <a:pt x="804798" y="2307900"/>
                        </a:cubicBezTo>
                        <a:cubicBezTo>
                          <a:pt x="801149" y="2323714"/>
                          <a:pt x="780467" y="2305467"/>
                          <a:pt x="775601" y="2322497"/>
                        </a:cubicBezTo>
                        <a:cubicBezTo>
                          <a:pt x="770735" y="2339527"/>
                          <a:pt x="782900" y="2386969"/>
                          <a:pt x="775601" y="2410081"/>
                        </a:cubicBezTo>
                        <a:cubicBezTo>
                          <a:pt x="768302" y="2433193"/>
                          <a:pt x="739105" y="2436842"/>
                          <a:pt x="731806" y="2461171"/>
                        </a:cubicBezTo>
                        <a:cubicBezTo>
                          <a:pt x="724507" y="2485500"/>
                          <a:pt x="730589" y="2531725"/>
                          <a:pt x="731806" y="2556054"/>
                        </a:cubicBezTo>
                        <a:cubicBezTo>
                          <a:pt x="733023" y="2580383"/>
                          <a:pt x="743971" y="2625392"/>
                          <a:pt x="739105" y="2607145"/>
                        </a:cubicBezTo>
                        <a:cubicBezTo>
                          <a:pt x="734239" y="2588898"/>
                          <a:pt x="700177" y="2492799"/>
                          <a:pt x="702610" y="2446574"/>
                        </a:cubicBezTo>
                        <a:cubicBezTo>
                          <a:pt x="705043" y="2400349"/>
                          <a:pt x="752488" y="2368722"/>
                          <a:pt x="753704" y="2329796"/>
                        </a:cubicBezTo>
                        <a:cubicBezTo>
                          <a:pt x="754920" y="2290870"/>
                          <a:pt x="728157" y="2236130"/>
                          <a:pt x="709909" y="2213017"/>
                        </a:cubicBezTo>
                        <a:cubicBezTo>
                          <a:pt x="691661" y="2189904"/>
                          <a:pt x="645432" y="2200853"/>
                          <a:pt x="644216" y="2191121"/>
                        </a:cubicBezTo>
                        <a:cubicBezTo>
                          <a:pt x="642999" y="2181390"/>
                          <a:pt x="695311" y="2172875"/>
                          <a:pt x="702610" y="2154628"/>
                        </a:cubicBezTo>
                        <a:cubicBezTo>
                          <a:pt x="709909" y="2136381"/>
                          <a:pt x="722074" y="2074342"/>
                          <a:pt x="688011" y="2081641"/>
                        </a:cubicBezTo>
                        <a:cubicBezTo>
                          <a:pt x="653948" y="2088940"/>
                          <a:pt x="534730" y="2186256"/>
                          <a:pt x="498234" y="2198420"/>
                        </a:cubicBezTo>
                        <a:cubicBezTo>
                          <a:pt x="461738" y="2210585"/>
                          <a:pt x="447140" y="2174091"/>
                          <a:pt x="469037" y="2154628"/>
                        </a:cubicBezTo>
                        <a:cubicBezTo>
                          <a:pt x="490934" y="2135165"/>
                          <a:pt x="628401" y="2126649"/>
                          <a:pt x="629618" y="2081641"/>
                        </a:cubicBezTo>
                        <a:cubicBezTo>
                          <a:pt x="630834" y="2036633"/>
                          <a:pt x="471470" y="1894309"/>
                          <a:pt x="476336" y="1884578"/>
                        </a:cubicBezTo>
                        <a:cubicBezTo>
                          <a:pt x="481202" y="1874847"/>
                          <a:pt x="616237" y="2006222"/>
                          <a:pt x="658815" y="2023252"/>
                        </a:cubicBezTo>
                        <a:cubicBezTo>
                          <a:pt x="701393" y="2040282"/>
                          <a:pt x="711125" y="2022036"/>
                          <a:pt x="731806" y="1986759"/>
                        </a:cubicBezTo>
                        <a:cubicBezTo>
                          <a:pt x="752487" y="1951482"/>
                          <a:pt x="784116" y="1861465"/>
                          <a:pt x="782900" y="1811591"/>
                        </a:cubicBezTo>
                        <a:cubicBezTo>
                          <a:pt x="781684" y="1761717"/>
                          <a:pt x="754920" y="1713059"/>
                          <a:pt x="724507" y="1687514"/>
                        </a:cubicBezTo>
                        <a:cubicBezTo>
                          <a:pt x="694094" y="1661969"/>
                          <a:pt x="617453" y="1678998"/>
                          <a:pt x="600422" y="1658319"/>
                        </a:cubicBezTo>
                        <a:cubicBezTo>
                          <a:pt x="583391" y="1637640"/>
                          <a:pt x="621103" y="1596281"/>
                          <a:pt x="622319" y="1563437"/>
                        </a:cubicBezTo>
                        <a:cubicBezTo>
                          <a:pt x="623535" y="1530593"/>
                          <a:pt x="622319" y="1479503"/>
                          <a:pt x="607721" y="1461256"/>
                        </a:cubicBezTo>
                        <a:cubicBezTo>
                          <a:pt x="593123" y="1443009"/>
                          <a:pt x="559059" y="1447875"/>
                          <a:pt x="534729" y="1453957"/>
                        </a:cubicBezTo>
                        <a:cubicBezTo>
                          <a:pt x="510399" y="1460039"/>
                          <a:pt x="490934" y="1490450"/>
                          <a:pt x="461738" y="1497749"/>
                        </a:cubicBezTo>
                        <a:cubicBezTo>
                          <a:pt x="432541" y="1505048"/>
                          <a:pt x="392396" y="1491667"/>
                          <a:pt x="359550" y="1497749"/>
                        </a:cubicBezTo>
                        <a:cubicBezTo>
                          <a:pt x="326704" y="1503831"/>
                          <a:pt x="298724" y="1531809"/>
                          <a:pt x="264661" y="1534242"/>
                        </a:cubicBezTo>
                        <a:cubicBezTo>
                          <a:pt x="230598" y="1536675"/>
                          <a:pt x="183154" y="1520861"/>
                          <a:pt x="155174" y="1512346"/>
                        </a:cubicBezTo>
                        <a:cubicBezTo>
                          <a:pt x="127194" y="1503831"/>
                          <a:pt x="122328" y="1481936"/>
                          <a:pt x="96781" y="1483152"/>
                        </a:cubicBezTo>
                        <a:cubicBezTo>
                          <a:pt x="71234" y="1484369"/>
                          <a:pt x="12841" y="1531809"/>
                          <a:pt x="1892" y="1519645"/>
                        </a:cubicBezTo>
                        <a:cubicBezTo>
                          <a:pt x="-9057" y="1507481"/>
                          <a:pt x="31088" y="1436927"/>
                          <a:pt x="31088" y="1410165"/>
                        </a:cubicBezTo>
                        <a:cubicBezTo>
                          <a:pt x="31088" y="1383403"/>
                          <a:pt x="-5407" y="1366373"/>
                          <a:pt x="1892" y="1359074"/>
                        </a:cubicBezTo>
                        <a:cubicBezTo>
                          <a:pt x="9191" y="1351775"/>
                          <a:pt x="45687" y="1383403"/>
                          <a:pt x="74883" y="1366373"/>
                        </a:cubicBezTo>
                        <a:cubicBezTo>
                          <a:pt x="104079" y="1349343"/>
                          <a:pt x="161256" y="1258110"/>
                          <a:pt x="177071" y="1256893"/>
                        </a:cubicBezTo>
                        <a:cubicBezTo>
                          <a:pt x="192886" y="1255677"/>
                          <a:pt x="178288" y="1329879"/>
                          <a:pt x="169772" y="1359074"/>
                        </a:cubicBezTo>
                        <a:cubicBezTo>
                          <a:pt x="161256" y="1388269"/>
                          <a:pt x="123544" y="1413814"/>
                          <a:pt x="125977" y="1432061"/>
                        </a:cubicBezTo>
                        <a:cubicBezTo>
                          <a:pt x="128410" y="1450308"/>
                          <a:pt x="158823" y="1462472"/>
                          <a:pt x="184370" y="1468554"/>
                        </a:cubicBezTo>
                        <a:cubicBezTo>
                          <a:pt x="209917" y="1474636"/>
                          <a:pt x="250062" y="1472203"/>
                          <a:pt x="279259" y="1468554"/>
                        </a:cubicBezTo>
                        <a:cubicBezTo>
                          <a:pt x="308456" y="1464905"/>
                          <a:pt x="359550" y="1446658"/>
                          <a:pt x="359550" y="1446658"/>
                        </a:cubicBezTo>
                        <a:cubicBezTo>
                          <a:pt x="398479" y="1435710"/>
                          <a:pt x="475120" y="1417463"/>
                          <a:pt x="512832" y="1402866"/>
                        </a:cubicBezTo>
                        <a:cubicBezTo>
                          <a:pt x="550544" y="1388269"/>
                          <a:pt x="583390" y="1377321"/>
                          <a:pt x="585823" y="1359074"/>
                        </a:cubicBezTo>
                        <a:cubicBezTo>
                          <a:pt x="588256" y="1340827"/>
                          <a:pt x="552977" y="1317715"/>
                          <a:pt x="527430" y="1293386"/>
                        </a:cubicBezTo>
                        <a:cubicBezTo>
                          <a:pt x="501883" y="1269057"/>
                          <a:pt x="470253" y="1236213"/>
                          <a:pt x="432541" y="1213101"/>
                        </a:cubicBezTo>
                        <a:cubicBezTo>
                          <a:pt x="394829" y="1189989"/>
                          <a:pt x="321838" y="1175392"/>
                          <a:pt x="301157" y="1154712"/>
                        </a:cubicBezTo>
                        <a:cubicBezTo>
                          <a:pt x="280476" y="1134033"/>
                          <a:pt x="321838" y="1119435"/>
                          <a:pt x="308456" y="1089024"/>
                        </a:cubicBezTo>
                        <a:cubicBezTo>
                          <a:pt x="295074" y="1058613"/>
                          <a:pt x="243980" y="1014822"/>
                          <a:pt x="220866" y="972246"/>
                        </a:cubicBezTo>
                        <a:cubicBezTo>
                          <a:pt x="197752" y="929671"/>
                          <a:pt x="179504" y="871281"/>
                          <a:pt x="169772" y="833571"/>
                        </a:cubicBezTo>
                        <a:cubicBezTo>
                          <a:pt x="160040" y="795861"/>
                          <a:pt x="151524" y="782480"/>
                          <a:pt x="162473" y="745987"/>
                        </a:cubicBezTo>
                        <a:cubicBezTo>
                          <a:pt x="173422" y="709494"/>
                          <a:pt x="207484" y="669351"/>
                          <a:pt x="235464" y="614611"/>
                        </a:cubicBezTo>
                        <a:cubicBezTo>
                          <a:pt x="263444" y="559871"/>
                          <a:pt x="325487" y="415115"/>
                          <a:pt x="330353" y="417548"/>
                        </a:cubicBezTo>
                        <a:cubicBezTo>
                          <a:pt x="335219" y="419981"/>
                          <a:pt x="284125" y="564738"/>
                          <a:pt x="264661" y="629209"/>
                        </a:cubicBezTo>
                        <a:cubicBezTo>
                          <a:pt x="245197" y="693680"/>
                          <a:pt x="213567" y="750853"/>
                          <a:pt x="213567" y="804376"/>
                        </a:cubicBezTo>
                        <a:cubicBezTo>
                          <a:pt x="213567" y="857899"/>
                          <a:pt x="219650" y="888311"/>
                          <a:pt x="264661" y="950350"/>
                        </a:cubicBezTo>
                        <a:cubicBezTo>
                          <a:pt x="309672" y="1012389"/>
                          <a:pt x="426458" y="1125518"/>
                          <a:pt x="483635" y="1176608"/>
                        </a:cubicBezTo>
                        <a:cubicBezTo>
                          <a:pt x="540812" y="1227699"/>
                          <a:pt x="582174" y="1239863"/>
                          <a:pt x="607721" y="1256893"/>
                        </a:cubicBezTo>
                        <a:cubicBezTo>
                          <a:pt x="633268" y="1273923"/>
                          <a:pt x="635701" y="1303118"/>
                          <a:pt x="636917" y="1278789"/>
                        </a:cubicBezTo>
                        <a:cubicBezTo>
                          <a:pt x="638133" y="1254460"/>
                          <a:pt x="623536" y="1148630"/>
                          <a:pt x="615020" y="1110920"/>
                        </a:cubicBezTo>
                        <a:cubicBezTo>
                          <a:pt x="606504" y="1073210"/>
                          <a:pt x="610153" y="1068345"/>
                          <a:pt x="585823" y="1052531"/>
                        </a:cubicBezTo>
                        <a:cubicBezTo>
                          <a:pt x="561492" y="1036717"/>
                          <a:pt x="481202" y="1033068"/>
                          <a:pt x="469037" y="1016038"/>
                        </a:cubicBezTo>
                        <a:cubicBezTo>
                          <a:pt x="456872" y="999008"/>
                          <a:pt x="510399" y="968597"/>
                          <a:pt x="512832" y="950350"/>
                        </a:cubicBezTo>
                        <a:cubicBezTo>
                          <a:pt x="515265" y="932103"/>
                          <a:pt x="518914" y="928454"/>
                          <a:pt x="483635" y="906558"/>
                        </a:cubicBezTo>
                        <a:cubicBezTo>
                          <a:pt x="448356" y="884662"/>
                          <a:pt x="320621" y="833571"/>
                          <a:pt x="301157" y="818974"/>
                        </a:cubicBezTo>
                        <a:cubicBezTo>
                          <a:pt x="281693" y="804377"/>
                          <a:pt x="346168" y="849385"/>
                          <a:pt x="366849" y="818974"/>
                        </a:cubicBezTo>
                        <a:cubicBezTo>
                          <a:pt x="387530" y="788563"/>
                          <a:pt x="408211" y="634074"/>
                          <a:pt x="425242" y="636507"/>
                        </a:cubicBezTo>
                        <a:cubicBezTo>
                          <a:pt x="442273" y="638940"/>
                          <a:pt x="459305" y="846952"/>
                          <a:pt x="469037" y="833571"/>
                        </a:cubicBezTo>
                        <a:cubicBezTo>
                          <a:pt x="478769" y="820190"/>
                          <a:pt x="497017" y="641373"/>
                          <a:pt x="483635" y="556222"/>
                        </a:cubicBezTo>
                        <a:cubicBezTo>
                          <a:pt x="470253" y="471071"/>
                          <a:pt x="388746" y="337262"/>
                          <a:pt x="388746" y="322665"/>
                        </a:cubicBezTo>
                        <a:cubicBezTo>
                          <a:pt x="388746" y="308068"/>
                          <a:pt x="458088" y="404167"/>
                          <a:pt x="483635" y="468638"/>
                        </a:cubicBezTo>
                        <a:cubicBezTo>
                          <a:pt x="509182" y="533109"/>
                          <a:pt x="535945" y="653538"/>
                          <a:pt x="542028" y="709494"/>
                        </a:cubicBezTo>
                        <a:cubicBezTo>
                          <a:pt x="548111" y="765450"/>
                          <a:pt x="514048" y="767883"/>
                          <a:pt x="520131" y="804376"/>
                        </a:cubicBezTo>
                        <a:cubicBezTo>
                          <a:pt x="526214" y="840869"/>
                          <a:pt x="550544" y="895610"/>
                          <a:pt x="578524" y="928454"/>
                        </a:cubicBezTo>
                        <a:cubicBezTo>
                          <a:pt x="606504" y="961298"/>
                          <a:pt x="662464" y="1009955"/>
                          <a:pt x="688011" y="1001440"/>
                        </a:cubicBezTo>
                        <a:cubicBezTo>
                          <a:pt x="713558" y="992925"/>
                          <a:pt x="713558" y="915073"/>
                          <a:pt x="731806" y="877363"/>
                        </a:cubicBezTo>
                        <a:cubicBezTo>
                          <a:pt x="750054" y="839653"/>
                          <a:pt x="778034" y="811675"/>
                          <a:pt x="797498" y="775182"/>
                        </a:cubicBezTo>
                        <a:cubicBezTo>
                          <a:pt x="816962" y="738689"/>
                          <a:pt x="852242" y="709494"/>
                          <a:pt x="848592" y="658403"/>
                        </a:cubicBezTo>
                        <a:cubicBezTo>
                          <a:pt x="844943" y="607312"/>
                          <a:pt x="793849" y="547707"/>
                          <a:pt x="775601" y="468638"/>
                        </a:cubicBezTo>
                        <a:cubicBezTo>
                          <a:pt x="757353" y="389569"/>
                          <a:pt x="737888" y="256978"/>
                          <a:pt x="739105" y="183991"/>
                        </a:cubicBezTo>
                        <a:cubicBezTo>
                          <a:pt x="740321" y="111005"/>
                          <a:pt x="775601" y="58697"/>
                          <a:pt x="782900" y="30719"/>
                        </a:cubicBezTo>
                        <a:cubicBezTo>
                          <a:pt x="790199" y="2741"/>
                          <a:pt x="781683" y="-14289"/>
                          <a:pt x="782900" y="16122"/>
                        </a:cubicBezTo>
                        <a:cubicBezTo>
                          <a:pt x="784117" y="46533"/>
                          <a:pt x="790199" y="213185"/>
                          <a:pt x="790199" y="213185"/>
                        </a:cubicBezTo>
                      </a:path>
                    </a:pathLst>
                  </a:custGeom>
                  <a:solidFill>
                    <a:schemeClr val="accent5">
                      <a:lumMod val="60000"/>
                      <a:lumOff val="40000"/>
                    </a:schemeClr>
                  </a:solidFill>
                  <a:ln w="3175">
                    <a:solidFill>
                      <a:srgbClr val="00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81" name="Freeform 480">
                    <a:extLst>
                      <a:ext uri="{FF2B5EF4-FFF2-40B4-BE49-F238E27FC236}">
                        <a16:creationId xmlns:a16="http://schemas.microsoft.com/office/drawing/2014/main" xmlns="" id="{87F820DB-979F-3943-857A-E5C480C6F3CC}"/>
                      </a:ext>
                    </a:extLst>
                  </p:cNvPr>
                  <p:cNvSpPr/>
                  <p:nvPr/>
                </p:nvSpPr>
                <p:spPr>
                  <a:xfrm rot="15846720" flipH="1">
                    <a:off x="2009732" y="2920940"/>
                    <a:ext cx="126406" cy="125210"/>
                  </a:xfrm>
                  <a:custGeom>
                    <a:avLst/>
                    <a:gdLst>
                      <a:gd name="connsiteX0" fmla="*/ 117621 w 416931"/>
                      <a:gd name="connsiteY0" fmla="*/ 6855 h 450999"/>
                      <a:gd name="connsiteX1" fmla="*/ 8134 w 416931"/>
                      <a:gd name="connsiteY1" fmla="*/ 116335 h 450999"/>
                      <a:gd name="connsiteX2" fmla="*/ 22732 w 416931"/>
                      <a:gd name="connsiteY2" fmla="*/ 225815 h 450999"/>
                      <a:gd name="connsiteX3" fmla="*/ 139519 w 416931"/>
                      <a:gd name="connsiteY3" fmla="*/ 349892 h 450999"/>
                      <a:gd name="connsiteX4" fmla="*/ 285501 w 416931"/>
                      <a:gd name="connsiteY4" fmla="*/ 444775 h 450999"/>
                      <a:gd name="connsiteX5" fmla="*/ 373091 w 416931"/>
                      <a:gd name="connsiteY5" fmla="*/ 430178 h 450999"/>
                      <a:gd name="connsiteX6" fmla="*/ 416886 w 416931"/>
                      <a:gd name="connsiteY6" fmla="*/ 335295 h 450999"/>
                      <a:gd name="connsiteX7" fmla="*/ 365792 w 416931"/>
                      <a:gd name="connsiteY7" fmla="*/ 247711 h 450999"/>
                      <a:gd name="connsiteX8" fmla="*/ 380390 w 416931"/>
                      <a:gd name="connsiteY8" fmla="*/ 101738 h 450999"/>
                      <a:gd name="connsiteX9" fmla="*/ 307399 w 416931"/>
                      <a:gd name="connsiteY9" fmla="*/ 43349 h 450999"/>
                      <a:gd name="connsiteX10" fmla="*/ 234407 w 416931"/>
                      <a:gd name="connsiteY10" fmla="*/ 14154 h 450999"/>
                      <a:gd name="connsiteX11" fmla="*/ 117621 w 416931"/>
                      <a:gd name="connsiteY11" fmla="*/ 6855 h 450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16931" h="450999">
                        <a:moveTo>
                          <a:pt x="117621" y="6855"/>
                        </a:moveTo>
                        <a:cubicBezTo>
                          <a:pt x="79909" y="23885"/>
                          <a:pt x="23949" y="79842"/>
                          <a:pt x="8134" y="116335"/>
                        </a:cubicBezTo>
                        <a:cubicBezTo>
                          <a:pt x="-7681" y="152828"/>
                          <a:pt x="834" y="186889"/>
                          <a:pt x="22732" y="225815"/>
                        </a:cubicBezTo>
                        <a:cubicBezTo>
                          <a:pt x="44629" y="264741"/>
                          <a:pt x="95724" y="313399"/>
                          <a:pt x="139519" y="349892"/>
                        </a:cubicBezTo>
                        <a:cubicBezTo>
                          <a:pt x="183314" y="386385"/>
                          <a:pt x="246572" y="431394"/>
                          <a:pt x="285501" y="444775"/>
                        </a:cubicBezTo>
                        <a:cubicBezTo>
                          <a:pt x="324430" y="458156"/>
                          <a:pt x="351194" y="448425"/>
                          <a:pt x="373091" y="430178"/>
                        </a:cubicBezTo>
                        <a:cubicBezTo>
                          <a:pt x="394988" y="411931"/>
                          <a:pt x="418102" y="365706"/>
                          <a:pt x="416886" y="335295"/>
                        </a:cubicBezTo>
                        <a:cubicBezTo>
                          <a:pt x="415670" y="304884"/>
                          <a:pt x="371875" y="286637"/>
                          <a:pt x="365792" y="247711"/>
                        </a:cubicBezTo>
                        <a:cubicBezTo>
                          <a:pt x="359709" y="208785"/>
                          <a:pt x="390122" y="135798"/>
                          <a:pt x="380390" y="101738"/>
                        </a:cubicBezTo>
                        <a:cubicBezTo>
                          <a:pt x="370658" y="67678"/>
                          <a:pt x="331729" y="57946"/>
                          <a:pt x="307399" y="43349"/>
                        </a:cubicBezTo>
                        <a:cubicBezTo>
                          <a:pt x="283069" y="28752"/>
                          <a:pt x="262387" y="19020"/>
                          <a:pt x="234407" y="14154"/>
                        </a:cubicBezTo>
                        <a:cubicBezTo>
                          <a:pt x="206427" y="9288"/>
                          <a:pt x="155333" y="-10175"/>
                          <a:pt x="117621" y="685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5">
                          <a:lumMod val="20000"/>
                          <a:lumOff val="80000"/>
                        </a:schemeClr>
                      </a:gs>
                      <a:gs pos="99000">
                        <a:schemeClr val="accent5">
                          <a:lumMod val="75000"/>
                        </a:schemeClr>
                      </a:gs>
                      <a:gs pos="36000">
                        <a:schemeClr val="accent5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3175"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482" name="Group 481">
                  <a:extLst>
                    <a:ext uri="{FF2B5EF4-FFF2-40B4-BE49-F238E27FC236}">
                      <a16:creationId xmlns:a16="http://schemas.microsoft.com/office/drawing/2014/main" xmlns="" id="{C5989656-17EC-A944-9E3E-23A3953459F3}"/>
                    </a:ext>
                  </a:extLst>
                </p:cNvPr>
                <p:cNvGrpSpPr/>
                <p:nvPr/>
              </p:nvGrpSpPr>
              <p:grpSpPr>
                <a:xfrm>
                  <a:off x="4527325" y="1823605"/>
                  <a:ext cx="1055437" cy="938313"/>
                  <a:chOff x="2550145" y="1910991"/>
                  <a:chExt cx="1055437" cy="938313"/>
                </a:xfrm>
              </p:grpSpPr>
              <p:sp>
                <p:nvSpPr>
                  <p:cNvPr id="483" name="Freeform 482">
                    <a:extLst>
                      <a:ext uri="{FF2B5EF4-FFF2-40B4-BE49-F238E27FC236}">
                        <a16:creationId xmlns:a16="http://schemas.microsoft.com/office/drawing/2014/main" xmlns="" id="{4AF6C8CE-A6EF-834E-ABF4-27203AFA0DD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22388" y="1864995"/>
                    <a:ext cx="925897" cy="1040491"/>
                  </a:xfrm>
                  <a:custGeom>
                    <a:avLst/>
                    <a:gdLst>
                      <a:gd name="connsiteX0" fmla="*/ 0 w 641350"/>
                      <a:gd name="connsiteY0" fmla="*/ 0 h 720725"/>
                      <a:gd name="connsiteX1" fmla="*/ 66675 w 641350"/>
                      <a:gd name="connsiteY1" fmla="*/ 38100 h 720725"/>
                      <a:gd name="connsiteX2" fmla="*/ 92075 w 641350"/>
                      <a:gd name="connsiteY2" fmla="*/ 85725 h 720725"/>
                      <a:gd name="connsiteX3" fmla="*/ 146050 w 641350"/>
                      <a:gd name="connsiteY3" fmla="*/ 114300 h 720725"/>
                      <a:gd name="connsiteX4" fmla="*/ 196850 w 641350"/>
                      <a:gd name="connsiteY4" fmla="*/ 123825 h 720725"/>
                      <a:gd name="connsiteX5" fmla="*/ 234950 w 641350"/>
                      <a:gd name="connsiteY5" fmla="*/ 142875 h 720725"/>
                      <a:gd name="connsiteX6" fmla="*/ 241300 w 641350"/>
                      <a:gd name="connsiteY6" fmla="*/ 209550 h 720725"/>
                      <a:gd name="connsiteX7" fmla="*/ 266700 w 641350"/>
                      <a:gd name="connsiteY7" fmla="*/ 222250 h 720725"/>
                      <a:gd name="connsiteX8" fmla="*/ 273050 w 641350"/>
                      <a:gd name="connsiteY8" fmla="*/ 279400 h 720725"/>
                      <a:gd name="connsiteX9" fmla="*/ 298450 w 641350"/>
                      <a:gd name="connsiteY9" fmla="*/ 304800 h 720725"/>
                      <a:gd name="connsiteX10" fmla="*/ 352425 w 641350"/>
                      <a:gd name="connsiteY10" fmla="*/ 288925 h 720725"/>
                      <a:gd name="connsiteX11" fmla="*/ 393700 w 641350"/>
                      <a:gd name="connsiteY11" fmla="*/ 292100 h 720725"/>
                      <a:gd name="connsiteX12" fmla="*/ 425450 w 641350"/>
                      <a:gd name="connsiteY12" fmla="*/ 336550 h 720725"/>
                      <a:gd name="connsiteX13" fmla="*/ 428625 w 641350"/>
                      <a:gd name="connsiteY13" fmla="*/ 384175 h 720725"/>
                      <a:gd name="connsiteX14" fmla="*/ 422275 w 641350"/>
                      <a:gd name="connsiteY14" fmla="*/ 400050 h 720725"/>
                      <a:gd name="connsiteX15" fmla="*/ 393700 w 641350"/>
                      <a:gd name="connsiteY15" fmla="*/ 425450 h 720725"/>
                      <a:gd name="connsiteX16" fmla="*/ 374650 w 641350"/>
                      <a:gd name="connsiteY16" fmla="*/ 450850 h 720725"/>
                      <a:gd name="connsiteX17" fmla="*/ 361950 w 641350"/>
                      <a:gd name="connsiteY17" fmla="*/ 460375 h 720725"/>
                      <a:gd name="connsiteX18" fmla="*/ 387350 w 641350"/>
                      <a:gd name="connsiteY18" fmla="*/ 457200 h 720725"/>
                      <a:gd name="connsiteX19" fmla="*/ 396875 w 641350"/>
                      <a:gd name="connsiteY19" fmla="*/ 495300 h 720725"/>
                      <a:gd name="connsiteX20" fmla="*/ 438150 w 641350"/>
                      <a:gd name="connsiteY20" fmla="*/ 463550 h 720725"/>
                      <a:gd name="connsiteX21" fmla="*/ 488950 w 641350"/>
                      <a:gd name="connsiteY21" fmla="*/ 514350 h 720725"/>
                      <a:gd name="connsiteX22" fmla="*/ 530225 w 641350"/>
                      <a:gd name="connsiteY22" fmla="*/ 546100 h 720725"/>
                      <a:gd name="connsiteX23" fmla="*/ 546100 w 641350"/>
                      <a:gd name="connsiteY23" fmla="*/ 565150 h 720725"/>
                      <a:gd name="connsiteX24" fmla="*/ 590550 w 641350"/>
                      <a:gd name="connsiteY24" fmla="*/ 587375 h 720725"/>
                      <a:gd name="connsiteX25" fmla="*/ 590550 w 641350"/>
                      <a:gd name="connsiteY25" fmla="*/ 603250 h 720725"/>
                      <a:gd name="connsiteX26" fmla="*/ 584200 w 641350"/>
                      <a:gd name="connsiteY26" fmla="*/ 638175 h 720725"/>
                      <a:gd name="connsiteX27" fmla="*/ 619125 w 641350"/>
                      <a:gd name="connsiteY27" fmla="*/ 641350 h 720725"/>
                      <a:gd name="connsiteX28" fmla="*/ 631825 w 641350"/>
                      <a:gd name="connsiteY28" fmla="*/ 688975 h 720725"/>
                      <a:gd name="connsiteX29" fmla="*/ 641350 w 641350"/>
                      <a:gd name="connsiteY29" fmla="*/ 720725 h 720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641350" h="720725">
                        <a:moveTo>
                          <a:pt x="0" y="0"/>
                        </a:moveTo>
                        <a:cubicBezTo>
                          <a:pt x="25664" y="11906"/>
                          <a:pt x="51329" y="23813"/>
                          <a:pt x="66675" y="38100"/>
                        </a:cubicBezTo>
                        <a:cubicBezTo>
                          <a:pt x="82021" y="52388"/>
                          <a:pt x="78846" y="73025"/>
                          <a:pt x="92075" y="85725"/>
                        </a:cubicBezTo>
                        <a:cubicBezTo>
                          <a:pt x="105304" y="98425"/>
                          <a:pt x="128588" y="107950"/>
                          <a:pt x="146050" y="114300"/>
                        </a:cubicBezTo>
                        <a:cubicBezTo>
                          <a:pt x="163512" y="120650"/>
                          <a:pt x="182033" y="119062"/>
                          <a:pt x="196850" y="123825"/>
                        </a:cubicBezTo>
                        <a:cubicBezTo>
                          <a:pt x="211667" y="128588"/>
                          <a:pt x="227542" y="128588"/>
                          <a:pt x="234950" y="142875"/>
                        </a:cubicBezTo>
                        <a:cubicBezTo>
                          <a:pt x="242358" y="157162"/>
                          <a:pt x="236008" y="196321"/>
                          <a:pt x="241300" y="209550"/>
                        </a:cubicBezTo>
                        <a:cubicBezTo>
                          <a:pt x="246592" y="222779"/>
                          <a:pt x="261408" y="210608"/>
                          <a:pt x="266700" y="222250"/>
                        </a:cubicBezTo>
                        <a:cubicBezTo>
                          <a:pt x="271992" y="233892"/>
                          <a:pt x="267758" y="265642"/>
                          <a:pt x="273050" y="279400"/>
                        </a:cubicBezTo>
                        <a:cubicBezTo>
                          <a:pt x="278342" y="293158"/>
                          <a:pt x="285221" y="303213"/>
                          <a:pt x="298450" y="304800"/>
                        </a:cubicBezTo>
                        <a:cubicBezTo>
                          <a:pt x="311679" y="306387"/>
                          <a:pt x="336550" y="291042"/>
                          <a:pt x="352425" y="288925"/>
                        </a:cubicBezTo>
                        <a:cubicBezTo>
                          <a:pt x="368300" y="286808"/>
                          <a:pt x="381529" y="284163"/>
                          <a:pt x="393700" y="292100"/>
                        </a:cubicBezTo>
                        <a:cubicBezTo>
                          <a:pt x="405871" y="300037"/>
                          <a:pt x="419629" y="321204"/>
                          <a:pt x="425450" y="336550"/>
                        </a:cubicBezTo>
                        <a:cubicBezTo>
                          <a:pt x="431271" y="351896"/>
                          <a:pt x="429154" y="373592"/>
                          <a:pt x="428625" y="384175"/>
                        </a:cubicBezTo>
                        <a:cubicBezTo>
                          <a:pt x="428096" y="394758"/>
                          <a:pt x="428096" y="393171"/>
                          <a:pt x="422275" y="400050"/>
                        </a:cubicBezTo>
                        <a:cubicBezTo>
                          <a:pt x="416454" y="406929"/>
                          <a:pt x="401638" y="416983"/>
                          <a:pt x="393700" y="425450"/>
                        </a:cubicBezTo>
                        <a:cubicBezTo>
                          <a:pt x="385763" y="433917"/>
                          <a:pt x="379942" y="445029"/>
                          <a:pt x="374650" y="450850"/>
                        </a:cubicBezTo>
                        <a:cubicBezTo>
                          <a:pt x="369358" y="456671"/>
                          <a:pt x="359833" y="459317"/>
                          <a:pt x="361950" y="460375"/>
                        </a:cubicBezTo>
                        <a:cubicBezTo>
                          <a:pt x="364067" y="461433"/>
                          <a:pt x="381529" y="451379"/>
                          <a:pt x="387350" y="457200"/>
                        </a:cubicBezTo>
                        <a:cubicBezTo>
                          <a:pt x="393171" y="463021"/>
                          <a:pt x="388408" y="494242"/>
                          <a:pt x="396875" y="495300"/>
                        </a:cubicBezTo>
                        <a:cubicBezTo>
                          <a:pt x="405342" y="496358"/>
                          <a:pt x="422804" y="460375"/>
                          <a:pt x="438150" y="463550"/>
                        </a:cubicBezTo>
                        <a:cubicBezTo>
                          <a:pt x="453496" y="466725"/>
                          <a:pt x="473604" y="500592"/>
                          <a:pt x="488950" y="514350"/>
                        </a:cubicBezTo>
                        <a:cubicBezTo>
                          <a:pt x="504296" y="528108"/>
                          <a:pt x="520700" y="537633"/>
                          <a:pt x="530225" y="546100"/>
                        </a:cubicBezTo>
                        <a:cubicBezTo>
                          <a:pt x="539750" y="554567"/>
                          <a:pt x="536046" y="558271"/>
                          <a:pt x="546100" y="565150"/>
                        </a:cubicBezTo>
                        <a:cubicBezTo>
                          <a:pt x="556154" y="572029"/>
                          <a:pt x="583142" y="581025"/>
                          <a:pt x="590550" y="587375"/>
                        </a:cubicBezTo>
                        <a:cubicBezTo>
                          <a:pt x="597958" y="593725"/>
                          <a:pt x="591608" y="594783"/>
                          <a:pt x="590550" y="603250"/>
                        </a:cubicBezTo>
                        <a:cubicBezTo>
                          <a:pt x="589492" y="611717"/>
                          <a:pt x="579438" y="631825"/>
                          <a:pt x="584200" y="638175"/>
                        </a:cubicBezTo>
                        <a:cubicBezTo>
                          <a:pt x="588962" y="644525"/>
                          <a:pt x="611188" y="632883"/>
                          <a:pt x="619125" y="641350"/>
                        </a:cubicBezTo>
                        <a:cubicBezTo>
                          <a:pt x="627063" y="649817"/>
                          <a:pt x="628121" y="675746"/>
                          <a:pt x="631825" y="688975"/>
                        </a:cubicBezTo>
                        <a:cubicBezTo>
                          <a:pt x="635529" y="702204"/>
                          <a:pt x="641350" y="720725"/>
                          <a:pt x="641350" y="720725"/>
                        </a:cubicBezTo>
                      </a:path>
                    </a:pathLst>
                  </a:custGeom>
                  <a:solidFill>
                    <a:srgbClr val="4F6228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84" name="Freeform 483">
                    <a:extLst>
                      <a:ext uri="{FF2B5EF4-FFF2-40B4-BE49-F238E27FC236}">
                        <a16:creationId xmlns:a16="http://schemas.microsoft.com/office/drawing/2014/main" xmlns="" id="{46FCCD5D-EEDF-4A4A-A6C6-246BF582724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15352" y="1860823"/>
                    <a:ext cx="917929" cy="1018452"/>
                  </a:xfrm>
                  <a:custGeom>
                    <a:avLst/>
                    <a:gdLst>
                      <a:gd name="connsiteX0" fmla="*/ 4588 w 635831"/>
                      <a:gd name="connsiteY0" fmla="*/ 609 h 705459"/>
                      <a:gd name="connsiteX1" fmla="*/ 64913 w 635831"/>
                      <a:gd name="connsiteY1" fmla="*/ 32359 h 705459"/>
                      <a:gd name="connsiteX2" fmla="*/ 93488 w 635831"/>
                      <a:gd name="connsiteY2" fmla="*/ 73634 h 705459"/>
                      <a:gd name="connsiteX3" fmla="*/ 134763 w 635831"/>
                      <a:gd name="connsiteY3" fmla="*/ 105384 h 705459"/>
                      <a:gd name="connsiteX4" fmla="*/ 182388 w 635831"/>
                      <a:gd name="connsiteY4" fmla="*/ 114909 h 705459"/>
                      <a:gd name="connsiteX5" fmla="*/ 223663 w 635831"/>
                      <a:gd name="connsiteY5" fmla="*/ 130784 h 705459"/>
                      <a:gd name="connsiteX6" fmla="*/ 239538 w 635831"/>
                      <a:gd name="connsiteY6" fmla="*/ 200634 h 705459"/>
                      <a:gd name="connsiteX7" fmla="*/ 261763 w 635831"/>
                      <a:gd name="connsiteY7" fmla="*/ 213334 h 705459"/>
                      <a:gd name="connsiteX8" fmla="*/ 271288 w 635831"/>
                      <a:gd name="connsiteY8" fmla="*/ 273659 h 705459"/>
                      <a:gd name="connsiteX9" fmla="*/ 303038 w 635831"/>
                      <a:gd name="connsiteY9" fmla="*/ 299059 h 705459"/>
                      <a:gd name="connsiteX10" fmla="*/ 391938 w 635831"/>
                      <a:gd name="connsiteY10" fmla="*/ 289534 h 705459"/>
                      <a:gd name="connsiteX11" fmla="*/ 423688 w 635831"/>
                      <a:gd name="connsiteY11" fmla="*/ 362559 h 705459"/>
                      <a:gd name="connsiteX12" fmla="*/ 395113 w 635831"/>
                      <a:gd name="connsiteY12" fmla="*/ 394309 h 705459"/>
                      <a:gd name="connsiteX13" fmla="*/ 353838 w 635831"/>
                      <a:gd name="connsiteY13" fmla="*/ 448284 h 705459"/>
                      <a:gd name="connsiteX14" fmla="*/ 379238 w 635831"/>
                      <a:gd name="connsiteY14" fmla="*/ 454634 h 705459"/>
                      <a:gd name="connsiteX15" fmla="*/ 404638 w 635831"/>
                      <a:gd name="connsiteY15" fmla="*/ 492734 h 705459"/>
                      <a:gd name="connsiteX16" fmla="*/ 452263 w 635831"/>
                      <a:gd name="connsiteY16" fmla="*/ 470509 h 705459"/>
                      <a:gd name="connsiteX17" fmla="*/ 509413 w 635831"/>
                      <a:gd name="connsiteY17" fmla="*/ 521309 h 705459"/>
                      <a:gd name="connsiteX18" fmla="*/ 509413 w 635831"/>
                      <a:gd name="connsiteY18" fmla="*/ 546709 h 705459"/>
                      <a:gd name="connsiteX19" fmla="*/ 537988 w 635831"/>
                      <a:gd name="connsiteY19" fmla="*/ 575284 h 705459"/>
                      <a:gd name="connsiteX20" fmla="*/ 569738 w 635831"/>
                      <a:gd name="connsiteY20" fmla="*/ 622909 h 705459"/>
                      <a:gd name="connsiteX21" fmla="*/ 611013 w 635831"/>
                      <a:gd name="connsiteY21" fmla="*/ 632434 h 705459"/>
                      <a:gd name="connsiteX22" fmla="*/ 626888 w 635831"/>
                      <a:gd name="connsiteY22" fmla="*/ 664184 h 705459"/>
                      <a:gd name="connsiteX23" fmla="*/ 630063 w 635831"/>
                      <a:gd name="connsiteY23" fmla="*/ 699109 h 705459"/>
                      <a:gd name="connsiteX24" fmla="*/ 547513 w 635831"/>
                      <a:gd name="connsiteY24" fmla="*/ 702284 h 705459"/>
                      <a:gd name="connsiteX25" fmla="*/ 303038 w 635831"/>
                      <a:gd name="connsiteY25" fmla="*/ 705459 h 705459"/>
                      <a:gd name="connsiteX26" fmla="*/ 58563 w 635831"/>
                      <a:gd name="connsiteY26" fmla="*/ 702284 h 705459"/>
                      <a:gd name="connsiteX27" fmla="*/ 20463 w 635831"/>
                      <a:gd name="connsiteY27" fmla="*/ 702284 h 705459"/>
                      <a:gd name="connsiteX28" fmla="*/ 10938 w 635831"/>
                      <a:gd name="connsiteY28" fmla="*/ 702284 h 705459"/>
                      <a:gd name="connsiteX29" fmla="*/ 7763 w 635831"/>
                      <a:gd name="connsiteY29" fmla="*/ 667359 h 705459"/>
                      <a:gd name="connsiteX30" fmla="*/ 7763 w 635831"/>
                      <a:gd name="connsiteY30" fmla="*/ 626084 h 705459"/>
                      <a:gd name="connsiteX31" fmla="*/ 7763 w 635831"/>
                      <a:gd name="connsiteY31" fmla="*/ 562584 h 705459"/>
                      <a:gd name="connsiteX32" fmla="*/ 7763 w 635831"/>
                      <a:gd name="connsiteY32" fmla="*/ 213334 h 705459"/>
                      <a:gd name="connsiteX33" fmla="*/ 4588 w 635831"/>
                      <a:gd name="connsiteY33" fmla="*/ 60934 h 705459"/>
                      <a:gd name="connsiteX34" fmla="*/ 4588 w 635831"/>
                      <a:gd name="connsiteY34" fmla="*/ 609 h 7054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635831" h="705459">
                        <a:moveTo>
                          <a:pt x="4588" y="609"/>
                        </a:moveTo>
                        <a:cubicBezTo>
                          <a:pt x="14642" y="-4154"/>
                          <a:pt x="50096" y="20188"/>
                          <a:pt x="64913" y="32359"/>
                        </a:cubicBezTo>
                        <a:cubicBezTo>
                          <a:pt x="79730" y="44530"/>
                          <a:pt x="81846" y="61463"/>
                          <a:pt x="93488" y="73634"/>
                        </a:cubicBezTo>
                        <a:cubicBezTo>
                          <a:pt x="105130" y="85805"/>
                          <a:pt x="119946" y="98505"/>
                          <a:pt x="134763" y="105384"/>
                        </a:cubicBezTo>
                        <a:cubicBezTo>
                          <a:pt x="149580" y="112263"/>
                          <a:pt x="167571" y="110676"/>
                          <a:pt x="182388" y="114909"/>
                        </a:cubicBezTo>
                        <a:cubicBezTo>
                          <a:pt x="197205" y="119142"/>
                          <a:pt x="214138" y="116497"/>
                          <a:pt x="223663" y="130784"/>
                        </a:cubicBezTo>
                        <a:cubicBezTo>
                          <a:pt x="233188" y="145071"/>
                          <a:pt x="233188" y="186876"/>
                          <a:pt x="239538" y="200634"/>
                        </a:cubicBezTo>
                        <a:cubicBezTo>
                          <a:pt x="245888" y="214392"/>
                          <a:pt x="256471" y="201163"/>
                          <a:pt x="261763" y="213334"/>
                        </a:cubicBezTo>
                        <a:cubicBezTo>
                          <a:pt x="267055" y="225505"/>
                          <a:pt x="264409" y="259372"/>
                          <a:pt x="271288" y="273659"/>
                        </a:cubicBezTo>
                        <a:cubicBezTo>
                          <a:pt x="278167" y="287947"/>
                          <a:pt x="282930" y="296413"/>
                          <a:pt x="303038" y="299059"/>
                        </a:cubicBezTo>
                        <a:cubicBezTo>
                          <a:pt x="323146" y="301705"/>
                          <a:pt x="371830" y="278951"/>
                          <a:pt x="391938" y="289534"/>
                        </a:cubicBezTo>
                        <a:cubicBezTo>
                          <a:pt x="412046" y="300117"/>
                          <a:pt x="423159" y="345097"/>
                          <a:pt x="423688" y="362559"/>
                        </a:cubicBezTo>
                        <a:cubicBezTo>
                          <a:pt x="424217" y="380021"/>
                          <a:pt x="406755" y="380022"/>
                          <a:pt x="395113" y="394309"/>
                        </a:cubicBezTo>
                        <a:cubicBezTo>
                          <a:pt x="383471" y="408596"/>
                          <a:pt x="356484" y="438230"/>
                          <a:pt x="353838" y="448284"/>
                        </a:cubicBezTo>
                        <a:cubicBezTo>
                          <a:pt x="351192" y="458338"/>
                          <a:pt x="370771" y="447226"/>
                          <a:pt x="379238" y="454634"/>
                        </a:cubicBezTo>
                        <a:cubicBezTo>
                          <a:pt x="387705" y="462042"/>
                          <a:pt x="392467" y="490088"/>
                          <a:pt x="404638" y="492734"/>
                        </a:cubicBezTo>
                        <a:cubicBezTo>
                          <a:pt x="416809" y="495380"/>
                          <a:pt x="434800" y="465746"/>
                          <a:pt x="452263" y="470509"/>
                        </a:cubicBezTo>
                        <a:cubicBezTo>
                          <a:pt x="469726" y="475272"/>
                          <a:pt x="499888" y="508609"/>
                          <a:pt x="509413" y="521309"/>
                        </a:cubicBezTo>
                        <a:cubicBezTo>
                          <a:pt x="518938" y="534009"/>
                          <a:pt x="504651" y="537713"/>
                          <a:pt x="509413" y="546709"/>
                        </a:cubicBezTo>
                        <a:cubicBezTo>
                          <a:pt x="514175" y="555705"/>
                          <a:pt x="527934" y="562584"/>
                          <a:pt x="537988" y="575284"/>
                        </a:cubicBezTo>
                        <a:cubicBezTo>
                          <a:pt x="548042" y="587984"/>
                          <a:pt x="557567" y="613384"/>
                          <a:pt x="569738" y="622909"/>
                        </a:cubicBezTo>
                        <a:cubicBezTo>
                          <a:pt x="581909" y="632434"/>
                          <a:pt x="601488" y="625555"/>
                          <a:pt x="611013" y="632434"/>
                        </a:cubicBezTo>
                        <a:cubicBezTo>
                          <a:pt x="620538" y="639313"/>
                          <a:pt x="623713" y="653071"/>
                          <a:pt x="626888" y="664184"/>
                        </a:cubicBezTo>
                        <a:cubicBezTo>
                          <a:pt x="630063" y="675297"/>
                          <a:pt x="643292" y="692759"/>
                          <a:pt x="630063" y="699109"/>
                        </a:cubicBezTo>
                        <a:cubicBezTo>
                          <a:pt x="616834" y="705459"/>
                          <a:pt x="547513" y="702284"/>
                          <a:pt x="547513" y="702284"/>
                        </a:cubicBezTo>
                        <a:lnTo>
                          <a:pt x="303038" y="705459"/>
                        </a:lnTo>
                        <a:cubicBezTo>
                          <a:pt x="221546" y="705459"/>
                          <a:pt x="105659" y="702813"/>
                          <a:pt x="58563" y="702284"/>
                        </a:cubicBezTo>
                        <a:cubicBezTo>
                          <a:pt x="11467" y="701755"/>
                          <a:pt x="20463" y="702284"/>
                          <a:pt x="20463" y="702284"/>
                        </a:cubicBezTo>
                        <a:cubicBezTo>
                          <a:pt x="12526" y="702284"/>
                          <a:pt x="13055" y="708105"/>
                          <a:pt x="10938" y="702284"/>
                        </a:cubicBezTo>
                        <a:cubicBezTo>
                          <a:pt x="8821" y="696463"/>
                          <a:pt x="8292" y="680059"/>
                          <a:pt x="7763" y="667359"/>
                        </a:cubicBezTo>
                        <a:cubicBezTo>
                          <a:pt x="7234" y="654659"/>
                          <a:pt x="7763" y="626084"/>
                          <a:pt x="7763" y="626084"/>
                        </a:cubicBezTo>
                        <a:lnTo>
                          <a:pt x="7763" y="562584"/>
                        </a:lnTo>
                        <a:cubicBezTo>
                          <a:pt x="7763" y="493792"/>
                          <a:pt x="8292" y="296942"/>
                          <a:pt x="7763" y="213334"/>
                        </a:cubicBezTo>
                        <a:cubicBezTo>
                          <a:pt x="7234" y="129726"/>
                          <a:pt x="5117" y="94271"/>
                          <a:pt x="4588" y="60934"/>
                        </a:cubicBezTo>
                        <a:cubicBezTo>
                          <a:pt x="4059" y="27597"/>
                          <a:pt x="-5466" y="5372"/>
                          <a:pt x="4588" y="609"/>
                        </a:cubicBezTo>
                        <a:close/>
                      </a:path>
                    </a:pathLst>
                  </a:custGeom>
                  <a:solidFill>
                    <a:srgbClr val="80FF00"/>
                  </a:solidFill>
                  <a:ln>
                    <a:solidFill>
                      <a:srgbClr val="80FF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85" name="Freeform 484">
                    <a:extLst>
                      <a:ext uri="{FF2B5EF4-FFF2-40B4-BE49-F238E27FC236}">
                        <a16:creationId xmlns:a16="http://schemas.microsoft.com/office/drawing/2014/main" xmlns="" id="{F0333792-7AA0-1742-9F74-C391604962A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862354" y="2438955"/>
                    <a:ext cx="128342" cy="129297"/>
                  </a:xfrm>
                  <a:custGeom>
                    <a:avLst/>
                    <a:gdLst>
                      <a:gd name="connsiteX0" fmla="*/ 88900 w 88900"/>
                      <a:gd name="connsiteY0" fmla="*/ 44450 h 89561"/>
                      <a:gd name="connsiteX1" fmla="*/ 63500 w 88900"/>
                      <a:gd name="connsiteY1" fmla="*/ 0 h 89561"/>
                      <a:gd name="connsiteX2" fmla="*/ 0 w 88900"/>
                      <a:gd name="connsiteY2" fmla="*/ 9525 h 89561"/>
                      <a:gd name="connsiteX3" fmla="*/ 0 w 88900"/>
                      <a:gd name="connsiteY3" fmla="*/ 73025 h 89561"/>
                      <a:gd name="connsiteX4" fmla="*/ 63500 w 88900"/>
                      <a:gd name="connsiteY4" fmla="*/ 88900 h 89561"/>
                      <a:gd name="connsiteX5" fmla="*/ 88900 w 88900"/>
                      <a:gd name="connsiteY5" fmla="*/ 44450 h 89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8900" h="89561">
                        <a:moveTo>
                          <a:pt x="88900" y="44450"/>
                        </a:moveTo>
                        <a:cubicBezTo>
                          <a:pt x="88900" y="29633"/>
                          <a:pt x="78317" y="5821"/>
                          <a:pt x="63500" y="0"/>
                        </a:cubicBezTo>
                        <a:cubicBezTo>
                          <a:pt x="48683" y="-5821"/>
                          <a:pt x="10583" y="-2646"/>
                          <a:pt x="0" y="9525"/>
                        </a:cubicBezTo>
                        <a:cubicBezTo>
                          <a:pt x="-10583" y="21696"/>
                          <a:pt x="-10583" y="59796"/>
                          <a:pt x="0" y="73025"/>
                        </a:cubicBezTo>
                        <a:cubicBezTo>
                          <a:pt x="10583" y="86254"/>
                          <a:pt x="47096" y="91546"/>
                          <a:pt x="63500" y="88900"/>
                        </a:cubicBezTo>
                        <a:cubicBezTo>
                          <a:pt x="79904" y="86254"/>
                          <a:pt x="88900" y="59267"/>
                          <a:pt x="88900" y="44450"/>
                        </a:cubicBezTo>
                        <a:close/>
                      </a:path>
                    </a:pathLst>
                  </a:custGeom>
                  <a:solidFill>
                    <a:srgbClr val="00FF00"/>
                  </a:solidFill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86" name="Freeform 485">
                    <a:extLst>
                      <a:ext uri="{FF2B5EF4-FFF2-40B4-BE49-F238E27FC236}">
                        <a16:creationId xmlns:a16="http://schemas.microsoft.com/office/drawing/2014/main" xmlns="" id="{FF373DB9-65F2-3642-A156-1D501F8AAB9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26329" y="1978098"/>
                    <a:ext cx="190839" cy="373682"/>
                  </a:xfrm>
                  <a:custGeom>
                    <a:avLst/>
                    <a:gdLst>
                      <a:gd name="connsiteX0" fmla="*/ 56768 w 132190"/>
                      <a:gd name="connsiteY0" fmla="*/ 187398 h 258841"/>
                      <a:gd name="connsiteX1" fmla="*/ 21843 w 132190"/>
                      <a:gd name="connsiteY1" fmla="*/ 250898 h 258841"/>
                      <a:gd name="connsiteX2" fmla="*/ 101218 w 132190"/>
                      <a:gd name="connsiteY2" fmla="*/ 254073 h 258841"/>
                      <a:gd name="connsiteX3" fmla="*/ 107568 w 132190"/>
                      <a:gd name="connsiteY3" fmla="*/ 215973 h 258841"/>
                      <a:gd name="connsiteX4" fmla="*/ 129793 w 132190"/>
                      <a:gd name="connsiteY4" fmla="*/ 193748 h 258841"/>
                      <a:gd name="connsiteX5" fmla="*/ 129793 w 132190"/>
                      <a:gd name="connsiteY5" fmla="*/ 152473 h 258841"/>
                      <a:gd name="connsiteX6" fmla="*/ 113918 w 132190"/>
                      <a:gd name="connsiteY6" fmla="*/ 139773 h 258841"/>
                      <a:gd name="connsiteX7" fmla="*/ 88518 w 132190"/>
                      <a:gd name="connsiteY7" fmla="*/ 98498 h 258841"/>
                      <a:gd name="connsiteX8" fmla="*/ 120268 w 132190"/>
                      <a:gd name="connsiteY8" fmla="*/ 88973 h 258841"/>
                      <a:gd name="connsiteX9" fmla="*/ 126618 w 132190"/>
                      <a:gd name="connsiteY9" fmla="*/ 25473 h 258841"/>
                      <a:gd name="connsiteX10" fmla="*/ 88518 w 132190"/>
                      <a:gd name="connsiteY10" fmla="*/ 73 h 258841"/>
                      <a:gd name="connsiteX11" fmla="*/ 63118 w 132190"/>
                      <a:gd name="connsiteY11" fmla="*/ 19123 h 258841"/>
                      <a:gd name="connsiteX12" fmla="*/ 63118 w 132190"/>
                      <a:gd name="connsiteY12" fmla="*/ 57223 h 258841"/>
                      <a:gd name="connsiteX13" fmla="*/ 34543 w 132190"/>
                      <a:gd name="connsiteY13" fmla="*/ 41348 h 258841"/>
                      <a:gd name="connsiteX14" fmla="*/ 2793 w 132190"/>
                      <a:gd name="connsiteY14" fmla="*/ 63573 h 258841"/>
                      <a:gd name="connsiteX15" fmla="*/ 9143 w 132190"/>
                      <a:gd name="connsiteY15" fmla="*/ 108023 h 258841"/>
                      <a:gd name="connsiteX16" fmla="*/ 69468 w 132190"/>
                      <a:gd name="connsiteY16" fmla="*/ 130248 h 258841"/>
                      <a:gd name="connsiteX17" fmla="*/ 56768 w 132190"/>
                      <a:gd name="connsiteY17" fmla="*/ 187398 h 2588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32190" h="258841">
                        <a:moveTo>
                          <a:pt x="56768" y="187398"/>
                        </a:moveTo>
                        <a:cubicBezTo>
                          <a:pt x="48831" y="207506"/>
                          <a:pt x="14435" y="239786"/>
                          <a:pt x="21843" y="250898"/>
                        </a:cubicBezTo>
                        <a:cubicBezTo>
                          <a:pt x="29251" y="262011"/>
                          <a:pt x="86931" y="259894"/>
                          <a:pt x="101218" y="254073"/>
                        </a:cubicBezTo>
                        <a:cubicBezTo>
                          <a:pt x="115505" y="248252"/>
                          <a:pt x="102806" y="226027"/>
                          <a:pt x="107568" y="215973"/>
                        </a:cubicBezTo>
                        <a:cubicBezTo>
                          <a:pt x="112331" y="205919"/>
                          <a:pt x="126089" y="204331"/>
                          <a:pt x="129793" y="193748"/>
                        </a:cubicBezTo>
                        <a:cubicBezTo>
                          <a:pt x="133497" y="183165"/>
                          <a:pt x="132439" y="161469"/>
                          <a:pt x="129793" y="152473"/>
                        </a:cubicBezTo>
                        <a:cubicBezTo>
                          <a:pt x="127147" y="143477"/>
                          <a:pt x="120797" y="148769"/>
                          <a:pt x="113918" y="139773"/>
                        </a:cubicBezTo>
                        <a:cubicBezTo>
                          <a:pt x="107039" y="130777"/>
                          <a:pt x="87460" y="106965"/>
                          <a:pt x="88518" y="98498"/>
                        </a:cubicBezTo>
                        <a:cubicBezTo>
                          <a:pt x="89576" y="90031"/>
                          <a:pt x="113918" y="101144"/>
                          <a:pt x="120268" y="88973"/>
                        </a:cubicBezTo>
                        <a:cubicBezTo>
                          <a:pt x="126618" y="76802"/>
                          <a:pt x="131910" y="40290"/>
                          <a:pt x="126618" y="25473"/>
                        </a:cubicBezTo>
                        <a:cubicBezTo>
                          <a:pt x="121326" y="10656"/>
                          <a:pt x="99101" y="1131"/>
                          <a:pt x="88518" y="73"/>
                        </a:cubicBezTo>
                        <a:cubicBezTo>
                          <a:pt x="77935" y="-985"/>
                          <a:pt x="67351" y="9598"/>
                          <a:pt x="63118" y="19123"/>
                        </a:cubicBezTo>
                        <a:cubicBezTo>
                          <a:pt x="58885" y="28648"/>
                          <a:pt x="67880" y="53519"/>
                          <a:pt x="63118" y="57223"/>
                        </a:cubicBezTo>
                        <a:cubicBezTo>
                          <a:pt x="58356" y="60927"/>
                          <a:pt x="44597" y="40290"/>
                          <a:pt x="34543" y="41348"/>
                        </a:cubicBezTo>
                        <a:cubicBezTo>
                          <a:pt x="24489" y="42406"/>
                          <a:pt x="7026" y="52460"/>
                          <a:pt x="2793" y="63573"/>
                        </a:cubicBezTo>
                        <a:cubicBezTo>
                          <a:pt x="-1440" y="74685"/>
                          <a:pt x="-1969" y="96911"/>
                          <a:pt x="9143" y="108023"/>
                        </a:cubicBezTo>
                        <a:cubicBezTo>
                          <a:pt x="20255" y="119135"/>
                          <a:pt x="63118" y="123369"/>
                          <a:pt x="69468" y="130248"/>
                        </a:cubicBezTo>
                        <a:cubicBezTo>
                          <a:pt x="75818" y="137127"/>
                          <a:pt x="64705" y="167290"/>
                          <a:pt x="56768" y="187398"/>
                        </a:cubicBezTo>
                        <a:close/>
                      </a:path>
                    </a:pathLst>
                  </a:custGeom>
                  <a:solidFill>
                    <a:srgbClr val="00FF00">
                      <a:alpha val="77000"/>
                    </a:srgbClr>
                  </a:solidFill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87" name="Oval 486">
                    <a:extLst>
                      <a:ext uri="{FF2B5EF4-FFF2-40B4-BE49-F238E27FC236}">
                        <a16:creationId xmlns:a16="http://schemas.microsoft.com/office/drawing/2014/main" xmlns="" id="{FB2EEE4D-79CA-1E41-B426-5F59E311CFF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693212" y="2104104"/>
                    <a:ext cx="91673" cy="77922"/>
                  </a:xfrm>
                  <a:prstGeom prst="ellipse">
                    <a:avLst/>
                  </a:prstGeom>
                  <a:solidFill>
                    <a:srgbClr val="00FF00">
                      <a:alpha val="60000"/>
                    </a:srgbClr>
                  </a:solidFill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88" name="Freeform 487">
                    <a:extLst>
                      <a:ext uri="{FF2B5EF4-FFF2-40B4-BE49-F238E27FC236}">
                        <a16:creationId xmlns:a16="http://schemas.microsoft.com/office/drawing/2014/main" xmlns="" id="{8D3503E3-770C-EB43-9C8B-DE382E23154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857506" y="1919458"/>
                    <a:ext cx="147804" cy="173428"/>
                  </a:xfrm>
                  <a:custGeom>
                    <a:avLst/>
                    <a:gdLst>
                      <a:gd name="connsiteX0" fmla="*/ 101038 w 102381"/>
                      <a:gd name="connsiteY0" fmla="*/ 2655 h 120130"/>
                      <a:gd name="connsiteX1" fmla="*/ 47063 w 102381"/>
                      <a:gd name="connsiteY1" fmla="*/ 9005 h 120130"/>
                      <a:gd name="connsiteX2" fmla="*/ 28013 w 102381"/>
                      <a:gd name="connsiteY2" fmla="*/ 24880 h 120130"/>
                      <a:gd name="connsiteX3" fmla="*/ 2613 w 102381"/>
                      <a:gd name="connsiteY3" fmla="*/ 43930 h 120130"/>
                      <a:gd name="connsiteX4" fmla="*/ 2613 w 102381"/>
                      <a:gd name="connsiteY4" fmla="*/ 78855 h 120130"/>
                      <a:gd name="connsiteX5" fmla="*/ 18488 w 102381"/>
                      <a:gd name="connsiteY5" fmla="*/ 107430 h 120130"/>
                      <a:gd name="connsiteX6" fmla="*/ 53413 w 102381"/>
                      <a:gd name="connsiteY6" fmla="*/ 120130 h 120130"/>
                      <a:gd name="connsiteX7" fmla="*/ 97863 w 102381"/>
                      <a:gd name="connsiteY7" fmla="*/ 107430 h 120130"/>
                      <a:gd name="connsiteX8" fmla="*/ 94688 w 102381"/>
                      <a:gd name="connsiteY8" fmla="*/ 69330 h 120130"/>
                      <a:gd name="connsiteX9" fmla="*/ 85163 w 102381"/>
                      <a:gd name="connsiteY9" fmla="*/ 53455 h 120130"/>
                      <a:gd name="connsiteX10" fmla="*/ 101038 w 102381"/>
                      <a:gd name="connsiteY10" fmla="*/ 2655 h 1201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2381" h="120130">
                        <a:moveTo>
                          <a:pt x="101038" y="2655"/>
                        </a:moveTo>
                        <a:cubicBezTo>
                          <a:pt x="94688" y="-4753"/>
                          <a:pt x="59234" y="5301"/>
                          <a:pt x="47063" y="9005"/>
                        </a:cubicBezTo>
                        <a:cubicBezTo>
                          <a:pt x="34892" y="12709"/>
                          <a:pt x="35421" y="19059"/>
                          <a:pt x="28013" y="24880"/>
                        </a:cubicBezTo>
                        <a:cubicBezTo>
                          <a:pt x="20605" y="30701"/>
                          <a:pt x="6846" y="34934"/>
                          <a:pt x="2613" y="43930"/>
                        </a:cubicBezTo>
                        <a:cubicBezTo>
                          <a:pt x="-1620" y="52926"/>
                          <a:pt x="-33" y="68272"/>
                          <a:pt x="2613" y="78855"/>
                        </a:cubicBezTo>
                        <a:cubicBezTo>
                          <a:pt x="5259" y="89438"/>
                          <a:pt x="10021" y="100551"/>
                          <a:pt x="18488" y="107430"/>
                        </a:cubicBezTo>
                        <a:cubicBezTo>
                          <a:pt x="26955" y="114309"/>
                          <a:pt x="40184" y="120130"/>
                          <a:pt x="53413" y="120130"/>
                        </a:cubicBezTo>
                        <a:cubicBezTo>
                          <a:pt x="66642" y="120130"/>
                          <a:pt x="90984" y="115897"/>
                          <a:pt x="97863" y="107430"/>
                        </a:cubicBezTo>
                        <a:cubicBezTo>
                          <a:pt x="104742" y="98963"/>
                          <a:pt x="96805" y="78326"/>
                          <a:pt x="94688" y="69330"/>
                        </a:cubicBezTo>
                        <a:cubicBezTo>
                          <a:pt x="92571" y="60334"/>
                          <a:pt x="80930" y="58217"/>
                          <a:pt x="85163" y="53455"/>
                        </a:cubicBezTo>
                        <a:cubicBezTo>
                          <a:pt x="89396" y="48693"/>
                          <a:pt x="107388" y="10063"/>
                          <a:pt x="101038" y="2655"/>
                        </a:cubicBezTo>
                        <a:close/>
                      </a:path>
                    </a:pathLst>
                  </a:custGeom>
                  <a:solidFill>
                    <a:srgbClr val="00FF80">
                      <a:alpha val="77000"/>
                    </a:srgbClr>
                  </a:solidFill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89" name="Freeform 488">
                    <a:extLst>
                      <a:ext uri="{FF2B5EF4-FFF2-40B4-BE49-F238E27FC236}">
                        <a16:creationId xmlns:a16="http://schemas.microsoft.com/office/drawing/2014/main" xmlns="" id="{2A24A793-E1C9-D844-BA47-622E59B819E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71192" y="1935211"/>
                    <a:ext cx="135223" cy="115531"/>
                  </a:xfrm>
                  <a:custGeom>
                    <a:avLst/>
                    <a:gdLst>
                      <a:gd name="connsiteX0" fmla="*/ 93121 w 93666"/>
                      <a:gd name="connsiteY0" fmla="*/ 65090 h 80026"/>
                      <a:gd name="connsiteX1" fmla="*/ 42321 w 93666"/>
                      <a:gd name="connsiteY1" fmla="*/ 1590 h 80026"/>
                      <a:gd name="connsiteX2" fmla="*/ 7396 w 93666"/>
                      <a:gd name="connsiteY2" fmla="*/ 23815 h 80026"/>
                      <a:gd name="connsiteX3" fmla="*/ 7396 w 93666"/>
                      <a:gd name="connsiteY3" fmla="*/ 74615 h 80026"/>
                      <a:gd name="connsiteX4" fmla="*/ 93121 w 93666"/>
                      <a:gd name="connsiteY4" fmla="*/ 65090 h 800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666" h="80026">
                        <a:moveTo>
                          <a:pt x="93121" y="65090"/>
                        </a:moveTo>
                        <a:cubicBezTo>
                          <a:pt x="98942" y="52919"/>
                          <a:pt x="56608" y="8469"/>
                          <a:pt x="42321" y="1590"/>
                        </a:cubicBezTo>
                        <a:cubicBezTo>
                          <a:pt x="28033" y="-5289"/>
                          <a:pt x="13217" y="11644"/>
                          <a:pt x="7396" y="23815"/>
                        </a:cubicBezTo>
                        <a:cubicBezTo>
                          <a:pt x="1575" y="35986"/>
                          <a:pt x="-5833" y="62973"/>
                          <a:pt x="7396" y="74615"/>
                        </a:cubicBezTo>
                        <a:cubicBezTo>
                          <a:pt x="20625" y="86257"/>
                          <a:pt x="87300" y="77261"/>
                          <a:pt x="93121" y="65090"/>
                        </a:cubicBezTo>
                        <a:close/>
                      </a:path>
                    </a:pathLst>
                  </a:custGeom>
                  <a:solidFill>
                    <a:srgbClr val="00FF80">
                      <a:alpha val="77000"/>
                    </a:srgbClr>
                  </a:solidFill>
                  <a:ln w="3175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90" name="Freeform 489">
                    <a:extLst>
                      <a:ext uri="{FF2B5EF4-FFF2-40B4-BE49-F238E27FC236}">
                        <a16:creationId xmlns:a16="http://schemas.microsoft.com/office/drawing/2014/main" xmlns="" id="{17E823F0-E72C-674A-B5E0-AD70523ABCD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7302" y="1871819"/>
                    <a:ext cx="178705" cy="298172"/>
                  </a:xfrm>
                  <a:custGeom>
                    <a:avLst/>
                    <a:gdLst>
                      <a:gd name="connsiteX0" fmla="*/ 76135 w 123785"/>
                      <a:gd name="connsiteY0" fmla="*/ 35046 h 206537"/>
                      <a:gd name="connsiteX1" fmla="*/ 9460 w 123785"/>
                      <a:gd name="connsiteY1" fmla="*/ 121 h 206537"/>
                      <a:gd name="connsiteX2" fmla="*/ 3110 w 123785"/>
                      <a:gd name="connsiteY2" fmla="*/ 25521 h 206537"/>
                      <a:gd name="connsiteX3" fmla="*/ 34860 w 123785"/>
                      <a:gd name="connsiteY3" fmla="*/ 76321 h 206537"/>
                      <a:gd name="connsiteX4" fmla="*/ 9460 w 123785"/>
                      <a:gd name="connsiteY4" fmla="*/ 89021 h 206537"/>
                      <a:gd name="connsiteX5" fmla="*/ 3110 w 123785"/>
                      <a:gd name="connsiteY5" fmla="*/ 123946 h 206537"/>
                      <a:gd name="connsiteX6" fmla="*/ 41210 w 123785"/>
                      <a:gd name="connsiteY6" fmla="*/ 146171 h 206537"/>
                      <a:gd name="connsiteX7" fmla="*/ 38035 w 123785"/>
                      <a:gd name="connsiteY7" fmla="*/ 177921 h 206537"/>
                      <a:gd name="connsiteX8" fmla="*/ 79310 w 123785"/>
                      <a:gd name="connsiteY8" fmla="*/ 206496 h 206537"/>
                      <a:gd name="connsiteX9" fmla="*/ 123760 w 123785"/>
                      <a:gd name="connsiteY9" fmla="*/ 171571 h 206537"/>
                      <a:gd name="connsiteX10" fmla="*/ 85660 w 123785"/>
                      <a:gd name="connsiteY10" fmla="*/ 120771 h 206537"/>
                      <a:gd name="connsiteX11" fmla="*/ 76135 w 123785"/>
                      <a:gd name="connsiteY11" fmla="*/ 35046 h 2065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23785" h="206537">
                        <a:moveTo>
                          <a:pt x="76135" y="35046"/>
                        </a:moveTo>
                        <a:cubicBezTo>
                          <a:pt x="63435" y="14938"/>
                          <a:pt x="21631" y="1708"/>
                          <a:pt x="9460" y="121"/>
                        </a:cubicBezTo>
                        <a:cubicBezTo>
                          <a:pt x="-2711" y="-1466"/>
                          <a:pt x="-1123" y="12821"/>
                          <a:pt x="3110" y="25521"/>
                        </a:cubicBezTo>
                        <a:cubicBezTo>
                          <a:pt x="7343" y="38221"/>
                          <a:pt x="33802" y="65738"/>
                          <a:pt x="34860" y="76321"/>
                        </a:cubicBezTo>
                        <a:cubicBezTo>
                          <a:pt x="35918" y="86904"/>
                          <a:pt x="14752" y="81084"/>
                          <a:pt x="9460" y="89021"/>
                        </a:cubicBezTo>
                        <a:cubicBezTo>
                          <a:pt x="4168" y="96958"/>
                          <a:pt x="-2182" y="114421"/>
                          <a:pt x="3110" y="123946"/>
                        </a:cubicBezTo>
                        <a:cubicBezTo>
                          <a:pt x="8402" y="133471"/>
                          <a:pt x="35389" y="137175"/>
                          <a:pt x="41210" y="146171"/>
                        </a:cubicBezTo>
                        <a:cubicBezTo>
                          <a:pt x="47031" y="155167"/>
                          <a:pt x="31685" y="167867"/>
                          <a:pt x="38035" y="177921"/>
                        </a:cubicBezTo>
                        <a:cubicBezTo>
                          <a:pt x="44385" y="187975"/>
                          <a:pt x="65023" y="207554"/>
                          <a:pt x="79310" y="206496"/>
                        </a:cubicBezTo>
                        <a:cubicBezTo>
                          <a:pt x="93597" y="205438"/>
                          <a:pt x="122702" y="185858"/>
                          <a:pt x="123760" y="171571"/>
                        </a:cubicBezTo>
                        <a:cubicBezTo>
                          <a:pt x="124818" y="157284"/>
                          <a:pt x="92010" y="135588"/>
                          <a:pt x="85660" y="120771"/>
                        </a:cubicBezTo>
                        <a:cubicBezTo>
                          <a:pt x="79310" y="105954"/>
                          <a:pt x="88835" y="55154"/>
                          <a:pt x="76135" y="35046"/>
                        </a:cubicBezTo>
                        <a:close/>
                      </a:path>
                    </a:pathLst>
                  </a:custGeom>
                  <a:solidFill>
                    <a:srgbClr val="00FF00">
                      <a:alpha val="77000"/>
                    </a:srgbClr>
                  </a:solidFill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91" name="Freeform 490">
                    <a:extLst>
                      <a:ext uri="{FF2B5EF4-FFF2-40B4-BE49-F238E27FC236}">
                        <a16:creationId xmlns:a16="http://schemas.microsoft.com/office/drawing/2014/main" xmlns="" id="{0CBE564F-2355-7547-8690-4373ACC0BF0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51610" y="2392148"/>
                    <a:ext cx="179861" cy="102892"/>
                  </a:xfrm>
                  <a:custGeom>
                    <a:avLst/>
                    <a:gdLst>
                      <a:gd name="connsiteX0" fmla="*/ 73688 w 124586"/>
                      <a:gd name="connsiteY0" fmla="*/ 379 h 71271"/>
                      <a:gd name="connsiteX1" fmla="*/ 7013 w 124586"/>
                      <a:gd name="connsiteY1" fmla="*/ 13079 h 71271"/>
                      <a:gd name="connsiteX2" fmla="*/ 7013 w 124586"/>
                      <a:gd name="connsiteY2" fmla="*/ 44829 h 71271"/>
                      <a:gd name="connsiteX3" fmla="*/ 51463 w 124586"/>
                      <a:gd name="connsiteY3" fmla="*/ 70229 h 71271"/>
                      <a:gd name="connsiteX4" fmla="*/ 95913 w 124586"/>
                      <a:gd name="connsiteY4" fmla="*/ 60704 h 71271"/>
                      <a:gd name="connsiteX5" fmla="*/ 124488 w 124586"/>
                      <a:gd name="connsiteY5" fmla="*/ 9904 h 71271"/>
                      <a:gd name="connsiteX6" fmla="*/ 73688 w 124586"/>
                      <a:gd name="connsiteY6" fmla="*/ 379 h 712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4586" h="71271">
                        <a:moveTo>
                          <a:pt x="73688" y="379"/>
                        </a:moveTo>
                        <a:cubicBezTo>
                          <a:pt x="54109" y="908"/>
                          <a:pt x="18125" y="5671"/>
                          <a:pt x="7013" y="13079"/>
                        </a:cubicBezTo>
                        <a:cubicBezTo>
                          <a:pt x="-4100" y="20487"/>
                          <a:pt x="-395" y="35304"/>
                          <a:pt x="7013" y="44829"/>
                        </a:cubicBezTo>
                        <a:cubicBezTo>
                          <a:pt x="14421" y="54354"/>
                          <a:pt x="36646" y="67583"/>
                          <a:pt x="51463" y="70229"/>
                        </a:cubicBezTo>
                        <a:cubicBezTo>
                          <a:pt x="66280" y="72875"/>
                          <a:pt x="83742" y="70758"/>
                          <a:pt x="95913" y="60704"/>
                        </a:cubicBezTo>
                        <a:cubicBezTo>
                          <a:pt x="108084" y="50650"/>
                          <a:pt x="126075" y="21546"/>
                          <a:pt x="124488" y="9904"/>
                        </a:cubicBezTo>
                        <a:cubicBezTo>
                          <a:pt x="122901" y="-1738"/>
                          <a:pt x="93267" y="-150"/>
                          <a:pt x="73688" y="379"/>
                        </a:cubicBezTo>
                        <a:close/>
                      </a:path>
                    </a:pathLst>
                  </a:custGeom>
                  <a:solidFill>
                    <a:srgbClr val="80FF00"/>
                  </a:solidFill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92" name="Freeform 491">
                    <a:extLst>
                      <a:ext uri="{FF2B5EF4-FFF2-40B4-BE49-F238E27FC236}">
                        <a16:creationId xmlns:a16="http://schemas.microsoft.com/office/drawing/2014/main" xmlns="" id="{754D4084-9ED6-4942-B90C-CECFAF41C35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577414" y="2601326"/>
                    <a:ext cx="244804" cy="251151"/>
                  </a:xfrm>
                  <a:custGeom>
                    <a:avLst/>
                    <a:gdLst>
                      <a:gd name="connsiteX0" fmla="*/ 20229 w 169571"/>
                      <a:gd name="connsiteY0" fmla="*/ 2505 h 173967"/>
                      <a:gd name="connsiteX1" fmla="*/ 74204 w 169571"/>
                      <a:gd name="connsiteY1" fmla="*/ 21555 h 173967"/>
                      <a:gd name="connsiteX2" fmla="*/ 128179 w 169571"/>
                      <a:gd name="connsiteY2" fmla="*/ 53305 h 173967"/>
                      <a:gd name="connsiteX3" fmla="*/ 115479 w 169571"/>
                      <a:gd name="connsiteY3" fmla="*/ 110455 h 173967"/>
                      <a:gd name="connsiteX4" fmla="*/ 147229 w 169571"/>
                      <a:gd name="connsiteY4" fmla="*/ 113630 h 173967"/>
                      <a:gd name="connsiteX5" fmla="*/ 169454 w 169571"/>
                      <a:gd name="connsiteY5" fmla="*/ 148555 h 173967"/>
                      <a:gd name="connsiteX6" fmla="*/ 137704 w 169571"/>
                      <a:gd name="connsiteY6" fmla="*/ 173955 h 173967"/>
                      <a:gd name="connsiteX7" fmla="*/ 86904 w 169571"/>
                      <a:gd name="connsiteY7" fmla="*/ 145380 h 173967"/>
                      <a:gd name="connsiteX8" fmla="*/ 83729 w 169571"/>
                      <a:gd name="connsiteY8" fmla="*/ 116805 h 173967"/>
                      <a:gd name="connsiteX9" fmla="*/ 7529 w 169571"/>
                      <a:gd name="connsiteY9" fmla="*/ 78705 h 173967"/>
                      <a:gd name="connsiteX10" fmla="*/ 20229 w 169571"/>
                      <a:gd name="connsiteY10" fmla="*/ 2505 h 173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69571" h="173967">
                        <a:moveTo>
                          <a:pt x="20229" y="2505"/>
                        </a:moveTo>
                        <a:cubicBezTo>
                          <a:pt x="31342" y="-7020"/>
                          <a:pt x="56212" y="13088"/>
                          <a:pt x="74204" y="21555"/>
                        </a:cubicBezTo>
                        <a:cubicBezTo>
                          <a:pt x="92196" y="30022"/>
                          <a:pt x="121300" y="38488"/>
                          <a:pt x="128179" y="53305"/>
                        </a:cubicBezTo>
                        <a:cubicBezTo>
                          <a:pt x="135058" y="68122"/>
                          <a:pt x="112304" y="100401"/>
                          <a:pt x="115479" y="110455"/>
                        </a:cubicBezTo>
                        <a:cubicBezTo>
                          <a:pt x="118654" y="120509"/>
                          <a:pt x="138233" y="107280"/>
                          <a:pt x="147229" y="113630"/>
                        </a:cubicBezTo>
                        <a:cubicBezTo>
                          <a:pt x="156225" y="119980"/>
                          <a:pt x="171041" y="138501"/>
                          <a:pt x="169454" y="148555"/>
                        </a:cubicBezTo>
                        <a:cubicBezTo>
                          <a:pt x="167867" y="158609"/>
                          <a:pt x="151462" y="174484"/>
                          <a:pt x="137704" y="173955"/>
                        </a:cubicBezTo>
                        <a:cubicBezTo>
                          <a:pt x="123946" y="173426"/>
                          <a:pt x="95900" y="154905"/>
                          <a:pt x="86904" y="145380"/>
                        </a:cubicBezTo>
                        <a:cubicBezTo>
                          <a:pt x="77908" y="135855"/>
                          <a:pt x="96958" y="127917"/>
                          <a:pt x="83729" y="116805"/>
                        </a:cubicBezTo>
                        <a:cubicBezTo>
                          <a:pt x="70500" y="105693"/>
                          <a:pt x="26050" y="97226"/>
                          <a:pt x="7529" y="78705"/>
                        </a:cubicBezTo>
                        <a:cubicBezTo>
                          <a:pt x="-10992" y="60184"/>
                          <a:pt x="9116" y="12030"/>
                          <a:pt x="20229" y="2505"/>
                        </a:cubicBezTo>
                        <a:close/>
                      </a:path>
                    </a:pathLst>
                  </a:custGeom>
                  <a:solidFill>
                    <a:srgbClr val="00FF00"/>
                  </a:solidFill>
                  <a:ln w="3175"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493" name="Oval 492">
                    <a:extLst>
                      <a:ext uri="{FF2B5EF4-FFF2-40B4-BE49-F238E27FC236}">
                        <a16:creationId xmlns:a16="http://schemas.microsoft.com/office/drawing/2014/main" xmlns="" id="{5FD47AE8-313F-C142-AC6A-B28974DCF5B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326152" y="2167515"/>
                    <a:ext cx="91673" cy="77922"/>
                  </a:xfrm>
                  <a:prstGeom prst="ellipse">
                    <a:avLst/>
                  </a:prstGeom>
                  <a:solidFill>
                    <a:srgbClr val="008000">
                      <a:alpha val="42000"/>
                    </a:srgb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94" name="Freeform 493">
                    <a:extLst>
                      <a:ext uri="{FF2B5EF4-FFF2-40B4-BE49-F238E27FC236}">
                        <a16:creationId xmlns:a16="http://schemas.microsoft.com/office/drawing/2014/main" xmlns="" id="{83F3B579-13BA-E643-857A-740B6889A428}"/>
                      </a:ext>
                    </a:extLst>
                  </p:cNvPr>
                  <p:cNvSpPr/>
                  <p:nvPr/>
                </p:nvSpPr>
                <p:spPr>
                  <a:xfrm>
                    <a:off x="2566477" y="1910991"/>
                    <a:ext cx="668396" cy="684375"/>
                  </a:xfrm>
                  <a:custGeom>
                    <a:avLst/>
                    <a:gdLst>
                      <a:gd name="connsiteX0" fmla="*/ 97807 w 668396"/>
                      <a:gd name="connsiteY0" fmla="*/ 7765 h 684375"/>
                      <a:gd name="connsiteX1" fmla="*/ 97807 w 668396"/>
                      <a:gd name="connsiteY1" fmla="*/ 155008 h 684375"/>
                      <a:gd name="connsiteX2" fmla="*/ 157627 w 668396"/>
                      <a:gd name="connsiteY2" fmla="*/ 260838 h 684375"/>
                      <a:gd name="connsiteX3" fmla="*/ 194439 w 668396"/>
                      <a:gd name="connsiteY3" fmla="*/ 256237 h 684375"/>
                      <a:gd name="connsiteX4" fmla="*/ 337086 w 668396"/>
                      <a:gd name="connsiteY4" fmla="*/ 237832 h 684375"/>
                      <a:gd name="connsiteX5" fmla="*/ 452124 w 668396"/>
                      <a:gd name="connsiteY5" fmla="*/ 274642 h 684375"/>
                      <a:gd name="connsiteX6" fmla="*/ 553358 w 668396"/>
                      <a:gd name="connsiteY6" fmla="*/ 214825 h 684375"/>
                      <a:gd name="connsiteX7" fmla="*/ 668396 w 668396"/>
                      <a:gd name="connsiteY7" fmla="*/ 214825 h 684375"/>
                      <a:gd name="connsiteX8" fmla="*/ 668396 w 668396"/>
                      <a:gd name="connsiteY8" fmla="*/ 214825 h 684375"/>
                      <a:gd name="connsiteX9" fmla="*/ 557959 w 668396"/>
                      <a:gd name="connsiteY9" fmla="*/ 283845 h 684375"/>
                      <a:gd name="connsiteX10" fmla="*/ 438320 w 668396"/>
                      <a:gd name="connsiteY10" fmla="*/ 380473 h 684375"/>
                      <a:gd name="connsiteX11" fmla="*/ 387703 w 668396"/>
                      <a:gd name="connsiteY11" fmla="*/ 352865 h 684375"/>
                      <a:gd name="connsiteX12" fmla="*/ 277266 w 668396"/>
                      <a:gd name="connsiteY12" fmla="*/ 293048 h 684375"/>
                      <a:gd name="connsiteX13" fmla="*/ 249657 w 668396"/>
                      <a:gd name="connsiteY13" fmla="*/ 311453 h 684375"/>
                      <a:gd name="connsiteX14" fmla="*/ 203642 w 668396"/>
                      <a:gd name="connsiteY14" fmla="*/ 371270 h 684375"/>
                      <a:gd name="connsiteX15" fmla="*/ 199040 w 668396"/>
                      <a:gd name="connsiteY15" fmla="*/ 518513 h 684375"/>
                      <a:gd name="connsiteX16" fmla="*/ 249657 w 668396"/>
                      <a:gd name="connsiteY16" fmla="*/ 578330 h 684375"/>
                      <a:gd name="connsiteX17" fmla="*/ 231251 w 668396"/>
                      <a:gd name="connsiteY17" fmla="*/ 674958 h 684375"/>
                      <a:gd name="connsiteX18" fmla="*/ 194439 w 668396"/>
                      <a:gd name="connsiteY18" fmla="*/ 674958 h 684375"/>
                      <a:gd name="connsiteX19" fmla="*/ 194439 w 668396"/>
                      <a:gd name="connsiteY19" fmla="*/ 624344 h 684375"/>
                      <a:gd name="connsiteX20" fmla="*/ 148424 w 668396"/>
                      <a:gd name="connsiteY20" fmla="*/ 559925 h 684375"/>
                      <a:gd name="connsiteX21" fmla="*/ 148424 w 668396"/>
                      <a:gd name="connsiteY21" fmla="*/ 458696 h 684375"/>
                      <a:gd name="connsiteX22" fmla="*/ 125416 w 668396"/>
                      <a:gd name="connsiteY22" fmla="*/ 403480 h 684375"/>
                      <a:gd name="connsiteX23" fmla="*/ 51792 w 668396"/>
                      <a:gd name="connsiteY23" fmla="*/ 380473 h 684375"/>
                      <a:gd name="connsiteX24" fmla="*/ 5776 w 668396"/>
                      <a:gd name="connsiteY24" fmla="*/ 348264 h 684375"/>
                      <a:gd name="connsiteX25" fmla="*/ 1175 w 668396"/>
                      <a:gd name="connsiteY25" fmla="*/ 178014 h 684375"/>
                      <a:gd name="connsiteX26" fmla="*/ 10378 w 668396"/>
                      <a:gd name="connsiteY26" fmla="*/ 95190 h 684375"/>
                      <a:gd name="connsiteX27" fmla="*/ 10378 w 668396"/>
                      <a:gd name="connsiteY27" fmla="*/ 35373 h 684375"/>
                      <a:gd name="connsiteX28" fmla="*/ 28784 w 668396"/>
                      <a:gd name="connsiteY28" fmla="*/ 21569 h 684375"/>
                      <a:gd name="connsiteX29" fmla="*/ 97807 w 668396"/>
                      <a:gd name="connsiteY29" fmla="*/ 7765 h 6843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668396" h="684375">
                        <a:moveTo>
                          <a:pt x="97807" y="7765"/>
                        </a:moveTo>
                        <a:cubicBezTo>
                          <a:pt x="109311" y="30005"/>
                          <a:pt x="87837" y="112829"/>
                          <a:pt x="97807" y="155008"/>
                        </a:cubicBezTo>
                        <a:cubicBezTo>
                          <a:pt x="107777" y="197187"/>
                          <a:pt x="141522" y="243967"/>
                          <a:pt x="157627" y="260838"/>
                        </a:cubicBezTo>
                        <a:cubicBezTo>
                          <a:pt x="173732" y="277709"/>
                          <a:pt x="194439" y="256237"/>
                          <a:pt x="194439" y="256237"/>
                        </a:cubicBezTo>
                        <a:cubicBezTo>
                          <a:pt x="224349" y="252403"/>
                          <a:pt x="294139" y="234765"/>
                          <a:pt x="337086" y="237832"/>
                        </a:cubicBezTo>
                        <a:cubicBezTo>
                          <a:pt x="380033" y="240899"/>
                          <a:pt x="416079" y="278477"/>
                          <a:pt x="452124" y="274642"/>
                        </a:cubicBezTo>
                        <a:cubicBezTo>
                          <a:pt x="488169" y="270807"/>
                          <a:pt x="517313" y="224794"/>
                          <a:pt x="553358" y="214825"/>
                        </a:cubicBezTo>
                        <a:cubicBezTo>
                          <a:pt x="589403" y="204856"/>
                          <a:pt x="668396" y="214825"/>
                          <a:pt x="668396" y="214825"/>
                        </a:cubicBezTo>
                        <a:lnTo>
                          <a:pt x="668396" y="214825"/>
                        </a:lnTo>
                        <a:cubicBezTo>
                          <a:pt x="649990" y="226328"/>
                          <a:pt x="596305" y="256237"/>
                          <a:pt x="557959" y="283845"/>
                        </a:cubicBezTo>
                        <a:cubicBezTo>
                          <a:pt x="519613" y="311453"/>
                          <a:pt x="466696" y="368970"/>
                          <a:pt x="438320" y="380473"/>
                        </a:cubicBezTo>
                        <a:cubicBezTo>
                          <a:pt x="409944" y="391976"/>
                          <a:pt x="387703" y="352865"/>
                          <a:pt x="387703" y="352865"/>
                        </a:cubicBezTo>
                        <a:cubicBezTo>
                          <a:pt x="360861" y="338294"/>
                          <a:pt x="300274" y="299950"/>
                          <a:pt x="277266" y="293048"/>
                        </a:cubicBezTo>
                        <a:cubicBezTo>
                          <a:pt x="254258" y="286146"/>
                          <a:pt x="261928" y="298416"/>
                          <a:pt x="249657" y="311453"/>
                        </a:cubicBezTo>
                        <a:cubicBezTo>
                          <a:pt x="237386" y="324490"/>
                          <a:pt x="212078" y="336760"/>
                          <a:pt x="203642" y="371270"/>
                        </a:cubicBezTo>
                        <a:cubicBezTo>
                          <a:pt x="195206" y="405780"/>
                          <a:pt x="191371" y="484003"/>
                          <a:pt x="199040" y="518513"/>
                        </a:cubicBezTo>
                        <a:cubicBezTo>
                          <a:pt x="206709" y="553023"/>
                          <a:pt x="244289" y="552256"/>
                          <a:pt x="249657" y="578330"/>
                        </a:cubicBezTo>
                        <a:cubicBezTo>
                          <a:pt x="255025" y="604404"/>
                          <a:pt x="240454" y="658854"/>
                          <a:pt x="231251" y="674958"/>
                        </a:cubicBezTo>
                        <a:cubicBezTo>
                          <a:pt x="222048" y="691062"/>
                          <a:pt x="200574" y="683394"/>
                          <a:pt x="194439" y="674958"/>
                        </a:cubicBezTo>
                        <a:cubicBezTo>
                          <a:pt x="188304" y="666522"/>
                          <a:pt x="202108" y="643516"/>
                          <a:pt x="194439" y="624344"/>
                        </a:cubicBezTo>
                        <a:cubicBezTo>
                          <a:pt x="186770" y="605172"/>
                          <a:pt x="156093" y="587533"/>
                          <a:pt x="148424" y="559925"/>
                        </a:cubicBezTo>
                        <a:cubicBezTo>
                          <a:pt x="140755" y="532317"/>
                          <a:pt x="152259" y="484770"/>
                          <a:pt x="148424" y="458696"/>
                        </a:cubicBezTo>
                        <a:cubicBezTo>
                          <a:pt x="144589" y="432622"/>
                          <a:pt x="141521" y="416517"/>
                          <a:pt x="125416" y="403480"/>
                        </a:cubicBezTo>
                        <a:cubicBezTo>
                          <a:pt x="109311" y="390443"/>
                          <a:pt x="71732" y="389676"/>
                          <a:pt x="51792" y="380473"/>
                        </a:cubicBezTo>
                        <a:cubicBezTo>
                          <a:pt x="31852" y="371270"/>
                          <a:pt x="14212" y="382007"/>
                          <a:pt x="5776" y="348264"/>
                        </a:cubicBezTo>
                        <a:cubicBezTo>
                          <a:pt x="-2660" y="314521"/>
                          <a:pt x="408" y="220193"/>
                          <a:pt x="1175" y="178014"/>
                        </a:cubicBezTo>
                        <a:cubicBezTo>
                          <a:pt x="1942" y="135835"/>
                          <a:pt x="8844" y="118964"/>
                          <a:pt x="10378" y="95190"/>
                        </a:cubicBezTo>
                        <a:cubicBezTo>
                          <a:pt x="11912" y="71417"/>
                          <a:pt x="7310" y="47643"/>
                          <a:pt x="10378" y="35373"/>
                        </a:cubicBezTo>
                        <a:cubicBezTo>
                          <a:pt x="13446" y="23103"/>
                          <a:pt x="15746" y="25403"/>
                          <a:pt x="28784" y="21569"/>
                        </a:cubicBezTo>
                        <a:cubicBezTo>
                          <a:pt x="41822" y="17735"/>
                          <a:pt x="86303" y="-14475"/>
                          <a:pt x="97807" y="7765"/>
                        </a:cubicBezTo>
                        <a:close/>
                      </a:path>
                    </a:pathLst>
                  </a:custGeom>
                  <a:solidFill>
                    <a:srgbClr val="FF0000">
                      <a:alpha val="89000"/>
                    </a:srgb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95" name="Oval 494">
                    <a:extLst>
                      <a:ext uri="{FF2B5EF4-FFF2-40B4-BE49-F238E27FC236}">
                        <a16:creationId xmlns:a16="http://schemas.microsoft.com/office/drawing/2014/main" xmlns="" id="{8447CD70-5EF3-444D-A32A-DD9E51F1C4A8}"/>
                      </a:ext>
                    </a:extLst>
                  </p:cNvPr>
                  <p:cNvSpPr/>
                  <p:nvPr/>
                </p:nvSpPr>
                <p:spPr>
                  <a:xfrm rot="21407425">
                    <a:off x="2814319" y="2114893"/>
                    <a:ext cx="91673" cy="64597"/>
                  </a:xfrm>
                  <a:prstGeom prst="ellipse">
                    <a:avLst/>
                  </a:prstGeom>
                  <a:solidFill>
                    <a:srgbClr val="CCFFCC">
                      <a:alpha val="95000"/>
                    </a:srgbClr>
                  </a:solidFill>
                  <a:ln w="3175"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96" name="Oval 495">
                    <a:extLst>
                      <a:ext uri="{FF2B5EF4-FFF2-40B4-BE49-F238E27FC236}">
                        <a16:creationId xmlns:a16="http://schemas.microsoft.com/office/drawing/2014/main" xmlns="" id="{4213BD6A-729D-DE4D-BDD0-BAAD3DC0A1C1}"/>
                      </a:ext>
                    </a:extLst>
                  </p:cNvPr>
                  <p:cNvSpPr/>
                  <p:nvPr/>
                </p:nvSpPr>
                <p:spPr>
                  <a:xfrm rot="8032396">
                    <a:off x="3021856" y="2137060"/>
                    <a:ext cx="109062" cy="77922"/>
                  </a:xfrm>
                  <a:prstGeom prst="ellipse">
                    <a:avLst/>
                  </a:prstGeom>
                  <a:solidFill>
                    <a:srgbClr val="80FF00">
                      <a:alpha val="77000"/>
                    </a:srgbClr>
                  </a:solidFill>
                  <a:ln w="3175"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97" name="Freeform 496">
                    <a:extLst>
                      <a:ext uri="{FF2B5EF4-FFF2-40B4-BE49-F238E27FC236}">
                        <a16:creationId xmlns:a16="http://schemas.microsoft.com/office/drawing/2014/main" xmlns="" id="{C7AC8279-AF6B-324F-8508-2C674187B12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505732" y="2142513"/>
                    <a:ext cx="192233" cy="103407"/>
                  </a:xfrm>
                  <a:custGeom>
                    <a:avLst/>
                    <a:gdLst>
                      <a:gd name="connsiteX0" fmla="*/ 100471 w 133156"/>
                      <a:gd name="connsiteY0" fmla="*/ 4125 h 71628"/>
                      <a:gd name="connsiteX1" fmla="*/ 5221 w 133156"/>
                      <a:gd name="connsiteY1" fmla="*/ 7300 h 71628"/>
                      <a:gd name="connsiteX2" fmla="*/ 14746 w 133156"/>
                      <a:gd name="connsiteY2" fmla="*/ 35875 h 71628"/>
                      <a:gd name="connsiteX3" fmla="*/ 33796 w 133156"/>
                      <a:gd name="connsiteY3" fmla="*/ 70800 h 71628"/>
                      <a:gd name="connsiteX4" fmla="*/ 129046 w 133156"/>
                      <a:gd name="connsiteY4" fmla="*/ 58100 h 71628"/>
                      <a:gd name="connsiteX5" fmla="*/ 100471 w 133156"/>
                      <a:gd name="connsiteY5" fmla="*/ 4125 h 716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3156" h="71628">
                        <a:moveTo>
                          <a:pt x="100471" y="4125"/>
                        </a:moveTo>
                        <a:cubicBezTo>
                          <a:pt x="79833" y="-4342"/>
                          <a:pt x="19508" y="2008"/>
                          <a:pt x="5221" y="7300"/>
                        </a:cubicBezTo>
                        <a:cubicBezTo>
                          <a:pt x="-9066" y="12592"/>
                          <a:pt x="9983" y="25292"/>
                          <a:pt x="14746" y="35875"/>
                        </a:cubicBezTo>
                        <a:cubicBezTo>
                          <a:pt x="19508" y="46458"/>
                          <a:pt x="14746" y="67096"/>
                          <a:pt x="33796" y="70800"/>
                        </a:cubicBezTo>
                        <a:cubicBezTo>
                          <a:pt x="52846" y="74504"/>
                          <a:pt x="115817" y="64979"/>
                          <a:pt x="129046" y="58100"/>
                        </a:cubicBezTo>
                        <a:cubicBezTo>
                          <a:pt x="142275" y="51221"/>
                          <a:pt x="121109" y="12592"/>
                          <a:pt x="100471" y="4125"/>
                        </a:cubicBezTo>
                        <a:close/>
                      </a:path>
                    </a:pathLst>
                  </a:custGeom>
                  <a:solidFill>
                    <a:srgbClr val="00FF80">
                      <a:alpha val="77000"/>
                    </a:srgbClr>
                  </a:solidFill>
                  <a:ln w="3175"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98" name="Freeform 497">
                    <a:extLst>
                      <a:ext uri="{FF2B5EF4-FFF2-40B4-BE49-F238E27FC236}">
                        <a16:creationId xmlns:a16="http://schemas.microsoft.com/office/drawing/2014/main" xmlns="" id="{ABCDDB6A-44F0-F946-94E6-45F48980F57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565568" y="2448934"/>
                    <a:ext cx="128342" cy="129297"/>
                  </a:xfrm>
                  <a:custGeom>
                    <a:avLst/>
                    <a:gdLst>
                      <a:gd name="connsiteX0" fmla="*/ 88900 w 88900"/>
                      <a:gd name="connsiteY0" fmla="*/ 44450 h 89561"/>
                      <a:gd name="connsiteX1" fmla="*/ 63500 w 88900"/>
                      <a:gd name="connsiteY1" fmla="*/ 0 h 89561"/>
                      <a:gd name="connsiteX2" fmla="*/ 0 w 88900"/>
                      <a:gd name="connsiteY2" fmla="*/ 9525 h 89561"/>
                      <a:gd name="connsiteX3" fmla="*/ 0 w 88900"/>
                      <a:gd name="connsiteY3" fmla="*/ 73025 h 89561"/>
                      <a:gd name="connsiteX4" fmla="*/ 63500 w 88900"/>
                      <a:gd name="connsiteY4" fmla="*/ 88900 h 89561"/>
                      <a:gd name="connsiteX5" fmla="*/ 88900 w 88900"/>
                      <a:gd name="connsiteY5" fmla="*/ 44450 h 89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8900" h="89561">
                        <a:moveTo>
                          <a:pt x="88900" y="44450"/>
                        </a:moveTo>
                        <a:cubicBezTo>
                          <a:pt x="88900" y="29633"/>
                          <a:pt x="78317" y="5821"/>
                          <a:pt x="63500" y="0"/>
                        </a:cubicBezTo>
                        <a:cubicBezTo>
                          <a:pt x="48683" y="-5821"/>
                          <a:pt x="10583" y="-2646"/>
                          <a:pt x="0" y="9525"/>
                        </a:cubicBezTo>
                        <a:cubicBezTo>
                          <a:pt x="-10583" y="21696"/>
                          <a:pt x="-10583" y="59796"/>
                          <a:pt x="0" y="73025"/>
                        </a:cubicBezTo>
                        <a:cubicBezTo>
                          <a:pt x="10583" y="86254"/>
                          <a:pt x="47096" y="91546"/>
                          <a:pt x="63500" y="88900"/>
                        </a:cubicBezTo>
                        <a:cubicBezTo>
                          <a:pt x="79904" y="86254"/>
                          <a:pt x="88900" y="59267"/>
                          <a:pt x="88900" y="44450"/>
                        </a:cubicBezTo>
                        <a:close/>
                      </a:path>
                    </a:pathLst>
                  </a:custGeom>
                  <a:solidFill>
                    <a:srgbClr val="00FF80">
                      <a:alpha val="77000"/>
                    </a:srgbClr>
                  </a:solidFill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499" name="Group 498">
                  <a:extLst>
                    <a:ext uri="{FF2B5EF4-FFF2-40B4-BE49-F238E27FC236}">
                      <a16:creationId xmlns:a16="http://schemas.microsoft.com/office/drawing/2014/main" xmlns="" id="{3602CEC4-B22A-9544-89D3-D2B06A224701}"/>
                    </a:ext>
                  </a:extLst>
                </p:cNvPr>
                <p:cNvGrpSpPr/>
                <p:nvPr/>
              </p:nvGrpSpPr>
              <p:grpSpPr>
                <a:xfrm flipH="1">
                  <a:off x="4743953" y="3125803"/>
                  <a:ext cx="512087" cy="340848"/>
                  <a:chOff x="1617407" y="2696391"/>
                  <a:chExt cx="972317" cy="647181"/>
                </a:xfrm>
              </p:grpSpPr>
              <p:sp>
                <p:nvSpPr>
                  <p:cNvPr id="500" name="Freeform 499">
                    <a:extLst>
                      <a:ext uri="{FF2B5EF4-FFF2-40B4-BE49-F238E27FC236}">
                        <a16:creationId xmlns:a16="http://schemas.microsoft.com/office/drawing/2014/main" xmlns="" id="{0A2B9901-AE63-0F46-B7D6-2B1DB5EA8B15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15846720" flipH="1">
                    <a:off x="1779975" y="2533823"/>
                    <a:ext cx="647181" cy="972317"/>
                  </a:xfrm>
                  <a:custGeom>
                    <a:avLst/>
                    <a:gdLst>
                      <a:gd name="connsiteX0" fmla="*/ 746404 w 2015889"/>
                      <a:gd name="connsiteY0" fmla="*/ 74511 h 3307417"/>
                      <a:gd name="connsiteX1" fmla="*/ 790199 w 2015889"/>
                      <a:gd name="connsiteY1" fmla="*/ 1524 h 3307417"/>
                      <a:gd name="connsiteX2" fmla="*/ 782900 w 2015889"/>
                      <a:gd name="connsiteY2" fmla="*/ 118303 h 3307417"/>
                      <a:gd name="connsiteX3" fmla="*/ 797498 w 2015889"/>
                      <a:gd name="connsiteY3" fmla="*/ 315366 h 3307417"/>
                      <a:gd name="connsiteX4" fmla="*/ 833994 w 2015889"/>
                      <a:gd name="connsiteY4" fmla="*/ 534326 h 3307417"/>
                      <a:gd name="connsiteX5" fmla="*/ 899686 w 2015889"/>
                      <a:gd name="connsiteY5" fmla="*/ 607313 h 3307417"/>
                      <a:gd name="connsiteX6" fmla="*/ 943481 w 2015889"/>
                      <a:gd name="connsiteY6" fmla="*/ 636507 h 3307417"/>
                      <a:gd name="connsiteX7" fmla="*/ 1096763 w 2015889"/>
                      <a:gd name="connsiteY7" fmla="*/ 570819 h 3307417"/>
                      <a:gd name="connsiteX8" fmla="*/ 1206250 w 2015889"/>
                      <a:gd name="connsiteY8" fmla="*/ 490534 h 3307417"/>
                      <a:gd name="connsiteX9" fmla="*/ 1308438 w 2015889"/>
                      <a:gd name="connsiteY9" fmla="*/ 439444 h 3307417"/>
                      <a:gd name="connsiteX10" fmla="*/ 1169755 w 2015889"/>
                      <a:gd name="connsiteY10" fmla="*/ 563521 h 3307417"/>
                      <a:gd name="connsiteX11" fmla="*/ 1052968 w 2015889"/>
                      <a:gd name="connsiteY11" fmla="*/ 643806 h 3307417"/>
                      <a:gd name="connsiteX12" fmla="*/ 950780 w 2015889"/>
                      <a:gd name="connsiteY12" fmla="*/ 694897 h 3307417"/>
                      <a:gd name="connsiteX13" fmla="*/ 870490 w 2015889"/>
                      <a:gd name="connsiteY13" fmla="*/ 775182 h 3307417"/>
                      <a:gd name="connsiteX14" fmla="*/ 804798 w 2015889"/>
                      <a:gd name="connsiteY14" fmla="*/ 833571 h 3307417"/>
                      <a:gd name="connsiteX15" fmla="*/ 797498 w 2015889"/>
                      <a:gd name="connsiteY15" fmla="*/ 935752 h 3307417"/>
                      <a:gd name="connsiteX16" fmla="*/ 746404 w 2015889"/>
                      <a:gd name="connsiteY16" fmla="*/ 1045232 h 3307417"/>
                      <a:gd name="connsiteX17" fmla="*/ 804798 w 2015889"/>
                      <a:gd name="connsiteY17" fmla="*/ 1176608 h 3307417"/>
                      <a:gd name="connsiteX18" fmla="*/ 826695 w 2015889"/>
                      <a:gd name="connsiteY18" fmla="*/ 1256893 h 3307417"/>
                      <a:gd name="connsiteX19" fmla="*/ 885088 w 2015889"/>
                      <a:gd name="connsiteY19" fmla="*/ 1271490 h 3307417"/>
                      <a:gd name="connsiteX20" fmla="*/ 972678 w 2015889"/>
                      <a:gd name="connsiteY20" fmla="*/ 1249595 h 3307417"/>
                      <a:gd name="connsiteX21" fmla="*/ 1001874 w 2015889"/>
                      <a:gd name="connsiteY21" fmla="*/ 1169309 h 3307417"/>
                      <a:gd name="connsiteX22" fmla="*/ 1001874 w 2015889"/>
                      <a:gd name="connsiteY22" fmla="*/ 1045232 h 3307417"/>
                      <a:gd name="connsiteX23" fmla="*/ 1009173 w 2015889"/>
                      <a:gd name="connsiteY23" fmla="*/ 928454 h 3307417"/>
                      <a:gd name="connsiteX24" fmla="*/ 994575 w 2015889"/>
                      <a:gd name="connsiteY24" fmla="*/ 818974 h 3307417"/>
                      <a:gd name="connsiteX25" fmla="*/ 1001874 w 2015889"/>
                      <a:gd name="connsiteY25" fmla="*/ 753286 h 3307417"/>
                      <a:gd name="connsiteX26" fmla="*/ 1038370 w 2015889"/>
                      <a:gd name="connsiteY26" fmla="*/ 658403 h 3307417"/>
                      <a:gd name="connsiteX27" fmla="*/ 1052968 w 2015889"/>
                      <a:gd name="connsiteY27" fmla="*/ 789779 h 3307417"/>
                      <a:gd name="connsiteX28" fmla="*/ 1082165 w 2015889"/>
                      <a:gd name="connsiteY28" fmla="*/ 950350 h 3307417"/>
                      <a:gd name="connsiteX29" fmla="*/ 1082165 w 2015889"/>
                      <a:gd name="connsiteY29" fmla="*/ 1067128 h 3307417"/>
                      <a:gd name="connsiteX30" fmla="*/ 1125960 w 2015889"/>
                      <a:gd name="connsiteY30" fmla="*/ 1147413 h 3307417"/>
                      <a:gd name="connsiteX31" fmla="*/ 1213549 w 2015889"/>
                      <a:gd name="connsiteY31" fmla="*/ 1162011 h 3307417"/>
                      <a:gd name="connsiteX32" fmla="*/ 1315737 w 2015889"/>
                      <a:gd name="connsiteY32" fmla="*/ 1118219 h 3307417"/>
                      <a:gd name="connsiteX33" fmla="*/ 1417925 w 2015889"/>
                      <a:gd name="connsiteY33" fmla="*/ 979544 h 3307417"/>
                      <a:gd name="connsiteX34" fmla="*/ 1461720 w 2015889"/>
                      <a:gd name="connsiteY34" fmla="*/ 833571 h 3307417"/>
                      <a:gd name="connsiteX35" fmla="*/ 1483618 w 2015889"/>
                      <a:gd name="connsiteY35" fmla="*/ 782480 h 3307417"/>
                      <a:gd name="connsiteX36" fmla="*/ 1578507 w 2015889"/>
                      <a:gd name="connsiteY36" fmla="*/ 724091 h 3307417"/>
                      <a:gd name="connsiteX37" fmla="*/ 1629601 w 2015889"/>
                      <a:gd name="connsiteY37" fmla="*/ 673001 h 3307417"/>
                      <a:gd name="connsiteX38" fmla="*/ 1695293 w 2015889"/>
                      <a:gd name="connsiteY38" fmla="*/ 607313 h 3307417"/>
                      <a:gd name="connsiteX39" fmla="*/ 1760985 w 2015889"/>
                      <a:gd name="connsiteY39" fmla="*/ 534326 h 3307417"/>
                      <a:gd name="connsiteX40" fmla="*/ 1863173 w 2015889"/>
                      <a:gd name="connsiteY40" fmla="*/ 497833 h 3307417"/>
                      <a:gd name="connsiteX41" fmla="*/ 1812079 w 2015889"/>
                      <a:gd name="connsiteY41" fmla="*/ 570819 h 3307417"/>
                      <a:gd name="connsiteX42" fmla="*/ 1746387 w 2015889"/>
                      <a:gd name="connsiteY42" fmla="*/ 629209 h 3307417"/>
                      <a:gd name="connsiteX43" fmla="*/ 1549310 w 2015889"/>
                      <a:gd name="connsiteY43" fmla="*/ 789779 h 3307417"/>
                      <a:gd name="connsiteX44" fmla="*/ 1490917 w 2015889"/>
                      <a:gd name="connsiteY44" fmla="*/ 913856 h 3307417"/>
                      <a:gd name="connsiteX45" fmla="*/ 1388729 w 2015889"/>
                      <a:gd name="connsiteY45" fmla="*/ 1096323 h 3307417"/>
                      <a:gd name="connsiteX46" fmla="*/ 1352233 w 2015889"/>
                      <a:gd name="connsiteY46" fmla="*/ 1154712 h 3307417"/>
                      <a:gd name="connsiteX47" fmla="*/ 1483618 w 2015889"/>
                      <a:gd name="connsiteY47" fmla="*/ 1110920 h 3307417"/>
                      <a:gd name="connsiteX48" fmla="*/ 1585806 w 2015889"/>
                      <a:gd name="connsiteY48" fmla="*/ 1140115 h 3307417"/>
                      <a:gd name="connsiteX49" fmla="*/ 1702592 w 2015889"/>
                      <a:gd name="connsiteY49" fmla="*/ 1169309 h 3307417"/>
                      <a:gd name="connsiteX50" fmla="*/ 1819378 w 2015889"/>
                      <a:gd name="connsiteY50" fmla="*/ 1198504 h 3307417"/>
                      <a:gd name="connsiteX51" fmla="*/ 1804780 w 2015889"/>
                      <a:gd name="connsiteY51" fmla="*/ 1256893 h 3307417"/>
                      <a:gd name="connsiteX52" fmla="*/ 1775583 w 2015889"/>
                      <a:gd name="connsiteY52" fmla="*/ 1264192 h 3307417"/>
                      <a:gd name="connsiteX53" fmla="*/ 1636900 w 2015889"/>
                      <a:gd name="connsiteY53" fmla="*/ 1198504 h 3307417"/>
                      <a:gd name="connsiteX54" fmla="*/ 1498216 w 2015889"/>
                      <a:gd name="connsiteY54" fmla="*/ 1162011 h 3307417"/>
                      <a:gd name="connsiteX55" fmla="*/ 1293840 w 2015889"/>
                      <a:gd name="connsiteY55" fmla="*/ 1191205 h 3307417"/>
                      <a:gd name="connsiteX56" fmla="*/ 1191652 w 2015889"/>
                      <a:gd name="connsiteY56" fmla="*/ 1300685 h 3307417"/>
                      <a:gd name="connsiteX57" fmla="*/ 1104062 w 2015889"/>
                      <a:gd name="connsiteY57" fmla="*/ 1395568 h 3307417"/>
                      <a:gd name="connsiteX58" fmla="*/ 1104062 w 2015889"/>
                      <a:gd name="connsiteY58" fmla="*/ 1490450 h 3307417"/>
                      <a:gd name="connsiteX59" fmla="*/ 1118661 w 2015889"/>
                      <a:gd name="connsiteY59" fmla="*/ 1621826 h 3307417"/>
                      <a:gd name="connsiteX60" fmla="*/ 1177054 w 2015889"/>
                      <a:gd name="connsiteY60" fmla="*/ 1665618 h 3307417"/>
                      <a:gd name="connsiteX61" fmla="*/ 1264643 w 2015889"/>
                      <a:gd name="connsiteY61" fmla="*/ 1738604 h 3307417"/>
                      <a:gd name="connsiteX62" fmla="*/ 1359532 w 2015889"/>
                      <a:gd name="connsiteY62" fmla="*/ 1745903 h 3307417"/>
                      <a:gd name="connsiteX63" fmla="*/ 1425225 w 2015889"/>
                      <a:gd name="connsiteY63" fmla="*/ 1775098 h 3307417"/>
                      <a:gd name="connsiteX64" fmla="*/ 1563908 w 2015889"/>
                      <a:gd name="connsiteY64" fmla="*/ 1767799 h 3307417"/>
                      <a:gd name="connsiteX65" fmla="*/ 1636900 w 2015889"/>
                      <a:gd name="connsiteY65" fmla="*/ 1818890 h 3307417"/>
                      <a:gd name="connsiteX66" fmla="*/ 1680695 w 2015889"/>
                      <a:gd name="connsiteY66" fmla="*/ 1826188 h 3307417"/>
                      <a:gd name="connsiteX67" fmla="*/ 1724489 w 2015889"/>
                      <a:gd name="connsiteY67" fmla="*/ 1753202 h 3307417"/>
                      <a:gd name="connsiteX68" fmla="*/ 1775583 w 2015889"/>
                      <a:gd name="connsiteY68" fmla="*/ 1767799 h 3307417"/>
                      <a:gd name="connsiteX69" fmla="*/ 1819378 w 2015889"/>
                      <a:gd name="connsiteY69" fmla="*/ 1775098 h 3307417"/>
                      <a:gd name="connsiteX70" fmla="*/ 1855874 w 2015889"/>
                      <a:gd name="connsiteY70" fmla="*/ 1753202 h 3307417"/>
                      <a:gd name="connsiteX71" fmla="*/ 1877771 w 2015889"/>
                      <a:gd name="connsiteY71" fmla="*/ 1848084 h 3307417"/>
                      <a:gd name="connsiteX72" fmla="*/ 1979959 w 2015889"/>
                      <a:gd name="connsiteY72" fmla="*/ 1877279 h 3307417"/>
                      <a:gd name="connsiteX73" fmla="*/ 2009156 w 2015889"/>
                      <a:gd name="connsiteY73" fmla="*/ 1906474 h 3307417"/>
                      <a:gd name="connsiteX74" fmla="*/ 1863173 w 2015889"/>
                      <a:gd name="connsiteY74" fmla="*/ 1891876 h 3307417"/>
                      <a:gd name="connsiteX75" fmla="*/ 1870472 w 2015889"/>
                      <a:gd name="connsiteY75" fmla="*/ 1979460 h 3307417"/>
                      <a:gd name="connsiteX76" fmla="*/ 1833977 w 2015889"/>
                      <a:gd name="connsiteY76" fmla="*/ 1957564 h 3307417"/>
                      <a:gd name="connsiteX77" fmla="*/ 1739088 w 2015889"/>
                      <a:gd name="connsiteY77" fmla="*/ 1855383 h 3307417"/>
                      <a:gd name="connsiteX78" fmla="*/ 1651498 w 2015889"/>
                      <a:gd name="connsiteY78" fmla="*/ 1877279 h 3307417"/>
                      <a:gd name="connsiteX79" fmla="*/ 1571207 w 2015889"/>
                      <a:gd name="connsiteY79" fmla="*/ 1818890 h 3307417"/>
                      <a:gd name="connsiteX80" fmla="*/ 1447122 w 2015889"/>
                      <a:gd name="connsiteY80" fmla="*/ 1826188 h 3307417"/>
                      <a:gd name="connsiteX81" fmla="*/ 1286541 w 2015889"/>
                      <a:gd name="connsiteY81" fmla="*/ 1869980 h 3307417"/>
                      <a:gd name="connsiteX82" fmla="*/ 1250045 w 2015889"/>
                      <a:gd name="connsiteY82" fmla="*/ 1899175 h 3307417"/>
                      <a:gd name="connsiteX83" fmla="*/ 1264643 w 2015889"/>
                      <a:gd name="connsiteY83" fmla="*/ 1964863 h 3307417"/>
                      <a:gd name="connsiteX84" fmla="*/ 1293840 w 2015889"/>
                      <a:gd name="connsiteY84" fmla="*/ 2110836 h 3307417"/>
                      <a:gd name="connsiteX85" fmla="*/ 1352233 w 2015889"/>
                      <a:gd name="connsiteY85" fmla="*/ 2191121 h 3307417"/>
                      <a:gd name="connsiteX86" fmla="*/ 1396028 w 2015889"/>
                      <a:gd name="connsiteY86" fmla="*/ 2264108 h 3307417"/>
                      <a:gd name="connsiteX87" fmla="*/ 1403327 w 2015889"/>
                      <a:gd name="connsiteY87" fmla="*/ 2198420 h 3307417"/>
                      <a:gd name="connsiteX88" fmla="*/ 1483618 w 2015889"/>
                      <a:gd name="connsiteY88" fmla="*/ 2213017 h 3307417"/>
                      <a:gd name="connsiteX89" fmla="*/ 1461720 w 2015889"/>
                      <a:gd name="connsiteY89" fmla="*/ 2322497 h 3307417"/>
                      <a:gd name="connsiteX90" fmla="*/ 1490917 w 2015889"/>
                      <a:gd name="connsiteY90" fmla="*/ 2358990 h 3307417"/>
                      <a:gd name="connsiteX91" fmla="*/ 1512814 w 2015889"/>
                      <a:gd name="connsiteY91" fmla="*/ 2410081 h 3307417"/>
                      <a:gd name="connsiteX92" fmla="*/ 1702592 w 2015889"/>
                      <a:gd name="connsiteY92" fmla="*/ 2519561 h 3307417"/>
                      <a:gd name="connsiteX93" fmla="*/ 1760985 w 2015889"/>
                      <a:gd name="connsiteY93" fmla="*/ 2585249 h 3307417"/>
                      <a:gd name="connsiteX94" fmla="*/ 1936164 w 2015889"/>
                      <a:gd name="connsiteY94" fmla="*/ 2716624 h 3307417"/>
                      <a:gd name="connsiteX95" fmla="*/ 1790182 w 2015889"/>
                      <a:gd name="connsiteY95" fmla="*/ 2665534 h 3307417"/>
                      <a:gd name="connsiteX96" fmla="*/ 1797481 w 2015889"/>
                      <a:gd name="connsiteY96" fmla="*/ 2782312 h 3307417"/>
                      <a:gd name="connsiteX97" fmla="*/ 1739088 w 2015889"/>
                      <a:gd name="connsiteY97" fmla="*/ 2972077 h 3307417"/>
                      <a:gd name="connsiteX98" fmla="*/ 1731789 w 2015889"/>
                      <a:gd name="connsiteY98" fmla="*/ 2964779 h 3307417"/>
                      <a:gd name="connsiteX99" fmla="*/ 1739088 w 2015889"/>
                      <a:gd name="connsiteY99" fmla="*/ 2840702 h 3307417"/>
                      <a:gd name="connsiteX100" fmla="*/ 1717190 w 2015889"/>
                      <a:gd name="connsiteY100" fmla="*/ 2629041 h 3307417"/>
                      <a:gd name="connsiteX101" fmla="*/ 1549310 w 2015889"/>
                      <a:gd name="connsiteY101" fmla="*/ 2483067 h 3307417"/>
                      <a:gd name="connsiteX102" fmla="*/ 1520113 w 2015889"/>
                      <a:gd name="connsiteY102" fmla="*/ 2723923 h 3307417"/>
                      <a:gd name="connsiteX103" fmla="*/ 1490917 w 2015889"/>
                      <a:gd name="connsiteY103" fmla="*/ 2738520 h 3307417"/>
                      <a:gd name="connsiteX104" fmla="*/ 1512814 w 2015889"/>
                      <a:gd name="connsiteY104" fmla="*/ 2526859 h 3307417"/>
                      <a:gd name="connsiteX105" fmla="*/ 1483618 w 2015889"/>
                      <a:gd name="connsiteY105" fmla="*/ 2424678 h 3307417"/>
                      <a:gd name="connsiteX106" fmla="*/ 1403327 w 2015889"/>
                      <a:gd name="connsiteY106" fmla="*/ 2402782 h 3307417"/>
                      <a:gd name="connsiteX107" fmla="*/ 1337635 w 2015889"/>
                      <a:gd name="connsiteY107" fmla="*/ 2278705 h 3307417"/>
                      <a:gd name="connsiteX108" fmla="*/ 1264643 w 2015889"/>
                      <a:gd name="connsiteY108" fmla="*/ 2205718 h 3307417"/>
                      <a:gd name="connsiteX109" fmla="*/ 1045669 w 2015889"/>
                      <a:gd name="connsiteY109" fmla="*/ 2556054 h 3307417"/>
                      <a:gd name="connsiteX110" fmla="*/ 1096763 w 2015889"/>
                      <a:gd name="connsiteY110" fmla="*/ 2665534 h 3307417"/>
                      <a:gd name="connsiteX111" fmla="*/ 1133259 w 2015889"/>
                      <a:gd name="connsiteY111" fmla="*/ 2855299 h 3307417"/>
                      <a:gd name="connsiteX112" fmla="*/ 1089464 w 2015889"/>
                      <a:gd name="connsiteY112" fmla="*/ 2899091 h 3307417"/>
                      <a:gd name="connsiteX113" fmla="*/ 1045669 w 2015889"/>
                      <a:gd name="connsiteY113" fmla="*/ 2731222 h 3307417"/>
                      <a:gd name="connsiteX114" fmla="*/ 987276 w 2015889"/>
                      <a:gd name="connsiteY114" fmla="*/ 2614443 h 3307417"/>
                      <a:gd name="connsiteX115" fmla="*/ 1031071 w 2015889"/>
                      <a:gd name="connsiteY115" fmla="*/ 2497665 h 3307417"/>
                      <a:gd name="connsiteX116" fmla="*/ 1191652 w 2015889"/>
                      <a:gd name="connsiteY116" fmla="*/ 2242212 h 3307417"/>
                      <a:gd name="connsiteX117" fmla="*/ 1220849 w 2015889"/>
                      <a:gd name="connsiteY117" fmla="*/ 2154628 h 3307417"/>
                      <a:gd name="connsiteX118" fmla="*/ 1067567 w 2015889"/>
                      <a:gd name="connsiteY118" fmla="*/ 1913772 h 3307417"/>
                      <a:gd name="connsiteX119" fmla="*/ 1009173 w 2015889"/>
                      <a:gd name="connsiteY119" fmla="*/ 2001356 h 3307417"/>
                      <a:gd name="connsiteX120" fmla="*/ 950780 w 2015889"/>
                      <a:gd name="connsiteY120" fmla="*/ 2118135 h 3307417"/>
                      <a:gd name="connsiteX121" fmla="*/ 950780 w 2015889"/>
                      <a:gd name="connsiteY121" fmla="*/ 2227614 h 3307417"/>
                      <a:gd name="connsiteX122" fmla="*/ 892387 w 2015889"/>
                      <a:gd name="connsiteY122" fmla="*/ 2402782 h 3307417"/>
                      <a:gd name="connsiteX123" fmla="*/ 863191 w 2015889"/>
                      <a:gd name="connsiteY123" fmla="*/ 2534158 h 3307417"/>
                      <a:gd name="connsiteX124" fmla="*/ 921584 w 2015889"/>
                      <a:gd name="connsiteY124" fmla="*/ 2760416 h 3307417"/>
                      <a:gd name="connsiteX125" fmla="*/ 1009173 w 2015889"/>
                      <a:gd name="connsiteY125" fmla="*/ 2913688 h 3307417"/>
                      <a:gd name="connsiteX126" fmla="*/ 1125960 w 2015889"/>
                      <a:gd name="connsiteY126" fmla="*/ 3023168 h 3307417"/>
                      <a:gd name="connsiteX127" fmla="*/ 1250045 w 2015889"/>
                      <a:gd name="connsiteY127" fmla="*/ 3183738 h 3307417"/>
                      <a:gd name="connsiteX128" fmla="*/ 1476319 w 2015889"/>
                      <a:gd name="connsiteY128" fmla="*/ 3256725 h 3307417"/>
                      <a:gd name="connsiteX129" fmla="*/ 1301139 w 2015889"/>
                      <a:gd name="connsiteY129" fmla="*/ 3242128 h 3307417"/>
                      <a:gd name="connsiteX130" fmla="*/ 1235447 w 2015889"/>
                      <a:gd name="connsiteY130" fmla="*/ 3278621 h 3307417"/>
                      <a:gd name="connsiteX131" fmla="*/ 1191652 w 2015889"/>
                      <a:gd name="connsiteY131" fmla="*/ 3183738 h 3307417"/>
                      <a:gd name="connsiteX132" fmla="*/ 1052968 w 2015889"/>
                      <a:gd name="connsiteY132" fmla="*/ 2979376 h 3307417"/>
                      <a:gd name="connsiteX133" fmla="*/ 943481 w 2015889"/>
                      <a:gd name="connsiteY133" fmla="*/ 2899091 h 3307417"/>
                      <a:gd name="connsiteX134" fmla="*/ 943481 w 2015889"/>
                      <a:gd name="connsiteY134" fmla="*/ 3118051 h 3307417"/>
                      <a:gd name="connsiteX135" fmla="*/ 1009173 w 2015889"/>
                      <a:gd name="connsiteY135" fmla="*/ 3293218 h 3307417"/>
                      <a:gd name="connsiteX136" fmla="*/ 958079 w 2015889"/>
                      <a:gd name="connsiteY136" fmla="*/ 3278621 h 3307417"/>
                      <a:gd name="connsiteX137" fmla="*/ 936182 w 2015889"/>
                      <a:gd name="connsiteY137" fmla="*/ 3132648 h 3307417"/>
                      <a:gd name="connsiteX138" fmla="*/ 906985 w 2015889"/>
                      <a:gd name="connsiteY138" fmla="*/ 2869896 h 3307417"/>
                      <a:gd name="connsiteX139" fmla="*/ 848592 w 2015889"/>
                      <a:gd name="connsiteY139" fmla="*/ 2658235 h 3307417"/>
                      <a:gd name="connsiteX140" fmla="*/ 804798 w 2015889"/>
                      <a:gd name="connsiteY140" fmla="*/ 2556054 h 3307417"/>
                      <a:gd name="connsiteX141" fmla="*/ 812097 w 2015889"/>
                      <a:gd name="connsiteY141" fmla="*/ 2410081 h 3307417"/>
                      <a:gd name="connsiteX142" fmla="*/ 899686 w 2015889"/>
                      <a:gd name="connsiteY142" fmla="*/ 2161927 h 3307417"/>
                      <a:gd name="connsiteX143" fmla="*/ 914285 w 2015889"/>
                      <a:gd name="connsiteY143" fmla="*/ 2030551 h 3307417"/>
                      <a:gd name="connsiteX144" fmla="*/ 885088 w 2015889"/>
                      <a:gd name="connsiteY144" fmla="*/ 1972161 h 3307417"/>
                      <a:gd name="connsiteX145" fmla="*/ 848592 w 2015889"/>
                      <a:gd name="connsiteY145" fmla="*/ 1964863 h 3307417"/>
                      <a:gd name="connsiteX146" fmla="*/ 819396 w 2015889"/>
                      <a:gd name="connsiteY146" fmla="*/ 2052447 h 3307417"/>
                      <a:gd name="connsiteX147" fmla="*/ 797498 w 2015889"/>
                      <a:gd name="connsiteY147" fmla="*/ 2227614 h 3307417"/>
                      <a:gd name="connsiteX148" fmla="*/ 804798 w 2015889"/>
                      <a:gd name="connsiteY148" fmla="*/ 2307900 h 3307417"/>
                      <a:gd name="connsiteX149" fmla="*/ 775601 w 2015889"/>
                      <a:gd name="connsiteY149" fmla="*/ 2322497 h 3307417"/>
                      <a:gd name="connsiteX150" fmla="*/ 775601 w 2015889"/>
                      <a:gd name="connsiteY150" fmla="*/ 2410081 h 3307417"/>
                      <a:gd name="connsiteX151" fmla="*/ 731806 w 2015889"/>
                      <a:gd name="connsiteY151" fmla="*/ 2461171 h 3307417"/>
                      <a:gd name="connsiteX152" fmla="*/ 731806 w 2015889"/>
                      <a:gd name="connsiteY152" fmla="*/ 2556054 h 3307417"/>
                      <a:gd name="connsiteX153" fmla="*/ 739105 w 2015889"/>
                      <a:gd name="connsiteY153" fmla="*/ 2607145 h 3307417"/>
                      <a:gd name="connsiteX154" fmla="*/ 702610 w 2015889"/>
                      <a:gd name="connsiteY154" fmla="*/ 2446574 h 3307417"/>
                      <a:gd name="connsiteX155" fmla="*/ 753704 w 2015889"/>
                      <a:gd name="connsiteY155" fmla="*/ 2329796 h 3307417"/>
                      <a:gd name="connsiteX156" fmla="*/ 709909 w 2015889"/>
                      <a:gd name="connsiteY156" fmla="*/ 2213017 h 3307417"/>
                      <a:gd name="connsiteX157" fmla="*/ 644216 w 2015889"/>
                      <a:gd name="connsiteY157" fmla="*/ 2191121 h 3307417"/>
                      <a:gd name="connsiteX158" fmla="*/ 702610 w 2015889"/>
                      <a:gd name="connsiteY158" fmla="*/ 2154628 h 3307417"/>
                      <a:gd name="connsiteX159" fmla="*/ 688011 w 2015889"/>
                      <a:gd name="connsiteY159" fmla="*/ 2081641 h 3307417"/>
                      <a:gd name="connsiteX160" fmla="*/ 498234 w 2015889"/>
                      <a:gd name="connsiteY160" fmla="*/ 2198420 h 3307417"/>
                      <a:gd name="connsiteX161" fmla="*/ 469037 w 2015889"/>
                      <a:gd name="connsiteY161" fmla="*/ 2154628 h 3307417"/>
                      <a:gd name="connsiteX162" fmla="*/ 629618 w 2015889"/>
                      <a:gd name="connsiteY162" fmla="*/ 2081641 h 3307417"/>
                      <a:gd name="connsiteX163" fmla="*/ 476336 w 2015889"/>
                      <a:gd name="connsiteY163" fmla="*/ 1884578 h 3307417"/>
                      <a:gd name="connsiteX164" fmla="*/ 658815 w 2015889"/>
                      <a:gd name="connsiteY164" fmla="*/ 2023252 h 3307417"/>
                      <a:gd name="connsiteX165" fmla="*/ 731806 w 2015889"/>
                      <a:gd name="connsiteY165" fmla="*/ 1986759 h 3307417"/>
                      <a:gd name="connsiteX166" fmla="*/ 782900 w 2015889"/>
                      <a:gd name="connsiteY166" fmla="*/ 1811591 h 3307417"/>
                      <a:gd name="connsiteX167" fmla="*/ 724507 w 2015889"/>
                      <a:gd name="connsiteY167" fmla="*/ 1687514 h 3307417"/>
                      <a:gd name="connsiteX168" fmla="*/ 600422 w 2015889"/>
                      <a:gd name="connsiteY168" fmla="*/ 1658319 h 3307417"/>
                      <a:gd name="connsiteX169" fmla="*/ 622319 w 2015889"/>
                      <a:gd name="connsiteY169" fmla="*/ 1563437 h 3307417"/>
                      <a:gd name="connsiteX170" fmla="*/ 607721 w 2015889"/>
                      <a:gd name="connsiteY170" fmla="*/ 1461256 h 3307417"/>
                      <a:gd name="connsiteX171" fmla="*/ 534729 w 2015889"/>
                      <a:gd name="connsiteY171" fmla="*/ 1453957 h 3307417"/>
                      <a:gd name="connsiteX172" fmla="*/ 461738 w 2015889"/>
                      <a:gd name="connsiteY172" fmla="*/ 1497749 h 3307417"/>
                      <a:gd name="connsiteX173" fmla="*/ 359550 w 2015889"/>
                      <a:gd name="connsiteY173" fmla="*/ 1497749 h 3307417"/>
                      <a:gd name="connsiteX174" fmla="*/ 264661 w 2015889"/>
                      <a:gd name="connsiteY174" fmla="*/ 1534242 h 3307417"/>
                      <a:gd name="connsiteX175" fmla="*/ 155174 w 2015889"/>
                      <a:gd name="connsiteY175" fmla="*/ 1512346 h 3307417"/>
                      <a:gd name="connsiteX176" fmla="*/ 96781 w 2015889"/>
                      <a:gd name="connsiteY176" fmla="*/ 1483152 h 3307417"/>
                      <a:gd name="connsiteX177" fmla="*/ 1892 w 2015889"/>
                      <a:gd name="connsiteY177" fmla="*/ 1519645 h 3307417"/>
                      <a:gd name="connsiteX178" fmla="*/ 31088 w 2015889"/>
                      <a:gd name="connsiteY178" fmla="*/ 1410165 h 3307417"/>
                      <a:gd name="connsiteX179" fmla="*/ 1892 w 2015889"/>
                      <a:gd name="connsiteY179" fmla="*/ 1359074 h 3307417"/>
                      <a:gd name="connsiteX180" fmla="*/ 74883 w 2015889"/>
                      <a:gd name="connsiteY180" fmla="*/ 1366373 h 3307417"/>
                      <a:gd name="connsiteX181" fmla="*/ 177071 w 2015889"/>
                      <a:gd name="connsiteY181" fmla="*/ 1256893 h 3307417"/>
                      <a:gd name="connsiteX182" fmla="*/ 169772 w 2015889"/>
                      <a:gd name="connsiteY182" fmla="*/ 1359074 h 3307417"/>
                      <a:gd name="connsiteX183" fmla="*/ 125977 w 2015889"/>
                      <a:gd name="connsiteY183" fmla="*/ 1432061 h 3307417"/>
                      <a:gd name="connsiteX184" fmla="*/ 184370 w 2015889"/>
                      <a:gd name="connsiteY184" fmla="*/ 1468554 h 3307417"/>
                      <a:gd name="connsiteX185" fmla="*/ 279259 w 2015889"/>
                      <a:gd name="connsiteY185" fmla="*/ 1468554 h 3307417"/>
                      <a:gd name="connsiteX186" fmla="*/ 359550 w 2015889"/>
                      <a:gd name="connsiteY186" fmla="*/ 1446658 h 3307417"/>
                      <a:gd name="connsiteX187" fmla="*/ 512832 w 2015889"/>
                      <a:gd name="connsiteY187" fmla="*/ 1402866 h 3307417"/>
                      <a:gd name="connsiteX188" fmla="*/ 585823 w 2015889"/>
                      <a:gd name="connsiteY188" fmla="*/ 1359074 h 3307417"/>
                      <a:gd name="connsiteX189" fmla="*/ 527430 w 2015889"/>
                      <a:gd name="connsiteY189" fmla="*/ 1293386 h 3307417"/>
                      <a:gd name="connsiteX190" fmla="*/ 432541 w 2015889"/>
                      <a:gd name="connsiteY190" fmla="*/ 1213101 h 3307417"/>
                      <a:gd name="connsiteX191" fmla="*/ 301157 w 2015889"/>
                      <a:gd name="connsiteY191" fmla="*/ 1154712 h 3307417"/>
                      <a:gd name="connsiteX192" fmla="*/ 308456 w 2015889"/>
                      <a:gd name="connsiteY192" fmla="*/ 1089024 h 3307417"/>
                      <a:gd name="connsiteX193" fmla="*/ 220866 w 2015889"/>
                      <a:gd name="connsiteY193" fmla="*/ 972246 h 3307417"/>
                      <a:gd name="connsiteX194" fmla="*/ 169772 w 2015889"/>
                      <a:gd name="connsiteY194" fmla="*/ 833571 h 3307417"/>
                      <a:gd name="connsiteX195" fmla="*/ 162473 w 2015889"/>
                      <a:gd name="connsiteY195" fmla="*/ 745987 h 3307417"/>
                      <a:gd name="connsiteX196" fmla="*/ 235464 w 2015889"/>
                      <a:gd name="connsiteY196" fmla="*/ 614611 h 3307417"/>
                      <a:gd name="connsiteX197" fmla="*/ 330353 w 2015889"/>
                      <a:gd name="connsiteY197" fmla="*/ 417548 h 3307417"/>
                      <a:gd name="connsiteX198" fmla="*/ 264661 w 2015889"/>
                      <a:gd name="connsiteY198" fmla="*/ 629209 h 3307417"/>
                      <a:gd name="connsiteX199" fmla="*/ 213567 w 2015889"/>
                      <a:gd name="connsiteY199" fmla="*/ 804376 h 3307417"/>
                      <a:gd name="connsiteX200" fmla="*/ 264661 w 2015889"/>
                      <a:gd name="connsiteY200" fmla="*/ 950350 h 3307417"/>
                      <a:gd name="connsiteX201" fmla="*/ 483635 w 2015889"/>
                      <a:gd name="connsiteY201" fmla="*/ 1176608 h 3307417"/>
                      <a:gd name="connsiteX202" fmla="*/ 607721 w 2015889"/>
                      <a:gd name="connsiteY202" fmla="*/ 1256893 h 3307417"/>
                      <a:gd name="connsiteX203" fmla="*/ 636917 w 2015889"/>
                      <a:gd name="connsiteY203" fmla="*/ 1278789 h 3307417"/>
                      <a:gd name="connsiteX204" fmla="*/ 615020 w 2015889"/>
                      <a:gd name="connsiteY204" fmla="*/ 1110920 h 3307417"/>
                      <a:gd name="connsiteX205" fmla="*/ 585823 w 2015889"/>
                      <a:gd name="connsiteY205" fmla="*/ 1052531 h 3307417"/>
                      <a:gd name="connsiteX206" fmla="*/ 469037 w 2015889"/>
                      <a:gd name="connsiteY206" fmla="*/ 1016038 h 3307417"/>
                      <a:gd name="connsiteX207" fmla="*/ 512832 w 2015889"/>
                      <a:gd name="connsiteY207" fmla="*/ 950350 h 3307417"/>
                      <a:gd name="connsiteX208" fmla="*/ 483635 w 2015889"/>
                      <a:gd name="connsiteY208" fmla="*/ 906558 h 3307417"/>
                      <a:gd name="connsiteX209" fmla="*/ 301157 w 2015889"/>
                      <a:gd name="connsiteY209" fmla="*/ 818974 h 3307417"/>
                      <a:gd name="connsiteX210" fmla="*/ 366849 w 2015889"/>
                      <a:gd name="connsiteY210" fmla="*/ 818974 h 3307417"/>
                      <a:gd name="connsiteX211" fmla="*/ 425242 w 2015889"/>
                      <a:gd name="connsiteY211" fmla="*/ 636507 h 3307417"/>
                      <a:gd name="connsiteX212" fmla="*/ 469037 w 2015889"/>
                      <a:gd name="connsiteY212" fmla="*/ 833571 h 3307417"/>
                      <a:gd name="connsiteX213" fmla="*/ 483635 w 2015889"/>
                      <a:gd name="connsiteY213" fmla="*/ 556222 h 3307417"/>
                      <a:gd name="connsiteX214" fmla="*/ 388746 w 2015889"/>
                      <a:gd name="connsiteY214" fmla="*/ 322665 h 3307417"/>
                      <a:gd name="connsiteX215" fmla="*/ 483635 w 2015889"/>
                      <a:gd name="connsiteY215" fmla="*/ 468638 h 3307417"/>
                      <a:gd name="connsiteX216" fmla="*/ 542028 w 2015889"/>
                      <a:gd name="connsiteY216" fmla="*/ 709494 h 3307417"/>
                      <a:gd name="connsiteX217" fmla="*/ 520131 w 2015889"/>
                      <a:gd name="connsiteY217" fmla="*/ 804376 h 3307417"/>
                      <a:gd name="connsiteX218" fmla="*/ 578524 w 2015889"/>
                      <a:gd name="connsiteY218" fmla="*/ 928454 h 3307417"/>
                      <a:gd name="connsiteX219" fmla="*/ 688011 w 2015889"/>
                      <a:gd name="connsiteY219" fmla="*/ 1001440 h 3307417"/>
                      <a:gd name="connsiteX220" fmla="*/ 731806 w 2015889"/>
                      <a:gd name="connsiteY220" fmla="*/ 877363 h 3307417"/>
                      <a:gd name="connsiteX221" fmla="*/ 797498 w 2015889"/>
                      <a:gd name="connsiteY221" fmla="*/ 775182 h 3307417"/>
                      <a:gd name="connsiteX222" fmla="*/ 848592 w 2015889"/>
                      <a:gd name="connsiteY222" fmla="*/ 658403 h 3307417"/>
                      <a:gd name="connsiteX223" fmla="*/ 775601 w 2015889"/>
                      <a:gd name="connsiteY223" fmla="*/ 468638 h 3307417"/>
                      <a:gd name="connsiteX224" fmla="*/ 739105 w 2015889"/>
                      <a:gd name="connsiteY224" fmla="*/ 183991 h 3307417"/>
                      <a:gd name="connsiteX225" fmla="*/ 782900 w 2015889"/>
                      <a:gd name="connsiteY225" fmla="*/ 30719 h 3307417"/>
                      <a:gd name="connsiteX226" fmla="*/ 782900 w 2015889"/>
                      <a:gd name="connsiteY226" fmla="*/ 16122 h 3307417"/>
                      <a:gd name="connsiteX227" fmla="*/ 790199 w 2015889"/>
                      <a:gd name="connsiteY227" fmla="*/ 213185 h 33074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</a:cxnLst>
                    <a:rect l="l" t="t" r="r" b="b"/>
                    <a:pathLst>
                      <a:path w="2015889" h="3307417">
                        <a:moveTo>
                          <a:pt x="746404" y="74511"/>
                        </a:moveTo>
                        <a:cubicBezTo>
                          <a:pt x="765260" y="34368"/>
                          <a:pt x="784116" y="-5775"/>
                          <a:pt x="790199" y="1524"/>
                        </a:cubicBezTo>
                        <a:cubicBezTo>
                          <a:pt x="796282" y="8823"/>
                          <a:pt x="781684" y="65996"/>
                          <a:pt x="782900" y="118303"/>
                        </a:cubicBezTo>
                        <a:cubicBezTo>
                          <a:pt x="784116" y="170610"/>
                          <a:pt x="788982" y="246029"/>
                          <a:pt x="797498" y="315366"/>
                        </a:cubicBezTo>
                        <a:cubicBezTo>
                          <a:pt x="806014" y="384703"/>
                          <a:pt x="816963" y="485668"/>
                          <a:pt x="833994" y="534326"/>
                        </a:cubicBezTo>
                        <a:cubicBezTo>
                          <a:pt x="851025" y="582984"/>
                          <a:pt x="881438" y="590283"/>
                          <a:pt x="899686" y="607313"/>
                        </a:cubicBezTo>
                        <a:cubicBezTo>
                          <a:pt x="917934" y="624343"/>
                          <a:pt x="910635" y="642589"/>
                          <a:pt x="943481" y="636507"/>
                        </a:cubicBezTo>
                        <a:cubicBezTo>
                          <a:pt x="976327" y="630425"/>
                          <a:pt x="1052968" y="595148"/>
                          <a:pt x="1096763" y="570819"/>
                        </a:cubicBezTo>
                        <a:cubicBezTo>
                          <a:pt x="1140558" y="546490"/>
                          <a:pt x="1170971" y="512430"/>
                          <a:pt x="1206250" y="490534"/>
                        </a:cubicBezTo>
                        <a:cubicBezTo>
                          <a:pt x="1241529" y="468638"/>
                          <a:pt x="1314521" y="427280"/>
                          <a:pt x="1308438" y="439444"/>
                        </a:cubicBezTo>
                        <a:cubicBezTo>
                          <a:pt x="1302356" y="451609"/>
                          <a:pt x="1212333" y="529461"/>
                          <a:pt x="1169755" y="563521"/>
                        </a:cubicBezTo>
                        <a:cubicBezTo>
                          <a:pt x="1127177" y="597581"/>
                          <a:pt x="1089464" y="621910"/>
                          <a:pt x="1052968" y="643806"/>
                        </a:cubicBezTo>
                        <a:cubicBezTo>
                          <a:pt x="1016472" y="665702"/>
                          <a:pt x="981193" y="673001"/>
                          <a:pt x="950780" y="694897"/>
                        </a:cubicBezTo>
                        <a:cubicBezTo>
                          <a:pt x="920367" y="716793"/>
                          <a:pt x="894820" y="752070"/>
                          <a:pt x="870490" y="775182"/>
                        </a:cubicBezTo>
                        <a:cubicBezTo>
                          <a:pt x="846160" y="798294"/>
                          <a:pt x="816963" y="806809"/>
                          <a:pt x="804798" y="833571"/>
                        </a:cubicBezTo>
                        <a:cubicBezTo>
                          <a:pt x="792633" y="860333"/>
                          <a:pt x="807230" y="900475"/>
                          <a:pt x="797498" y="935752"/>
                        </a:cubicBezTo>
                        <a:cubicBezTo>
                          <a:pt x="787766" y="971029"/>
                          <a:pt x="745187" y="1005089"/>
                          <a:pt x="746404" y="1045232"/>
                        </a:cubicBezTo>
                        <a:cubicBezTo>
                          <a:pt x="747621" y="1085375"/>
                          <a:pt x="791416" y="1141331"/>
                          <a:pt x="804798" y="1176608"/>
                        </a:cubicBezTo>
                        <a:cubicBezTo>
                          <a:pt x="818180" y="1211885"/>
                          <a:pt x="813313" y="1241079"/>
                          <a:pt x="826695" y="1256893"/>
                        </a:cubicBezTo>
                        <a:cubicBezTo>
                          <a:pt x="840077" y="1272707"/>
                          <a:pt x="860758" y="1272706"/>
                          <a:pt x="885088" y="1271490"/>
                        </a:cubicBezTo>
                        <a:cubicBezTo>
                          <a:pt x="909418" y="1270274"/>
                          <a:pt x="953214" y="1266625"/>
                          <a:pt x="972678" y="1249595"/>
                        </a:cubicBezTo>
                        <a:cubicBezTo>
                          <a:pt x="992142" y="1232565"/>
                          <a:pt x="997008" y="1203369"/>
                          <a:pt x="1001874" y="1169309"/>
                        </a:cubicBezTo>
                        <a:cubicBezTo>
                          <a:pt x="1006740" y="1135249"/>
                          <a:pt x="1000658" y="1085374"/>
                          <a:pt x="1001874" y="1045232"/>
                        </a:cubicBezTo>
                        <a:cubicBezTo>
                          <a:pt x="1003090" y="1005090"/>
                          <a:pt x="1010389" y="966164"/>
                          <a:pt x="1009173" y="928454"/>
                        </a:cubicBezTo>
                        <a:cubicBezTo>
                          <a:pt x="1007957" y="890744"/>
                          <a:pt x="995792" y="848169"/>
                          <a:pt x="994575" y="818974"/>
                        </a:cubicBezTo>
                        <a:cubicBezTo>
                          <a:pt x="993359" y="789779"/>
                          <a:pt x="994575" y="780048"/>
                          <a:pt x="1001874" y="753286"/>
                        </a:cubicBezTo>
                        <a:cubicBezTo>
                          <a:pt x="1009173" y="726524"/>
                          <a:pt x="1029854" y="652321"/>
                          <a:pt x="1038370" y="658403"/>
                        </a:cubicBezTo>
                        <a:cubicBezTo>
                          <a:pt x="1046886" y="664485"/>
                          <a:pt x="1045669" y="741121"/>
                          <a:pt x="1052968" y="789779"/>
                        </a:cubicBezTo>
                        <a:cubicBezTo>
                          <a:pt x="1060267" y="838437"/>
                          <a:pt x="1077299" y="904125"/>
                          <a:pt x="1082165" y="950350"/>
                        </a:cubicBezTo>
                        <a:cubicBezTo>
                          <a:pt x="1087031" y="996575"/>
                          <a:pt x="1074866" y="1034284"/>
                          <a:pt x="1082165" y="1067128"/>
                        </a:cubicBezTo>
                        <a:cubicBezTo>
                          <a:pt x="1089464" y="1099972"/>
                          <a:pt x="1104063" y="1131599"/>
                          <a:pt x="1125960" y="1147413"/>
                        </a:cubicBezTo>
                        <a:cubicBezTo>
                          <a:pt x="1147857" y="1163227"/>
                          <a:pt x="1181920" y="1166877"/>
                          <a:pt x="1213549" y="1162011"/>
                        </a:cubicBezTo>
                        <a:cubicBezTo>
                          <a:pt x="1245178" y="1157145"/>
                          <a:pt x="1281674" y="1148630"/>
                          <a:pt x="1315737" y="1118219"/>
                        </a:cubicBezTo>
                        <a:cubicBezTo>
                          <a:pt x="1349800" y="1087808"/>
                          <a:pt x="1393595" y="1026985"/>
                          <a:pt x="1417925" y="979544"/>
                        </a:cubicBezTo>
                        <a:cubicBezTo>
                          <a:pt x="1442255" y="932103"/>
                          <a:pt x="1450771" y="866415"/>
                          <a:pt x="1461720" y="833571"/>
                        </a:cubicBezTo>
                        <a:cubicBezTo>
                          <a:pt x="1472669" y="800727"/>
                          <a:pt x="1464154" y="800727"/>
                          <a:pt x="1483618" y="782480"/>
                        </a:cubicBezTo>
                        <a:cubicBezTo>
                          <a:pt x="1503082" y="764233"/>
                          <a:pt x="1554177" y="742337"/>
                          <a:pt x="1578507" y="724091"/>
                        </a:cubicBezTo>
                        <a:cubicBezTo>
                          <a:pt x="1602837" y="705845"/>
                          <a:pt x="1629601" y="673001"/>
                          <a:pt x="1629601" y="673001"/>
                        </a:cubicBezTo>
                        <a:cubicBezTo>
                          <a:pt x="1649065" y="653538"/>
                          <a:pt x="1673396" y="630425"/>
                          <a:pt x="1695293" y="607313"/>
                        </a:cubicBezTo>
                        <a:cubicBezTo>
                          <a:pt x="1717190" y="584201"/>
                          <a:pt x="1733005" y="552573"/>
                          <a:pt x="1760985" y="534326"/>
                        </a:cubicBezTo>
                        <a:cubicBezTo>
                          <a:pt x="1788965" y="516079"/>
                          <a:pt x="1854657" y="491751"/>
                          <a:pt x="1863173" y="497833"/>
                        </a:cubicBezTo>
                        <a:cubicBezTo>
                          <a:pt x="1871689" y="503915"/>
                          <a:pt x="1831543" y="548923"/>
                          <a:pt x="1812079" y="570819"/>
                        </a:cubicBezTo>
                        <a:cubicBezTo>
                          <a:pt x="1792615" y="592715"/>
                          <a:pt x="1790182" y="592716"/>
                          <a:pt x="1746387" y="629209"/>
                        </a:cubicBezTo>
                        <a:cubicBezTo>
                          <a:pt x="1702592" y="665702"/>
                          <a:pt x="1591888" y="742338"/>
                          <a:pt x="1549310" y="789779"/>
                        </a:cubicBezTo>
                        <a:cubicBezTo>
                          <a:pt x="1506732" y="837220"/>
                          <a:pt x="1517680" y="862765"/>
                          <a:pt x="1490917" y="913856"/>
                        </a:cubicBezTo>
                        <a:cubicBezTo>
                          <a:pt x="1464154" y="964947"/>
                          <a:pt x="1411843" y="1056180"/>
                          <a:pt x="1388729" y="1096323"/>
                        </a:cubicBezTo>
                        <a:cubicBezTo>
                          <a:pt x="1365615" y="1136466"/>
                          <a:pt x="1336418" y="1152279"/>
                          <a:pt x="1352233" y="1154712"/>
                        </a:cubicBezTo>
                        <a:cubicBezTo>
                          <a:pt x="1368048" y="1157145"/>
                          <a:pt x="1444689" y="1113353"/>
                          <a:pt x="1483618" y="1110920"/>
                        </a:cubicBezTo>
                        <a:cubicBezTo>
                          <a:pt x="1522547" y="1108487"/>
                          <a:pt x="1549310" y="1130384"/>
                          <a:pt x="1585806" y="1140115"/>
                        </a:cubicBezTo>
                        <a:cubicBezTo>
                          <a:pt x="1622302" y="1149846"/>
                          <a:pt x="1702592" y="1169309"/>
                          <a:pt x="1702592" y="1169309"/>
                        </a:cubicBezTo>
                        <a:cubicBezTo>
                          <a:pt x="1741521" y="1179040"/>
                          <a:pt x="1802347" y="1183907"/>
                          <a:pt x="1819378" y="1198504"/>
                        </a:cubicBezTo>
                        <a:cubicBezTo>
                          <a:pt x="1836409" y="1213101"/>
                          <a:pt x="1812079" y="1245945"/>
                          <a:pt x="1804780" y="1256893"/>
                        </a:cubicBezTo>
                        <a:cubicBezTo>
                          <a:pt x="1797481" y="1267841"/>
                          <a:pt x="1803563" y="1273924"/>
                          <a:pt x="1775583" y="1264192"/>
                        </a:cubicBezTo>
                        <a:cubicBezTo>
                          <a:pt x="1747603" y="1254461"/>
                          <a:pt x="1683128" y="1215534"/>
                          <a:pt x="1636900" y="1198504"/>
                        </a:cubicBezTo>
                        <a:cubicBezTo>
                          <a:pt x="1590672" y="1181474"/>
                          <a:pt x="1555393" y="1163227"/>
                          <a:pt x="1498216" y="1162011"/>
                        </a:cubicBezTo>
                        <a:cubicBezTo>
                          <a:pt x="1441039" y="1160795"/>
                          <a:pt x="1344934" y="1168093"/>
                          <a:pt x="1293840" y="1191205"/>
                        </a:cubicBezTo>
                        <a:cubicBezTo>
                          <a:pt x="1242746" y="1214317"/>
                          <a:pt x="1191652" y="1300685"/>
                          <a:pt x="1191652" y="1300685"/>
                        </a:cubicBezTo>
                        <a:cubicBezTo>
                          <a:pt x="1160022" y="1334745"/>
                          <a:pt x="1118660" y="1363941"/>
                          <a:pt x="1104062" y="1395568"/>
                        </a:cubicBezTo>
                        <a:cubicBezTo>
                          <a:pt x="1089464" y="1427196"/>
                          <a:pt x="1101629" y="1452740"/>
                          <a:pt x="1104062" y="1490450"/>
                        </a:cubicBezTo>
                        <a:cubicBezTo>
                          <a:pt x="1106495" y="1528160"/>
                          <a:pt x="1106496" y="1592631"/>
                          <a:pt x="1118661" y="1621826"/>
                        </a:cubicBezTo>
                        <a:cubicBezTo>
                          <a:pt x="1130826" y="1651021"/>
                          <a:pt x="1152724" y="1646155"/>
                          <a:pt x="1177054" y="1665618"/>
                        </a:cubicBezTo>
                        <a:cubicBezTo>
                          <a:pt x="1201384" y="1685081"/>
                          <a:pt x="1234230" y="1725223"/>
                          <a:pt x="1264643" y="1738604"/>
                        </a:cubicBezTo>
                        <a:cubicBezTo>
                          <a:pt x="1295056" y="1751985"/>
                          <a:pt x="1332769" y="1739821"/>
                          <a:pt x="1359532" y="1745903"/>
                        </a:cubicBezTo>
                        <a:cubicBezTo>
                          <a:pt x="1386295" y="1751985"/>
                          <a:pt x="1391162" y="1771449"/>
                          <a:pt x="1425225" y="1775098"/>
                        </a:cubicBezTo>
                        <a:cubicBezTo>
                          <a:pt x="1459288" y="1778747"/>
                          <a:pt x="1528629" y="1760500"/>
                          <a:pt x="1563908" y="1767799"/>
                        </a:cubicBezTo>
                        <a:cubicBezTo>
                          <a:pt x="1599187" y="1775098"/>
                          <a:pt x="1617436" y="1809159"/>
                          <a:pt x="1636900" y="1818890"/>
                        </a:cubicBezTo>
                        <a:cubicBezTo>
                          <a:pt x="1656364" y="1828621"/>
                          <a:pt x="1666097" y="1837136"/>
                          <a:pt x="1680695" y="1826188"/>
                        </a:cubicBezTo>
                        <a:cubicBezTo>
                          <a:pt x="1695293" y="1815240"/>
                          <a:pt x="1708674" y="1762934"/>
                          <a:pt x="1724489" y="1753202"/>
                        </a:cubicBezTo>
                        <a:cubicBezTo>
                          <a:pt x="1740304" y="1743470"/>
                          <a:pt x="1759768" y="1764150"/>
                          <a:pt x="1775583" y="1767799"/>
                        </a:cubicBezTo>
                        <a:cubicBezTo>
                          <a:pt x="1791398" y="1771448"/>
                          <a:pt x="1805996" y="1777531"/>
                          <a:pt x="1819378" y="1775098"/>
                        </a:cubicBezTo>
                        <a:cubicBezTo>
                          <a:pt x="1832760" y="1772665"/>
                          <a:pt x="1846142" y="1741038"/>
                          <a:pt x="1855874" y="1753202"/>
                        </a:cubicBezTo>
                        <a:cubicBezTo>
                          <a:pt x="1865606" y="1765366"/>
                          <a:pt x="1857090" y="1827405"/>
                          <a:pt x="1877771" y="1848084"/>
                        </a:cubicBezTo>
                        <a:cubicBezTo>
                          <a:pt x="1898452" y="1868764"/>
                          <a:pt x="1958062" y="1867547"/>
                          <a:pt x="1979959" y="1877279"/>
                        </a:cubicBezTo>
                        <a:cubicBezTo>
                          <a:pt x="2001856" y="1887011"/>
                          <a:pt x="2028620" y="1904041"/>
                          <a:pt x="2009156" y="1906474"/>
                        </a:cubicBezTo>
                        <a:cubicBezTo>
                          <a:pt x="1989692" y="1908907"/>
                          <a:pt x="1886287" y="1879712"/>
                          <a:pt x="1863173" y="1891876"/>
                        </a:cubicBezTo>
                        <a:cubicBezTo>
                          <a:pt x="1840059" y="1904040"/>
                          <a:pt x="1875338" y="1968512"/>
                          <a:pt x="1870472" y="1979460"/>
                        </a:cubicBezTo>
                        <a:cubicBezTo>
                          <a:pt x="1865606" y="1990408"/>
                          <a:pt x="1855874" y="1978243"/>
                          <a:pt x="1833977" y="1957564"/>
                        </a:cubicBezTo>
                        <a:cubicBezTo>
                          <a:pt x="1812080" y="1936885"/>
                          <a:pt x="1769501" y="1868764"/>
                          <a:pt x="1739088" y="1855383"/>
                        </a:cubicBezTo>
                        <a:cubicBezTo>
                          <a:pt x="1708675" y="1842002"/>
                          <a:pt x="1679478" y="1883361"/>
                          <a:pt x="1651498" y="1877279"/>
                        </a:cubicBezTo>
                        <a:cubicBezTo>
                          <a:pt x="1623518" y="1871197"/>
                          <a:pt x="1605270" y="1827405"/>
                          <a:pt x="1571207" y="1818890"/>
                        </a:cubicBezTo>
                        <a:cubicBezTo>
                          <a:pt x="1537144" y="1810375"/>
                          <a:pt x="1494566" y="1817673"/>
                          <a:pt x="1447122" y="1826188"/>
                        </a:cubicBezTo>
                        <a:cubicBezTo>
                          <a:pt x="1399678" y="1834703"/>
                          <a:pt x="1319387" y="1857816"/>
                          <a:pt x="1286541" y="1869980"/>
                        </a:cubicBezTo>
                        <a:cubicBezTo>
                          <a:pt x="1253695" y="1882144"/>
                          <a:pt x="1253695" y="1883361"/>
                          <a:pt x="1250045" y="1899175"/>
                        </a:cubicBezTo>
                        <a:cubicBezTo>
                          <a:pt x="1246395" y="1914989"/>
                          <a:pt x="1257344" y="1929586"/>
                          <a:pt x="1264643" y="1964863"/>
                        </a:cubicBezTo>
                        <a:cubicBezTo>
                          <a:pt x="1271942" y="2000140"/>
                          <a:pt x="1279242" y="2073126"/>
                          <a:pt x="1293840" y="2110836"/>
                        </a:cubicBezTo>
                        <a:cubicBezTo>
                          <a:pt x="1308438" y="2148546"/>
                          <a:pt x="1335202" y="2165576"/>
                          <a:pt x="1352233" y="2191121"/>
                        </a:cubicBezTo>
                        <a:cubicBezTo>
                          <a:pt x="1369264" y="2216666"/>
                          <a:pt x="1387512" y="2262892"/>
                          <a:pt x="1396028" y="2264108"/>
                        </a:cubicBezTo>
                        <a:cubicBezTo>
                          <a:pt x="1404544" y="2265324"/>
                          <a:pt x="1388729" y="2206935"/>
                          <a:pt x="1403327" y="2198420"/>
                        </a:cubicBezTo>
                        <a:cubicBezTo>
                          <a:pt x="1417925" y="2189905"/>
                          <a:pt x="1473886" y="2192338"/>
                          <a:pt x="1483618" y="2213017"/>
                        </a:cubicBezTo>
                        <a:cubicBezTo>
                          <a:pt x="1493350" y="2233697"/>
                          <a:pt x="1460504" y="2298168"/>
                          <a:pt x="1461720" y="2322497"/>
                        </a:cubicBezTo>
                        <a:cubicBezTo>
                          <a:pt x="1462936" y="2346826"/>
                          <a:pt x="1482401" y="2344393"/>
                          <a:pt x="1490917" y="2358990"/>
                        </a:cubicBezTo>
                        <a:cubicBezTo>
                          <a:pt x="1499433" y="2373587"/>
                          <a:pt x="1477535" y="2383319"/>
                          <a:pt x="1512814" y="2410081"/>
                        </a:cubicBezTo>
                        <a:cubicBezTo>
                          <a:pt x="1548093" y="2436843"/>
                          <a:pt x="1661230" y="2490366"/>
                          <a:pt x="1702592" y="2519561"/>
                        </a:cubicBezTo>
                        <a:cubicBezTo>
                          <a:pt x="1743954" y="2548756"/>
                          <a:pt x="1722056" y="2552405"/>
                          <a:pt x="1760985" y="2585249"/>
                        </a:cubicBezTo>
                        <a:cubicBezTo>
                          <a:pt x="1799914" y="2618093"/>
                          <a:pt x="1931298" y="2703243"/>
                          <a:pt x="1936164" y="2716624"/>
                        </a:cubicBezTo>
                        <a:cubicBezTo>
                          <a:pt x="1941030" y="2730005"/>
                          <a:pt x="1813296" y="2654586"/>
                          <a:pt x="1790182" y="2665534"/>
                        </a:cubicBezTo>
                        <a:cubicBezTo>
                          <a:pt x="1767068" y="2676482"/>
                          <a:pt x="1805997" y="2731221"/>
                          <a:pt x="1797481" y="2782312"/>
                        </a:cubicBezTo>
                        <a:cubicBezTo>
                          <a:pt x="1788965" y="2833403"/>
                          <a:pt x="1750037" y="2941666"/>
                          <a:pt x="1739088" y="2972077"/>
                        </a:cubicBezTo>
                        <a:cubicBezTo>
                          <a:pt x="1728139" y="3002488"/>
                          <a:pt x="1731789" y="2986675"/>
                          <a:pt x="1731789" y="2964779"/>
                        </a:cubicBezTo>
                        <a:cubicBezTo>
                          <a:pt x="1731789" y="2942883"/>
                          <a:pt x="1741521" y="2896658"/>
                          <a:pt x="1739088" y="2840702"/>
                        </a:cubicBezTo>
                        <a:cubicBezTo>
                          <a:pt x="1736655" y="2784746"/>
                          <a:pt x="1748820" y="2688647"/>
                          <a:pt x="1717190" y="2629041"/>
                        </a:cubicBezTo>
                        <a:cubicBezTo>
                          <a:pt x="1685560" y="2569435"/>
                          <a:pt x="1582156" y="2467253"/>
                          <a:pt x="1549310" y="2483067"/>
                        </a:cubicBezTo>
                        <a:cubicBezTo>
                          <a:pt x="1516464" y="2498881"/>
                          <a:pt x="1529845" y="2681348"/>
                          <a:pt x="1520113" y="2723923"/>
                        </a:cubicBezTo>
                        <a:cubicBezTo>
                          <a:pt x="1510381" y="2766499"/>
                          <a:pt x="1492133" y="2771364"/>
                          <a:pt x="1490917" y="2738520"/>
                        </a:cubicBezTo>
                        <a:cubicBezTo>
                          <a:pt x="1489701" y="2705676"/>
                          <a:pt x="1514030" y="2579166"/>
                          <a:pt x="1512814" y="2526859"/>
                        </a:cubicBezTo>
                        <a:cubicBezTo>
                          <a:pt x="1511598" y="2474552"/>
                          <a:pt x="1501866" y="2445358"/>
                          <a:pt x="1483618" y="2424678"/>
                        </a:cubicBezTo>
                        <a:cubicBezTo>
                          <a:pt x="1465370" y="2403998"/>
                          <a:pt x="1427657" y="2427111"/>
                          <a:pt x="1403327" y="2402782"/>
                        </a:cubicBezTo>
                        <a:cubicBezTo>
                          <a:pt x="1378997" y="2378453"/>
                          <a:pt x="1360749" y="2311549"/>
                          <a:pt x="1337635" y="2278705"/>
                        </a:cubicBezTo>
                        <a:cubicBezTo>
                          <a:pt x="1314521" y="2245861"/>
                          <a:pt x="1313304" y="2159493"/>
                          <a:pt x="1264643" y="2205718"/>
                        </a:cubicBezTo>
                        <a:cubicBezTo>
                          <a:pt x="1215982" y="2251943"/>
                          <a:pt x="1073649" y="2479418"/>
                          <a:pt x="1045669" y="2556054"/>
                        </a:cubicBezTo>
                        <a:cubicBezTo>
                          <a:pt x="1017689" y="2632690"/>
                          <a:pt x="1082165" y="2615660"/>
                          <a:pt x="1096763" y="2665534"/>
                        </a:cubicBezTo>
                        <a:cubicBezTo>
                          <a:pt x="1111361" y="2715408"/>
                          <a:pt x="1134475" y="2816373"/>
                          <a:pt x="1133259" y="2855299"/>
                        </a:cubicBezTo>
                        <a:cubicBezTo>
                          <a:pt x="1132043" y="2894225"/>
                          <a:pt x="1104062" y="2919770"/>
                          <a:pt x="1089464" y="2899091"/>
                        </a:cubicBezTo>
                        <a:cubicBezTo>
                          <a:pt x="1074866" y="2878412"/>
                          <a:pt x="1062700" y="2778663"/>
                          <a:pt x="1045669" y="2731222"/>
                        </a:cubicBezTo>
                        <a:cubicBezTo>
                          <a:pt x="1028638" y="2683781"/>
                          <a:pt x="989709" y="2653369"/>
                          <a:pt x="987276" y="2614443"/>
                        </a:cubicBezTo>
                        <a:cubicBezTo>
                          <a:pt x="984843" y="2575517"/>
                          <a:pt x="997008" y="2559704"/>
                          <a:pt x="1031071" y="2497665"/>
                        </a:cubicBezTo>
                        <a:cubicBezTo>
                          <a:pt x="1065134" y="2435627"/>
                          <a:pt x="1160022" y="2299385"/>
                          <a:pt x="1191652" y="2242212"/>
                        </a:cubicBezTo>
                        <a:cubicBezTo>
                          <a:pt x="1223282" y="2185039"/>
                          <a:pt x="1241530" y="2209368"/>
                          <a:pt x="1220849" y="2154628"/>
                        </a:cubicBezTo>
                        <a:cubicBezTo>
                          <a:pt x="1200168" y="2099888"/>
                          <a:pt x="1102846" y="1939317"/>
                          <a:pt x="1067567" y="1913772"/>
                        </a:cubicBezTo>
                        <a:cubicBezTo>
                          <a:pt x="1032288" y="1888227"/>
                          <a:pt x="1028638" y="1967296"/>
                          <a:pt x="1009173" y="2001356"/>
                        </a:cubicBezTo>
                        <a:cubicBezTo>
                          <a:pt x="989709" y="2035417"/>
                          <a:pt x="960512" y="2080425"/>
                          <a:pt x="950780" y="2118135"/>
                        </a:cubicBezTo>
                        <a:cubicBezTo>
                          <a:pt x="941048" y="2155845"/>
                          <a:pt x="960512" y="2180173"/>
                          <a:pt x="950780" y="2227614"/>
                        </a:cubicBezTo>
                        <a:cubicBezTo>
                          <a:pt x="941048" y="2275055"/>
                          <a:pt x="906985" y="2351691"/>
                          <a:pt x="892387" y="2402782"/>
                        </a:cubicBezTo>
                        <a:cubicBezTo>
                          <a:pt x="877789" y="2453873"/>
                          <a:pt x="858325" y="2474552"/>
                          <a:pt x="863191" y="2534158"/>
                        </a:cubicBezTo>
                        <a:cubicBezTo>
                          <a:pt x="868057" y="2593764"/>
                          <a:pt x="897254" y="2697161"/>
                          <a:pt x="921584" y="2760416"/>
                        </a:cubicBezTo>
                        <a:cubicBezTo>
                          <a:pt x="945914" y="2823671"/>
                          <a:pt x="975110" y="2869896"/>
                          <a:pt x="1009173" y="2913688"/>
                        </a:cubicBezTo>
                        <a:cubicBezTo>
                          <a:pt x="1043236" y="2957480"/>
                          <a:pt x="1085815" y="2978160"/>
                          <a:pt x="1125960" y="3023168"/>
                        </a:cubicBezTo>
                        <a:cubicBezTo>
                          <a:pt x="1166105" y="3068176"/>
                          <a:pt x="1191652" y="3144812"/>
                          <a:pt x="1250045" y="3183738"/>
                        </a:cubicBezTo>
                        <a:cubicBezTo>
                          <a:pt x="1308438" y="3222664"/>
                          <a:pt x="1467803" y="3246993"/>
                          <a:pt x="1476319" y="3256725"/>
                        </a:cubicBezTo>
                        <a:cubicBezTo>
                          <a:pt x="1484835" y="3266457"/>
                          <a:pt x="1341284" y="3238479"/>
                          <a:pt x="1301139" y="3242128"/>
                        </a:cubicBezTo>
                        <a:cubicBezTo>
                          <a:pt x="1260994" y="3245777"/>
                          <a:pt x="1253695" y="3288353"/>
                          <a:pt x="1235447" y="3278621"/>
                        </a:cubicBezTo>
                        <a:cubicBezTo>
                          <a:pt x="1217199" y="3268889"/>
                          <a:pt x="1222065" y="3233612"/>
                          <a:pt x="1191652" y="3183738"/>
                        </a:cubicBezTo>
                        <a:cubicBezTo>
                          <a:pt x="1161239" y="3133864"/>
                          <a:pt x="1094330" y="3026817"/>
                          <a:pt x="1052968" y="2979376"/>
                        </a:cubicBezTo>
                        <a:cubicBezTo>
                          <a:pt x="1011606" y="2931935"/>
                          <a:pt x="961729" y="2875979"/>
                          <a:pt x="943481" y="2899091"/>
                        </a:cubicBezTo>
                        <a:cubicBezTo>
                          <a:pt x="925233" y="2922203"/>
                          <a:pt x="932532" y="3052363"/>
                          <a:pt x="943481" y="3118051"/>
                        </a:cubicBezTo>
                        <a:cubicBezTo>
                          <a:pt x="954430" y="3183739"/>
                          <a:pt x="1006740" y="3266456"/>
                          <a:pt x="1009173" y="3293218"/>
                        </a:cubicBezTo>
                        <a:cubicBezTo>
                          <a:pt x="1011606" y="3319980"/>
                          <a:pt x="970244" y="3305383"/>
                          <a:pt x="958079" y="3278621"/>
                        </a:cubicBezTo>
                        <a:cubicBezTo>
                          <a:pt x="945914" y="3251859"/>
                          <a:pt x="944698" y="3200769"/>
                          <a:pt x="936182" y="3132648"/>
                        </a:cubicBezTo>
                        <a:cubicBezTo>
                          <a:pt x="927666" y="3064527"/>
                          <a:pt x="921583" y="2948965"/>
                          <a:pt x="906985" y="2869896"/>
                        </a:cubicBezTo>
                        <a:cubicBezTo>
                          <a:pt x="892387" y="2790827"/>
                          <a:pt x="865623" y="2710542"/>
                          <a:pt x="848592" y="2658235"/>
                        </a:cubicBezTo>
                        <a:cubicBezTo>
                          <a:pt x="831561" y="2605928"/>
                          <a:pt x="810881" y="2597413"/>
                          <a:pt x="804798" y="2556054"/>
                        </a:cubicBezTo>
                        <a:cubicBezTo>
                          <a:pt x="798716" y="2514695"/>
                          <a:pt x="796282" y="2475769"/>
                          <a:pt x="812097" y="2410081"/>
                        </a:cubicBezTo>
                        <a:cubicBezTo>
                          <a:pt x="827912" y="2344393"/>
                          <a:pt x="882655" y="2225182"/>
                          <a:pt x="899686" y="2161927"/>
                        </a:cubicBezTo>
                        <a:cubicBezTo>
                          <a:pt x="916717" y="2098672"/>
                          <a:pt x="916718" y="2062179"/>
                          <a:pt x="914285" y="2030551"/>
                        </a:cubicBezTo>
                        <a:cubicBezTo>
                          <a:pt x="911852" y="1998923"/>
                          <a:pt x="896037" y="1983109"/>
                          <a:pt x="885088" y="1972161"/>
                        </a:cubicBezTo>
                        <a:cubicBezTo>
                          <a:pt x="874139" y="1961213"/>
                          <a:pt x="859541" y="1951482"/>
                          <a:pt x="848592" y="1964863"/>
                        </a:cubicBezTo>
                        <a:cubicBezTo>
                          <a:pt x="837643" y="1978244"/>
                          <a:pt x="827912" y="2008655"/>
                          <a:pt x="819396" y="2052447"/>
                        </a:cubicBezTo>
                        <a:cubicBezTo>
                          <a:pt x="810880" y="2096239"/>
                          <a:pt x="799931" y="2185039"/>
                          <a:pt x="797498" y="2227614"/>
                        </a:cubicBezTo>
                        <a:cubicBezTo>
                          <a:pt x="795065" y="2270189"/>
                          <a:pt x="808447" y="2292086"/>
                          <a:pt x="804798" y="2307900"/>
                        </a:cubicBezTo>
                        <a:cubicBezTo>
                          <a:pt x="801149" y="2323714"/>
                          <a:pt x="780467" y="2305467"/>
                          <a:pt x="775601" y="2322497"/>
                        </a:cubicBezTo>
                        <a:cubicBezTo>
                          <a:pt x="770735" y="2339527"/>
                          <a:pt x="782900" y="2386969"/>
                          <a:pt x="775601" y="2410081"/>
                        </a:cubicBezTo>
                        <a:cubicBezTo>
                          <a:pt x="768302" y="2433193"/>
                          <a:pt x="739105" y="2436842"/>
                          <a:pt x="731806" y="2461171"/>
                        </a:cubicBezTo>
                        <a:cubicBezTo>
                          <a:pt x="724507" y="2485500"/>
                          <a:pt x="730589" y="2531725"/>
                          <a:pt x="731806" y="2556054"/>
                        </a:cubicBezTo>
                        <a:cubicBezTo>
                          <a:pt x="733023" y="2580383"/>
                          <a:pt x="743971" y="2625392"/>
                          <a:pt x="739105" y="2607145"/>
                        </a:cubicBezTo>
                        <a:cubicBezTo>
                          <a:pt x="734239" y="2588898"/>
                          <a:pt x="700177" y="2492799"/>
                          <a:pt x="702610" y="2446574"/>
                        </a:cubicBezTo>
                        <a:cubicBezTo>
                          <a:pt x="705043" y="2400349"/>
                          <a:pt x="752488" y="2368722"/>
                          <a:pt x="753704" y="2329796"/>
                        </a:cubicBezTo>
                        <a:cubicBezTo>
                          <a:pt x="754920" y="2290870"/>
                          <a:pt x="728157" y="2236130"/>
                          <a:pt x="709909" y="2213017"/>
                        </a:cubicBezTo>
                        <a:cubicBezTo>
                          <a:pt x="691661" y="2189904"/>
                          <a:pt x="645432" y="2200853"/>
                          <a:pt x="644216" y="2191121"/>
                        </a:cubicBezTo>
                        <a:cubicBezTo>
                          <a:pt x="642999" y="2181390"/>
                          <a:pt x="695311" y="2172875"/>
                          <a:pt x="702610" y="2154628"/>
                        </a:cubicBezTo>
                        <a:cubicBezTo>
                          <a:pt x="709909" y="2136381"/>
                          <a:pt x="722074" y="2074342"/>
                          <a:pt x="688011" y="2081641"/>
                        </a:cubicBezTo>
                        <a:cubicBezTo>
                          <a:pt x="653948" y="2088940"/>
                          <a:pt x="534730" y="2186256"/>
                          <a:pt x="498234" y="2198420"/>
                        </a:cubicBezTo>
                        <a:cubicBezTo>
                          <a:pt x="461738" y="2210585"/>
                          <a:pt x="447140" y="2174091"/>
                          <a:pt x="469037" y="2154628"/>
                        </a:cubicBezTo>
                        <a:cubicBezTo>
                          <a:pt x="490934" y="2135165"/>
                          <a:pt x="628401" y="2126649"/>
                          <a:pt x="629618" y="2081641"/>
                        </a:cubicBezTo>
                        <a:cubicBezTo>
                          <a:pt x="630834" y="2036633"/>
                          <a:pt x="471470" y="1894309"/>
                          <a:pt x="476336" y="1884578"/>
                        </a:cubicBezTo>
                        <a:cubicBezTo>
                          <a:pt x="481202" y="1874847"/>
                          <a:pt x="616237" y="2006222"/>
                          <a:pt x="658815" y="2023252"/>
                        </a:cubicBezTo>
                        <a:cubicBezTo>
                          <a:pt x="701393" y="2040282"/>
                          <a:pt x="711125" y="2022036"/>
                          <a:pt x="731806" y="1986759"/>
                        </a:cubicBezTo>
                        <a:cubicBezTo>
                          <a:pt x="752487" y="1951482"/>
                          <a:pt x="784116" y="1861465"/>
                          <a:pt x="782900" y="1811591"/>
                        </a:cubicBezTo>
                        <a:cubicBezTo>
                          <a:pt x="781684" y="1761717"/>
                          <a:pt x="754920" y="1713059"/>
                          <a:pt x="724507" y="1687514"/>
                        </a:cubicBezTo>
                        <a:cubicBezTo>
                          <a:pt x="694094" y="1661969"/>
                          <a:pt x="617453" y="1678998"/>
                          <a:pt x="600422" y="1658319"/>
                        </a:cubicBezTo>
                        <a:cubicBezTo>
                          <a:pt x="583391" y="1637640"/>
                          <a:pt x="621103" y="1596281"/>
                          <a:pt x="622319" y="1563437"/>
                        </a:cubicBezTo>
                        <a:cubicBezTo>
                          <a:pt x="623535" y="1530593"/>
                          <a:pt x="622319" y="1479503"/>
                          <a:pt x="607721" y="1461256"/>
                        </a:cubicBezTo>
                        <a:cubicBezTo>
                          <a:pt x="593123" y="1443009"/>
                          <a:pt x="559059" y="1447875"/>
                          <a:pt x="534729" y="1453957"/>
                        </a:cubicBezTo>
                        <a:cubicBezTo>
                          <a:pt x="510399" y="1460039"/>
                          <a:pt x="490934" y="1490450"/>
                          <a:pt x="461738" y="1497749"/>
                        </a:cubicBezTo>
                        <a:cubicBezTo>
                          <a:pt x="432541" y="1505048"/>
                          <a:pt x="392396" y="1491667"/>
                          <a:pt x="359550" y="1497749"/>
                        </a:cubicBezTo>
                        <a:cubicBezTo>
                          <a:pt x="326704" y="1503831"/>
                          <a:pt x="298724" y="1531809"/>
                          <a:pt x="264661" y="1534242"/>
                        </a:cubicBezTo>
                        <a:cubicBezTo>
                          <a:pt x="230598" y="1536675"/>
                          <a:pt x="183154" y="1520861"/>
                          <a:pt x="155174" y="1512346"/>
                        </a:cubicBezTo>
                        <a:cubicBezTo>
                          <a:pt x="127194" y="1503831"/>
                          <a:pt x="122328" y="1481936"/>
                          <a:pt x="96781" y="1483152"/>
                        </a:cubicBezTo>
                        <a:cubicBezTo>
                          <a:pt x="71234" y="1484369"/>
                          <a:pt x="12841" y="1531809"/>
                          <a:pt x="1892" y="1519645"/>
                        </a:cubicBezTo>
                        <a:cubicBezTo>
                          <a:pt x="-9057" y="1507481"/>
                          <a:pt x="31088" y="1436927"/>
                          <a:pt x="31088" y="1410165"/>
                        </a:cubicBezTo>
                        <a:cubicBezTo>
                          <a:pt x="31088" y="1383403"/>
                          <a:pt x="-5407" y="1366373"/>
                          <a:pt x="1892" y="1359074"/>
                        </a:cubicBezTo>
                        <a:cubicBezTo>
                          <a:pt x="9191" y="1351775"/>
                          <a:pt x="45687" y="1383403"/>
                          <a:pt x="74883" y="1366373"/>
                        </a:cubicBezTo>
                        <a:cubicBezTo>
                          <a:pt x="104079" y="1349343"/>
                          <a:pt x="161256" y="1258110"/>
                          <a:pt x="177071" y="1256893"/>
                        </a:cubicBezTo>
                        <a:cubicBezTo>
                          <a:pt x="192886" y="1255677"/>
                          <a:pt x="178288" y="1329879"/>
                          <a:pt x="169772" y="1359074"/>
                        </a:cubicBezTo>
                        <a:cubicBezTo>
                          <a:pt x="161256" y="1388269"/>
                          <a:pt x="123544" y="1413814"/>
                          <a:pt x="125977" y="1432061"/>
                        </a:cubicBezTo>
                        <a:cubicBezTo>
                          <a:pt x="128410" y="1450308"/>
                          <a:pt x="158823" y="1462472"/>
                          <a:pt x="184370" y="1468554"/>
                        </a:cubicBezTo>
                        <a:cubicBezTo>
                          <a:pt x="209917" y="1474636"/>
                          <a:pt x="250062" y="1472203"/>
                          <a:pt x="279259" y="1468554"/>
                        </a:cubicBezTo>
                        <a:cubicBezTo>
                          <a:pt x="308456" y="1464905"/>
                          <a:pt x="359550" y="1446658"/>
                          <a:pt x="359550" y="1446658"/>
                        </a:cubicBezTo>
                        <a:cubicBezTo>
                          <a:pt x="398479" y="1435710"/>
                          <a:pt x="475120" y="1417463"/>
                          <a:pt x="512832" y="1402866"/>
                        </a:cubicBezTo>
                        <a:cubicBezTo>
                          <a:pt x="550544" y="1388269"/>
                          <a:pt x="583390" y="1377321"/>
                          <a:pt x="585823" y="1359074"/>
                        </a:cubicBezTo>
                        <a:cubicBezTo>
                          <a:pt x="588256" y="1340827"/>
                          <a:pt x="552977" y="1317715"/>
                          <a:pt x="527430" y="1293386"/>
                        </a:cubicBezTo>
                        <a:cubicBezTo>
                          <a:pt x="501883" y="1269057"/>
                          <a:pt x="470253" y="1236213"/>
                          <a:pt x="432541" y="1213101"/>
                        </a:cubicBezTo>
                        <a:cubicBezTo>
                          <a:pt x="394829" y="1189989"/>
                          <a:pt x="321838" y="1175392"/>
                          <a:pt x="301157" y="1154712"/>
                        </a:cubicBezTo>
                        <a:cubicBezTo>
                          <a:pt x="280476" y="1134033"/>
                          <a:pt x="321838" y="1119435"/>
                          <a:pt x="308456" y="1089024"/>
                        </a:cubicBezTo>
                        <a:cubicBezTo>
                          <a:pt x="295074" y="1058613"/>
                          <a:pt x="243980" y="1014822"/>
                          <a:pt x="220866" y="972246"/>
                        </a:cubicBezTo>
                        <a:cubicBezTo>
                          <a:pt x="197752" y="929671"/>
                          <a:pt x="179504" y="871281"/>
                          <a:pt x="169772" y="833571"/>
                        </a:cubicBezTo>
                        <a:cubicBezTo>
                          <a:pt x="160040" y="795861"/>
                          <a:pt x="151524" y="782480"/>
                          <a:pt x="162473" y="745987"/>
                        </a:cubicBezTo>
                        <a:cubicBezTo>
                          <a:pt x="173422" y="709494"/>
                          <a:pt x="207484" y="669351"/>
                          <a:pt x="235464" y="614611"/>
                        </a:cubicBezTo>
                        <a:cubicBezTo>
                          <a:pt x="263444" y="559871"/>
                          <a:pt x="325487" y="415115"/>
                          <a:pt x="330353" y="417548"/>
                        </a:cubicBezTo>
                        <a:cubicBezTo>
                          <a:pt x="335219" y="419981"/>
                          <a:pt x="284125" y="564738"/>
                          <a:pt x="264661" y="629209"/>
                        </a:cubicBezTo>
                        <a:cubicBezTo>
                          <a:pt x="245197" y="693680"/>
                          <a:pt x="213567" y="750853"/>
                          <a:pt x="213567" y="804376"/>
                        </a:cubicBezTo>
                        <a:cubicBezTo>
                          <a:pt x="213567" y="857899"/>
                          <a:pt x="219650" y="888311"/>
                          <a:pt x="264661" y="950350"/>
                        </a:cubicBezTo>
                        <a:cubicBezTo>
                          <a:pt x="309672" y="1012389"/>
                          <a:pt x="426458" y="1125518"/>
                          <a:pt x="483635" y="1176608"/>
                        </a:cubicBezTo>
                        <a:cubicBezTo>
                          <a:pt x="540812" y="1227699"/>
                          <a:pt x="582174" y="1239863"/>
                          <a:pt x="607721" y="1256893"/>
                        </a:cubicBezTo>
                        <a:cubicBezTo>
                          <a:pt x="633268" y="1273923"/>
                          <a:pt x="635701" y="1303118"/>
                          <a:pt x="636917" y="1278789"/>
                        </a:cubicBezTo>
                        <a:cubicBezTo>
                          <a:pt x="638133" y="1254460"/>
                          <a:pt x="623536" y="1148630"/>
                          <a:pt x="615020" y="1110920"/>
                        </a:cubicBezTo>
                        <a:cubicBezTo>
                          <a:pt x="606504" y="1073210"/>
                          <a:pt x="610153" y="1068345"/>
                          <a:pt x="585823" y="1052531"/>
                        </a:cubicBezTo>
                        <a:cubicBezTo>
                          <a:pt x="561492" y="1036717"/>
                          <a:pt x="481202" y="1033068"/>
                          <a:pt x="469037" y="1016038"/>
                        </a:cubicBezTo>
                        <a:cubicBezTo>
                          <a:pt x="456872" y="999008"/>
                          <a:pt x="510399" y="968597"/>
                          <a:pt x="512832" y="950350"/>
                        </a:cubicBezTo>
                        <a:cubicBezTo>
                          <a:pt x="515265" y="932103"/>
                          <a:pt x="518914" y="928454"/>
                          <a:pt x="483635" y="906558"/>
                        </a:cubicBezTo>
                        <a:cubicBezTo>
                          <a:pt x="448356" y="884662"/>
                          <a:pt x="320621" y="833571"/>
                          <a:pt x="301157" y="818974"/>
                        </a:cubicBezTo>
                        <a:cubicBezTo>
                          <a:pt x="281693" y="804377"/>
                          <a:pt x="346168" y="849385"/>
                          <a:pt x="366849" y="818974"/>
                        </a:cubicBezTo>
                        <a:cubicBezTo>
                          <a:pt x="387530" y="788563"/>
                          <a:pt x="408211" y="634074"/>
                          <a:pt x="425242" y="636507"/>
                        </a:cubicBezTo>
                        <a:cubicBezTo>
                          <a:pt x="442273" y="638940"/>
                          <a:pt x="459305" y="846952"/>
                          <a:pt x="469037" y="833571"/>
                        </a:cubicBezTo>
                        <a:cubicBezTo>
                          <a:pt x="478769" y="820190"/>
                          <a:pt x="497017" y="641373"/>
                          <a:pt x="483635" y="556222"/>
                        </a:cubicBezTo>
                        <a:cubicBezTo>
                          <a:pt x="470253" y="471071"/>
                          <a:pt x="388746" y="337262"/>
                          <a:pt x="388746" y="322665"/>
                        </a:cubicBezTo>
                        <a:cubicBezTo>
                          <a:pt x="388746" y="308068"/>
                          <a:pt x="458088" y="404167"/>
                          <a:pt x="483635" y="468638"/>
                        </a:cubicBezTo>
                        <a:cubicBezTo>
                          <a:pt x="509182" y="533109"/>
                          <a:pt x="535945" y="653538"/>
                          <a:pt x="542028" y="709494"/>
                        </a:cubicBezTo>
                        <a:cubicBezTo>
                          <a:pt x="548111" y="765450"/>
                          <a:pt x="514048" y="767883"/>
                          <a:pt x="520131" y="804376"/>
                        </a:cubicBezTo>
                        <a:cubicBezTo>
                          <a:pt x="526214" y="840869"/>
                          <a:pt x="550544" y="895610"/>
                          <a:pt x="578524" y="928454"/>
                        </a:cubicBezTo>
                        <a:cubicBezTo>
                          <a:pt x="606504" y="961298"/>
                          <a:pt x="662464" y="1009955"/>
                          <a:pt x="688011" y="1001440"/>
                        </a:cubicBezTo>
                        <a:cubicBezTo>
                          <a:pt x="713558" y="992925"/>
                          <a:pt x="713558" y="915073"/>
                          <a:pt x="731806" y="877363"/>
                        </a:cubicBezTo>
                        <a:cubicBezTo>
                          <a:pt x="750054" y="839653"/>
                          <a:pt x="778034" y="811675"/>
                          <a:pt x="797498" y="775182"/>
                        </a:cubicBezTo>
                        <a:cubicBezTo>
                          <a:pt x="816962" y="738689"/>
                          <a:pt x="852242" y="709494"/>
                          <a:pt x="848592" y="658403"/>
                        </a:cubicBezTo>
                        <a:cubicBezTo>
                          <a:pt x="844943" y="607312"/>
                          <a:pt x="793849" y="547707"/>
                          <a:pt x="775601" y="468638"/>
                        </a:cubicBezTo>
                        <a:cubicBezTo>
                          <a:pt x="757353" y="389569"/>
                          <a:pt x="737888" y="256978"/>
                          <a:pt x="739105" y="183991"/>
                        </a:cubicBezTo>
                        <a:cubicBezTo>
                          <a:pt x="740321" y="111005"/>
                          <a:pt x="775601" y="58697"/>
                          <a:pt x="782900" y="30719"/>
                        </a:cubicBezTo>
                        <a:cubicBezTo>
                          <a:pt x="790199" y="2741"/>
                          <a:pt x="781683" y="-14289"/>
                          <a:pt x="782900" y="16122"/>
                        </a:cubicBezTo>
                        <a:cubicBezTo>
                          <a:pt x="784117" y="46533"/>
                          <a:pt x="790199" y="213185"/>
                          <a:pt x="790199" y="213185"/>
                        </a:cubicBezTo>
                      </a:path>
                    </a:pathLst>
                  </a:custGeom>
                  <a:solidFill>
                    <a:schemeClr val="accent5">
                      <a:lumMod val="60000"/>
                      <a:lumOff val="40000"/>
                    </a:schemeClr>
                  </a:solidFill>
                  <a:ln w="3175">
                    <a:solidFill>
                      <a:srgbClr val="00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01" name="Freeform 500">
                    <a:extLst>
                      <a:ext uri="{FF2B5EF4-FFF2-40B4-BE49-F238E27FC236}">
                        <a16:creationId xmlns:a16="http://schemas.microsoft.com/office/drawing/2014/main" xmlns="" id="{22FE3510-7038-6A4A-BD32-FD5782175689}"/>
                      </a:ext>
                    </a:extLst>
                  </p:cNvPr>
                  <p:cNvSpPr/>
                  <p:nvPr/>
                </p:nvSpPr>
                <p:spPr>
                  <a:xfrm rot="15846720" flipH="1">
                    <a:off x="2009732" y="2920940"/>
                    <a:ext cx="126406" cy="125210"/>
                  </a:xfrm>
                  <a:custGeom>
                    <a:avLst/>
                    <a:gdLst>
                      <a:gd name="connsiteX0" fmla="*/ 117621 w 416931"/>
                      <a:gd name="connsiteY0" fmla="*/ 6855 h 450999"/>
                      <a:gd name="connsiteX1" fmla="*/ 8134 w 416931"/>
                      <a:gd name="connsiteY1" fmla="*/ 116335 h 450999"/>
                      <a:gd name="connsiteX2" fmla="*/ 22732 w 416931"/>
                      <a:gd name="connsiteY2" fmla="*/ 225815 h 450999"/>
                      <a:gd name="connsiteX3" fmla="*/ 139519 w 416931"/>
                      <a:gd name="connsiteY3" fmla="*/ 349892 h 450999"/>
                      <a:gd name="connsiteX4" fmla="*/ 285501 w 416931"/>
                      <a:gd name="connsiteY4" fmla="*/ 444775 h 450999"/>
                      <a:gd name="connsiteX5" fmla="*/ 373091 w 416931"/>
                      <a:gd name="connsiteY5" fmla="*/ 430178 h 450999"/>
                      <a:gd name="connsiteX6" fmla="*/ 416886 w 416931"/>
                      <a:gd name="connsiteY6" fmla="*/ 335295 h 450999"/>
                      <a:gd name="connsiteX7" fmla="*/ 365792 w 416931"/>
                      <a:gd name="connsiteY7" fmla="*/ 247711 h 450999"/>
                      <a:gd name="connsiteX8" fmla="*/ 380390 w 416931"/>
                      <a:gd name="connsiteY8" fmla="*/ 101738 h 450999"/>
                      <a:gd name="connsiteX9" fmla="*/ 307399 w 416931"/>
                      <a:gd name="connsiteY9" fmla="*/ 43349 h 450999"/>
                      <a:gd name="connsiteX10" fmla="*/ 234407 w 416931"/>
                      <a:gd name="connsiteY10" fmla="*/ 14154 h 450999"/>
                      <a:gd name="connsiteX11" fmla="*/ 117621 w 416931"/>
                      <a:gd name="connsiteY11" fmla="*/ 6855 h 450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16931" h="450999">
                        <a:moveTo>
                          <a:pt x="117621" y="6855"/>
                        </a:moveTo>
                        <a:cubicBezTo>
                          <a:pt x="79909" y="23885"/>
                          <a:pt x="23949" y="79842"/>
                          <a:pt x="8134" y="116335"/>
                        </a:cubicBezTo>
                        <a:cubicBezTo>
                          <a:pt x="-7681" y="152828"/>
                          <a:pt x="834" y="186889"/>
                          <a:pt x="22732" y="225815"/>
                        </a:cubicBezTo>
                        <a:cubicBezTo>
                          <a:pt x="44629" y="264741"/>
                          <a:pt x="95724" y="313399"/>
                          <a:pt x="139519" y="349892"/>
                        </a:cubicBezTo>
                        <a:cubicBezTo>
                          <a:pt x="183314" y="386385"/>
                          <a:pt x="246572" y="431394"/>
                          <a:pt x="285501" y="444775"/>
                        </a:cubicBezTo>
                        <a:cubicBezTo>
                          <a:pt x="324430" y="458156"/>
                          <a:pt x="351194" y="448425"/>
                          <a:pt x="373091" y="430178"/>
                        </a:cubicBezTo>
                        <a:cubicBezTo>
                          <a:pt x="394988" y="411931"/>
                          <a:pt x="418102" y="365706"/>
                          <a:pt x="416886" y="335295"/>
                        </a:cubicBezTo>
                        <a:cubicBezTo>
                          <a:pt x="415670" y="304884"/>
                          <a:pt x="371875" y="286637"/>
                          <a:pt x="365792" y="247711"/>
                        </a:cubicBezTo>
                        <a:cubicBezTo>
                          <a:pt x="359709" y="208785"/>
                          <a:pt x="390122" y="135798"/>
                          <a:pt x="380390" y="101738"/>
                        </a:cubicBezTo>
                        <a:cubicBezTo>
                          <a:pt x="370658" y="67678"/>
                          <a:pt x="331729" y="57946"/>
                          <a:pt x="307399" y="43349"/>
                        </a:cubicBezTo>
                        <a:cubicBezTo>
                          <a:pt x="283069" y="28752"/>
                          <a:pt x="262387" y="19020"/>
                          <a:pt x="234407" y="14154"/>
                        </a:cubicBezTo>
                        <a:cubicBezTo>
                          <a:pt x="206427" y="9288"/>
                          <a:pt x="155333" y="-10175"/>
                          <a:pt x="117621" y="685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5">
                          <a:lumMod val="20000"/>
                          <a:lumOff val="80000"/>
                        </a:schemeClr>
                      </a:gs>
                      <a:gs pos="99000">
                        <a:schemeClr val="accent5">
                          <a:lumMod val="75000"/>
                        </a:schemeClr>
                      </a:gs>
                      <a:gs pos="36000">
                        <a:schemeClr val="accent5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3175"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502" name="Group 501">
                  <a:extLst>
                    <a:ext uri="{FF2B5EF4-FFF2-40B4-BE49-F238E27FC236}">
                      <a16:creationId xmlns:a16="http://schemas.microsoft.com/office/drawing/2014/main" xmlns="" id="{A8FFD4FC-D1FF-B548-98E8-62BEA2AC44DA}"/>
                    </a:ext>
                  </a:extLst>
                </p:cNvPr>
                <p:cNvGrpSpPr/>
                <p:nvPr/>
              </p:nvGrpSpPr>
              <p:grpSpPr>
                <a:xfrm flipH="1">
                  <a:off x="6152342" y="2305820"/>
                  <a:ext cx="512087" cy="340848"/>
                  <a:chOff x="1617407" y="2696391"/>
                  <a:chExt cx="972317" cy="647181"/>
                </a:xfrm>
              </p:grpSpPr>
              <p:sp>
                <p:nvSpPr>
                  <p:cNvPr id="503" name="Freeform 502">
                    <a:extLst>
                      <a:ext uri="{FF2B5EF4-FFF2-40B4-BE49-F238E27FC236}">
                        <a16:creationId xmlns:a16="http://schemas.microsoft.com/office/drawing/2014/main" xmlns="" id="{F165BDB9-9539-774D-B077-73EAACF39C45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15846720" flipH="1">
                    <a:off x="1779975" y="2533823"/>
                    <a:ext cx="647181" cy="972317"/>
                  </a:xfrm>
                  <a:custGeom>
                    <a:avLst/>
                    <a:gdLst>
                      <a:gd name="connsiteX0" fmla="*/ 746404 w 2015889"/>
                      <a:gd name="connsiteY0" fmla="*/ 74511 h 3307417"/>
                      <a:gd name="connsiteX1" fmla="*/ 790199 w 2015889"/>
                      <a:gd name="connsiteY1" fmla="*/ 1524 h 3307417"/>
                      <a:gd name="connsiteX2" fmla="*/ 782900 w 2015889"/>
                      <a:gd name="connsiteY2" fmla="*/ 118303 h 3307417"/>
                      <a:gd name="connsiteX3" fmla="*/ 797498 w 2015889"/>
                      <a:gd name="connsiteY3" fmla="*/ 315366 h 3307417"/>
                      <a:gd name="connsiteX4" fmla="*/ 833994 w 2015889"/>
                      <a:gd name="connsiteY4" fmla="*/ 534326 h 3307417"/>
                      <a:gd name="connsiteX5" fmla="*/ 899686 w 2015889"/>
                      <a:gd name="connsiteY5" fmla="*/ 607313 h 3307417"/>
                      <a:gd name="connsiteX6" fmla="*/ 943481 w 2015889"/>
                      <a:gd name="connsiteY6" fmla="*/ 636507 h 3307417"/>
                      <a:gd name="connsiteX7" fmla="*/ 1096763 w 2015889"/>
                      <a:gd name="connsiteY7" fmla="*/ 570819 h 3307417"/>
                      <a:gd name="connsiteX8" fmla="*/ 1206250 w 2015889"/>
                      <a:gd name="connsiteY8" fmla="*/ 490534 h 3307417"/>
                      <a:gd name="connsiteX9" fmla="*/ 1308438 w 2015889"/>
                      <a:gd name="connsiteY9" fmla="*/ 439444 h 3307417"/>
                      <a:gd name="connsiteX10" fmla="*/ 1169755 w 2015889"/>
                      <a:gd name="connsiteY10" fmla="*/ 563521 h 3307417"/>
                      <a:gd name="connsiteX11" fmla="*/ 1052968 w 2015889"/>
                      <a:gd name="connsiteY11" fmla="*/ 643806 h 3307417"/>
                      <a:gd name="connsiteX12" fmla="*/ 950780 w 2015889"/>
                      <a:gd name="connsiteY12" fmla="*/ 694897 h 3307417"/>
                      <a:gd name="connsiteX13" fmla="*/ 870490 w 2015889"/>
                      <a:gd name="connsiteY13" fmla="*/ 775182 h 3307417"/>
                      <a:gd name="connsiteX14" fmla="*/ 804798 w 2015889"/>
                      <a:gd name="connsiteY14" fmla="*/ 833571 h 3307417"/>
                      <a:gd name="connsiteX15" fmla="*/ 797498 w 2015889"/>
                      <a:gd name="connsiteY15" fmla="*/ 935752 h 3307417"/>
                      <a:gd name="connsiteX16" fmla="*/ 746404 w 2015889"/>
                      <a:gd name="connsiteY16" fmla="*/ 1045232 h 3307417"/>
                      <a:gd name="connsiteX17" fmla="*/ 804798 w 2015889"/>
                      <a:gd name="connsiteY17" fmla="*/ 1176608 h 3307417"/>
                      <a:gd name="connsiteX18" fmla="*/ 826695 w 2015889"/>
                      <a:gd name="connsiteY18" fmla="*/ 1256893 h 3307417"/>
                      <a:gd name="connsiteX19" fmla="*/ 885088 w 2015889"/>
                      <a:gd name="connsiteY19" fmla="*/ 1271490 h 3307417"/>
                      <a:gd name="connsiteX20" fmla="*/ 972678 w 2015889"/>
                      <a:gd name="connsiteY20" fmla="*/ 1249595 h 3307417"/>
                      <a:gd name="connsiteX21" fmla="*/ 1001874 w 2015889"/>
                      <a:gd name="connsiteY21" fmla="*/ 1169309 h 3307417"/>
                      <a:gd name="connsiteX22" fmla="*/ 1001874 w 2015889"/>
                      <a:gd name="connsiteY22" fmla="*/ 1045232 h 3307417"/>
                      <a:gd name="connsiteX23" fmla="*/ 1009173 w 2015889"/>
                      <a:gd name="connsiteY23" fmla="*/ 928454 h 3307417"/>
                      <a:gd name="connsiteX24" fmla="*/ 994575 w 2015889"/>
                      <a:gd name="connsiteY24" fmla="*/ 818974 h 3307417"/>
                      <a:gd name="connsiteX25" fmla="*/ 1001874 w 2015889"/>
                      <a:gd name="connsiteY25" fmla="*/ 753286 h 3307417"/>
                      <a:gd name="connsiteX26" fmla="*/ 1038370 w 2015889"/>
                      <a:gd name="connsiteY26" fmla="*/ 658403 h 3307417"/>
                      <a:gd name="connsiteX27" fmla="*/ 1052968 w 2015889"/>
                      <a:gd name="connsiteY27" fmla="*/ 789779 h 3307417"/>
                      <a:gd name="connsiteX28" fmla="*/ 1082165 w 2015889"/>
                      <a:gd name="connsiteY28" fmla="*/ 950350 h 3307417"/>
                      <a:gd name="connsiteX29" fmla="*/ 1082165 w 2015889"/>
                      <a:gd name="connsiteY29" fmla="*/ 1067128 h 3307417"/>
                      <a:gd name="connsiteX30" fmla="*/ 1125960 w 2015889"/>
                      <a:gd name="connsiteY30" fmla="*/ 1147413 h 3307417"/>
                      <a:gd name="connsiteX31" fmla="*/ 1213549 w 2015889"/>
                      <a:gd name="connsiteY31" fmla="*/ 1162011 h 3307417"/>
                      <a:gd name="connsiteX32" fmla="*/ 1315737 w 2015889"/>
                      <a:gd name="connsiteY32" fmla="*/ 1118219 h 3307417"/>
                      <a:gd name="connsiteX33" fmla="*/ 1417925 w 2015889"/>
                      <a:gd name="connsiteY33" fmla="*/ 979544 h 3307417"/>
                      <a:gd name="connsiteX34" fmla="*/ 1461720 w 2015889"/>
                      <a:gd name="connsiteY34" fmla="*/ 833571 h 3307417"/>
                      <a:gd name="connsiteX35" fmla="*/ 1483618 w 2015889"/>
                      <a:gd name="connsiteY35" fmla="*/ 782480 h 3307417"/>
                      <a:gd name="connsiteX36" fmla="*/ 1578507 w 2015889"/>
                      <a:gd name="connsiteY36" fmla="*/ 724091 h 3307417"/>
                      <a:gd name="connsiteX37" fmla="*/ 1629601 w 2015889"/>
                      <a:gd name="connsiteY37" fmla="*/ 673001 h 3307417"/>
                      <a:gd name="connsiteX38" fmla="*/ 1695293 w 2015889"/>
                      <a:gd name="connsiteY38" fmla="*/ 607313 h 3307417"/>
                      <a:gd name="connsiteX39" fmla="*/ 1760985 w 2015889"/>
                      <a:gd name="connsiteY39" fmla="*/ 534326 h 3307417"/>
                      <a:gd name="connsiteX40" fmla="*/ 1863173 w 2015889"/>
                      <a:gd name="connsiteY40" fmla="*/ 497833 h 3307417"/>
                      <a:gd name="connsiteX41" fmla="*/ 1812079 w 2015889"/>
                      <a:gd name="connsiteY41" fmla="*/ 570819 h 3307417"/>
                      <a:gd name="connsiteX42" fmla="*/ 1746387 w 2015889"/>
                      <a:gd name="connsiteY42" fmla="*/ 629209 h 3307417"/>
                      <a:gd name="connsiteX43" fmla="*/ 1549310 w 2015889"/>
                      <a:gd name="connsiteY43" fmla="*/ 789779 h 3307417"/>
                      <a:gd name="connsiteX44" fmla="*/ 1490917 w 2015889"/>
                      <a:gd name="connsiteY44" fmla="*/ 913856 h 3307417"/>
                      <a:gd name="connsiteX45" fmla="*/ 1388729 w 2015889"/>
                      <a:gd name="connsiteY45" fmla="*/ 1096323 h 3307417"/>
                      <a:gd name="connsiteX46" fmla="*/ 1352233 w 2015889"/>
                      <a:gd name="connsiteY46" fmla="*/ 1154712 h 3307417"/>
                      <a:gd name="connsiteX47" fmla="*/ 1483618 w 2015889"/>
                      <a:gd name="connsiteY47" fmla="*/ 1110920 h 3307417"/>
                      <a:gd name="connsiteX48" fmla="*/ 1585806 w 2015889"/>
                      <a:gd name="connsiteY48" fmla="*/ 1140115 h 3307417"/>
                      <a:gd name="connsiteX49" fmla="*/ 1702592 w 2015889"/>
                      <a:gd name="connsiteY49" fmla="*/ 1169309 h 3307417"/>
                      <a:gd name="connsiteX50" fmla="*/ 1819378 w 2015889"/>
                      <a:gd name="connsiteY50" fmla="*/ 1198504 h 3307417"/>
                      <a:gd name="connsiteX51" fmla="*/ 1804780 w 2015889"/>
                      <a:gd name="connsiteY51" fmla="*/ 1256893 h 3307417"/>
                      <a:gd name="connsiteX52" fmla="*/ 1775583 w 2015889"/>
                      <a:gd name="connsiteY52" fmla="*/ 1264192 h 3307417"/>
                      <a:gd name="connsiteX53" fmla="*/ 1636900 w 2015889"/>
                      <a:gd name="connsiteY53" fmla="*/ 1198504 h 3307417"/>
                      <a:gd name="connsiteX54" fmla="*/ 1498216 w 2015889"/>
                      <a:gd name="connsiteY54" fmla="*/ 1162011 h 3307417"/>
                      <a:gd name="connsiteX55" fmla="*/ 1293840 w 2015889"/>
                      <a:gd name="connsiteY55" fmla="*/ 1191205 h 3307417"/>
                      <a:gd name="connsiteX56" fmla="*/ 1191652 w 2015889"/>
                      <a:gd name="connsiteY56" fmla="*/ 1300685 h 3307417"/>
                      <a:gd name="connsiteX57" fmla="*/ 1104062 w 2015889"/>
                      <a:gd name="connsiteY57" fmla="*/ 1395568 h 3307417"/>
                      <a:gd name="connsiteX58" fmla="*/ 1104062 w 2015889"/>
                      <a:gd name="connsiteY58" fmla="*/ 1490450 h 3307417"/>
                      <a:gd name="connsiteX59" fmla="*/ 1118661 w 2015889"/>
                      <a:gd name="connsiteY59" fmla="*/ 1621826 h 3307417"/>
                      <a:gd name="connsiteX60" fmla="*/ 1177054 w 2015889"/>
                      <a:gd name="connsiteY60" fmla="*/ 1665618 h 3307417"/>
                      <a:gd name="connsiteX61" fmla="*/ 1264643 w 2015889"/>
                      <a:gd name="connsiteY61" fmla="*/ 1738604 h 3307417"/>
                      <a:gd name="connsiteX62" fmla="*/ 1359532 w 2015889"/>
                      <a:gd name="connsiteY62" fmla="*/ 1745903 h 3307417"/>
                      <a:gd name="connsiteX63" fmla="*/ 1425225 w 2015889"/>
                      <a:gd name="connsiteY63" fmla="*/ 1775098 h 3307417"/>
                      <a:gd name="connsiteX64" fmla="*/ 1563908 w 2015889"/>
                      <a:gd name="connsiteY64" fmla="*/ 1767799 h 3307417"/>
                      <a:gd name="connsiteX65" fmla="*/ 1636900 w 2015889"/>
                      <a:gd name="connsiteY65" fmla="*/ 1818890 h 3307417"/>
                      <a:gd name="connsiteX66" fmla="*/ 1680695 w 2015889"/>
                      <a:gd name="connsiteY66" fmla="*/ 1826188 h 3307417"/>
                      <a:gd name="connsiteX67" fmla="*/ 1724489 w 2015889"/>
                      <a:gd name="connsiteY67" fmla="*/ 1753202 h 3307417"/>
                      <a:gd name="connsiteX68" fmla="*/ 1775583 w 2015889"/>
                      <a:gd name="connsiteY68" fmla="*/ 1767799 h 3307417"/>
                      <a:gd name="connsiteX69" fmla="*/ 1819378 w 2015889"/>
                      <a:gd name="connsiteY69" fmla="*/ 1775098 h 3307417"/>
                      <a:gd name="connsiteX70" fmla="*/ 1855874 w 2015889"/>
                      <a:gd name="connsiteY70" fmla="*/ 1753202 h 3307417"/>
                      <a:gd name="connsiteX71" fmla="*/ 1877771 w 2015889"/>
                      <a:gd name="connsiteY71" fmla="*/ 1848084 h 3307417"/>
                      <a:gd name="connsiteX72" fmla="*/ 1979959 w 2015889"/>
                      <a:gd name="connsiteY72" fmla="*/ 1877279 h 3307417"/>
                      <a:gd name="connsiteX73" fmla="*/ 2009156 w 2015889"/>
                      <a:gd name="connsiteY73" fmla="*/ 1906474 h 3307417"/>
                      <a:gd name="connsiteX74" fmla="*/ 1863173 w 2015889"/>
                      <a:gd name="connsiteY74" fmla="*/ 1891876 h 3307417"/>
                      <a:gd name="connsiteX75" fmla="*/ 1870472 w 2015889"/>
                      <a:gd name="connsiteY75" fmla="*/ 1979460 h 3307417"/>
                      <a:gd name="connsiteX76" fmla="*/ 1833977 w 2015889"/>
                      <a:gd name="connsiteY76" fmla="*/ 1957564 h 3307417"/>
                      <a:gd name="connsiteX77" fmla="*/ 1739088 w 2015889"/>
                      <a:gd name="connsiteY77" fmla="*/ 1855383 h 3307417"/>
                      <a:gd name="connsiteX78" fmla="*/ 1651498 w 2015889"/>
                      <a:gd name="connsiteY78" fmla="*/ 1877279 h 3307417"/>
                      <a:gd name="connsiteX79" fmla="*/ 1571207 w 2015889"/>
                      <a:gd name="connsiteY79" fmla="*/ 1818890 h 3307417"/>
                      <a:gd name="connsiteX80" fmla="*/ 1447122 w 2015889"/>
                      <a:gd name="connsiteY80" fmla="*/ 1826188 h 3307417"/>
                      <a:gd name="connsiteX81" fmla="*/ 1286541 w 2015889"/>
                      <a:gd name="connsiteY81" fmla="*/ 1869980 h 3307417"/>
                      <a:gd name="connsiteX82" fmla="*/ 1250045 w 2015889"/>
                      <a:gd name="connsiteY82" fmla="*/ 1899175 h 3307417"/>
                      <a:gd name="connsiteX83" fmla="*/ 1264643 w 2015889"/>
                      <a:gd name="connsiteY83" fmla="*/ 1964863 h 3307417"/>
                      <a:gd name="connsiteX84" fmla="*/ 1293840 w 2015889"/>
                      <a:gd name="connsiteY84" fmla="*/ 2110836 h 3307417"/>
                      <a:gd name="connsiteX85" fmla="*/ 1352233 w 2015889"/>
                      <a:gd name="connsiteY85" fmla="*/ 2191121 h 3307417"/>
                      <a:gd name="connsiteX86" fmla="*/ 1396028 w 2015889"/>
                      <a:gd name="connsiteY86" fmla="*/ 2264108 h 3307417"/>
                      <a:gd name="connsiteX87" fmla="*/ 1403327 w 2015889"/>
                      <a:gd name="connsiteY87" fmla="*/ 2198420 h 3307417"/>
                      <a:gd name="connsiteX88" fmla="*/ 1483618 w 2015889"/>
                      <a:gd name="connsiteY88" fmla="*/ 2213017 h 3307417"/>
                      <a:gd name="connsiteX89" fmla="*/ 1461720 w 2015889"/>
                      <a:gd name="connsiteY89" fmla="*/ 2322497 h 3307417"/>
                      <a:gd name="connsiteX90" fmla="*/ 1490917 w 2015889"/>
                      <a:gd name="connsiteY90" fmla="*/ 2358990 h 3307417"/>
                      <a:gd name="connsiteX91" fmla="*/ 1512814 w 2015889"/>
                      <a:gd name="connsiteY91" fmla="*/ 2410081 h 3307417"/>
                      <a:gd name="connsiteX92" fmla="*/ 1702592 w 2015889"/>
                      <a:gd name="connsiteY92" fmla="*/ 2519561 h 3307417"/>
                      <a:gd name="connsiteX93" fmla="*/ 1760985 w 2015889"/>
                      <a:gd name="connsiteY93" fmla="*/ 2585249 h 3307417"/>
                      <a:gd name="connsiteX94" fmla="*/ 1936164 w 2015889"/>
                      <a:gd name="connsiteY94" fmla="*/ 2716624 h 3307417"/>
                      <a:gd name="connsiteX95" fmla="*/ 1790182 w 2015889"/>
                      <a:gd name="connsiteY95" fmla="*/ 2665534 h 3307417"/>
                      <a:gd name="connsiteX96" fmla="*/ 1797481 w 2015889"/>
                      <a:gd name="connsiteY96" fmla="*/ 2782312 h 3307417"/>
                      <a:gd name="connsiteX97" fmla="*/ 1739088 w 2015889"/>
                      <a:gd name="connsiteY97" fmla="*/ 2972077 h 3307417"/>
                      <a:gd name="connsiteX98" fmla="*/ 1731789 w 2015889"/>
                      <a:gd name="connsiteY98" fmla="*/ 2964779 h 3307417"/>
                      <a:gd name="connsiteX99" fmla="*/ 1739088 w 2015889"/>
                      <a:gd name="connsiteY99" fmla="*/ 2840702 h 3307417"/>
                      <a:gd name="connsiteX100" fmla="*/ 1717190 w 2015889"/>
                      <a:gd name="connsiteY100" fmla="*/ 2629041 h 3307417"/>
                      <a:gd name="connsiteX101" fmla="*/ 1549310 w 2015889"/>
                      <a:gd name="connsiteY101" fmla="*/ 2483067 h 3307417"/>
                      <a:gd name="connsiteX102" fmla="*/ 1520113 w 2015889"/>
                      <a:gd name="connsiteY102" fmla="*/ 2723923 h 3307417"/>
                      <a:gd name="connsiteX103" fmla="*/ 1490917 w 2015889"/>
                      <a:gd name="connsiteY103" fmla="*/ 2738520 h 3307417"/>
                      <a:gd name="connsiteX104" fmla="*/ 1512814 w 2015889"/>
                      <a:gd name="connsiteY104" fmla="*/ 2526859 h 3307417"/>
                      <a:gd name="connsiteX105" fmla="*/ 1483618 w 2015889"/>
                      <a:gd name="connsiteY105" fmla="*/ 2424678 h 3307417"/>
                      <a:gd name="connsiteX106" fmla="*/ 1403327 w 2015889"/>
                      <a:gd name="connsiteY106" fmla="*/ 2402782 h 3307417"/>
                      <a:gd name="connsiteX107" fmla="*/ 1337635 w 2015889"/>
                      <a:gd name="connsiteY107" fmla="*/ 2278705 h 3307417"/>
                      <a:gd name="connsiteX108" fmla="*/ 1264643 w 2015889"/>
                      <a:gd name="connsiteY108" fmla="*/ 2205718 h 3307417"/>
                      <a:gd name="connsiteX109" fmla="*/ 1045669 w 2015889"/>
                      <a:gd name="connsiteY109" fmla="*/ 2556054 h 3307417"/>
                      <a:gd name="connsiteX110" fmla="*/ 1096763 w 2015889"/>
                      <a:gd name="connsiteY110" fmla="*/ 2665534 h 3307417"/>
                      <a:gd name="connsiteX111" fmla="*/ 1133259 w 2015889"/>
                      <a:gd name="connsiteY111" fmla="*/ 2855299 h 3307417"/>
                      <a:gd name="connsiteX112" fmla="*/ 1089464 w 2015889"/>
                      <a:gd name="connsiteY112" fmla="*/ 2899091 h 3307417"/>
                      <a:gd name="connsiteX113" fmla="*/ 1045669 w 2015889"/>
                      <a:gd name="connsiteY113" fmla="*/ 2731222 h 3307417"/>
                      <a:gd name="connsiteX114" fmla="*/ 987276 w 2015889"/>
                      <a:gd name="connsiteY114" fmla="*/ 2614443 h 3307417"/>
                      <a:gd name="connsiteX115" fmla="*/ 1031071 w 2015889"/>
                      <a:gd name="connsiteY115" fmla="*/ 2497665 h 3307417"/>
                      <a:gd name="connsiteX116" fmla="*/ 1191652 w 2015889"/>
                      <a:gd name="connsiteY116" fmla="*/ 2242212 h 3307417"/>
                      <a:gd name="connsiteX117" fmla="*/ 1220849 w 2015889"/>
                      <a:gd name="connsiteY117" fmla="*/ 2154628 h 3307417"/>
                      <a:gd name="connsiteX118" fmla="*/ 1067567 w 2015889"/>
                      <a:gd name="connsiteY118" fmla="*/ 1913772 h 3307417"/>
                      <a:gd name="connsiteX119" fmla="*/ 1009173 w 2015889"/>
                      <a:gd name="connsiteY119" fmla="*/ 2001356 h 3307417"/>
                      <a:gd name="connsiteX120" fmla="*/ 950780 w 2015889"/>
                      <a:gd name="connsiteY120" fmla="*/ 2118135 h 3307417"/>
                      <a:gd name="connsiteX121" fmla="*/ 950780 w 2015889"/>
                      <a:gd name="connsiteY121" fmla="*/ 2227614 h 3307417"/>
                      <a:gd name="connsiteX122" fmla="*/ 892387 w 2015889"/>
                      <a:gd name="connsiteY122" fmla="*/ 2402782 h 3307417"/>
                      <a:gd name="connsiteX123" fmla="*/ 863191 w 2015889"/>
                      <a:gd name="connsiteY123" fmla="*/ 2534158 h 3307417"/>
                      <a:gd name="connsiteX124" fmla="*/ 921584 w 2015889"/>
                      <a:gd name="connsiteY124" fmla="*/ 2760416 h 3307417"/>
                      <a:gd name="connsiteX125" fmla="*/ 1009173 w 2015889"/>
                      <a:gd name="connsiteY125" fmla="*/ 2913688 h 3307417"/>
                      <a:gd name="connsiteX126" fmla="*/ 1125960 w 2015889"/>
                      <a:gd name="connsiteY126" fmla="*/ 3023168 h 3307417"/>
                      <a:gd name="connsiteX127" fmla="*/ 1250045 w 2015889"/>
                      <a:gd name="connsiteY127" fmla="*/ 3183738 h 3307417"/>
                      <a:gd name="connsiteX128" fmla="*/ 1476319 w 2015889"/>
                      <a:gd name="connsiteY128" fmla="*/ 3256725 h 3307417"/>
                      <a:gd name="connsiteX129" fmla="*/ 1301139 w 2015889"/>
                      <a:gd name="connsiteY129" fmla="*/ 3242128 h 3307417"/>
                      <a:gd name="connsiteX130" fmla="*/ 1235447 w 2015889"/>
                      <a:gd name="connsiteY130" fmla="*/ 3278621 h 3307417"/>
                      <a:gd name="connsiteX131" fmla="*/ 1191652 w 2015889"/>
                      <a:gd name="connsiteY131" fmla="*/ 3183738 h 3307417"/>
                      <a:gd name="connsiteX132" fmla="*/ 1052968 w 2015889"/>
                      <a:gd name="connsiteY132" fmla="*/ 2979376 h 3307417"/>
                      <a:gd name="connsiteX133" fmla="*/ 943481 w 2015889"/>
                      <a:gd name="connsiteY133" fmla="*/ 2899091 h 3307417"/>
                      <a:gd name="connsiteX134" fmla="*/ 943481 w 2015889"/>
                      <a:gd name="connsiteY134" fmla="*/ 3118051 h 3307417"/>
                      <a:gd name="connsiteX135" fmla="*/ 1009173 w 2015889"/>
                      <a:gd name="connsiteY135" fmla="*/ 3293218 h 3307417"/>
                      <a:gd name="connsiteX136" fmla="*/ 958079 w 2015889"/>
                      <a:gd name="connsiteY136" fmla="*/ 3278621 h 3307417"/>
                      <a:gd name="connsiteX137" fmla="*/ 936182 w 2015889"/>
                      <a:gd name="connsiteY137" fmla="*/ 3132648 h 3307417"/>
                      <a:gd name="connsiteX138" fmla="*/ 906985 w 2015889"/>
                      <a:gd name="connsiteY138" fmla="*/ 2869896 h 3307417"/>
                      <a:gd name="connsiteX139" fmla="*/ 848592 w 2015889"/>
                      <a:gd name="connsiteY139" fmla="*/ 2658235 h 3307417"/>
                      <a:gd name="connsiteX140" fmla="*/ 804798 w 2015889"/>
                      <a:gd name="connsiteY140" fmla="*/ 2556054 h 3307417"/>
                      <a:gd name="connsiteX141" fmla="*/ 812097 w 2015889"/>
                      <a:gd name="connsiteY141" fmla="*/ 2410081 h 3307417"/>
                      <a:gd name="connsiteX142" fmla="*/ 899686 w 2015889"/>
                      <a:gd name="connsiteY142" fmla="*/ 2161927 h 3307417"/>
                      <a:gd name="connsiteX143" fmla="*/ 914285 w 2015889"/>
                      <a:gd name="connsiteY143" fmla="*/ 2030551 h 3307417"/>
                      <a:gd name="connsiteX144" fmla="*/ 885088 w 2015889"/>
                      <a:gd name="connsiteY144" fmla="*/ 1972161 h 3307417"/>
                      <a:gd name="connsiteX145" fmla="*/ 848592 w 2015889"/>
                      <a:gd name="connsiteY145" fmla="*/ 1964863 h 3307417"/>
                      <a:gd name="connsiteX146" fmla="*/ 819396 w 2015889"/>
                      <a:gd name="connsiteY146" fmla="*/ 2052447 h 3307417"/>
                      <a:gd name="connsiteX147" fmla="*/ 797498 w 2015889"/>
                      <a:gd name="connsiteY147" fmla="*/ 2227614 h 3307417"/>
                      <a:gd name="connsiteX148" fmla="*/ 804798 w 2015889"/>
                      <a:gd name="connsiteY148" fmla="*/ 2307900 h 3307417"/>
                      <a:gd name="connsiteX149" fmla="*/ 775601 w 2015889"/>
                      <a:gd name="connsiteY149" fmla="*/ 2322497 h 3307417"/>
                      <a:gd name="connsiteX150" fmla="*/ 775601 w 2015889"/>
                      <a:gd name="connsiteY150" fmla="*/ 2410081 h 3307417"/>
                      <a:gd name="connsiteX151" fmla="*/ 731806 w 2015889"/>
                      <a:gd name="connsiteY151" fmla="*/ 2461171 h 3307417"/>
                      <a:gd name="connsiteX152" fmla="*/ 731806 w 2015889"/>
                      <a:gd name="connsiteY152" fmla="*/ 2556054 h 3307417"/>
                      <a:gd name="connsiteX153" fmla="*/ 739105 w 2015889"/>
                      <a:gd name="connsiteY153" fmla="*/ 2607145 h 3307417"/>
                      <a:gd name="connsiteX154" fmla="*/ 702610 w 2015889"/>
                      <a:gd name="connsiteY154" fmla="*/ 2446574 h 3307417"/>
                      <a:gd name="connsiteX155" fmla="*/ 753704 w 2015889"/>
                      <a:gd name="connsiteY155" fmla="*/ 2329796 h 3307417"/>
                      <a:gd name="connsiteX156" fmla="*/ 709909 w 2015889"/>
                      <a:gd name="connsiteY156" fmla="*/ 2213017 h 3307417"/>
                      <a:gd name="connsiteX157" fmla="*/ 644216 w 2015889"/>
                      <a:gd name="connsiteY157" fmla="*/ 2191121 h 3307417"/>
                      <a:gd name="connsiteX158" fmla="*/ 702610 w 2015889"/>
                      <a:gd name="connsiteY158" fmla="*/ 2154628 h 3307417"/>
                      <a:gd name="connsiteX159" fmla="*/ 688011 w 2015889"/>
                      <a:gd name="connsiteY159" fmla="*/ 2081641 h 3307417"/>
                      <a:gd name="connsiteX160" fmla="*/ 498234 w 2015889"/>
                      <a:gd name="connsiteY160" fmla="*/ 2198420 h 3307417"/>
                      <a:gd name="connsiteX161" fmla="*/ 469037 w 2015889"/>
                      <a:gd name="connsiteY161" fmla="*/ 2154628 h 3307417"/>
                      <a:gd name="connsiteX162" fmla="*/ 629618 w 2015889"/>
                      <a:gd name="connsiteY162" fmla="*/ 2081641 h 3307417"/>
                      <a:gd name="connsiteX163" fmla="*/ 476336 w 2015889"/>
                      <a:gd name="connsiteY163" fmla="*/ 1884578 h 3307417"/>
                      <a:gd name="connsiteX164" fmla="*/ 658815 w 2015889"/>
                      <a:gd name="connsiteY164" fmla="*/ 2023252 h 3307417"/>
                      <a:gd name="connsiteX165" fmla="*/ 731806 w 2015889"/>
                      <a:gd name="connsiteY165" fmla="*/ 1986759 h 3307417"/>
                      <a:gd name="connsiteX166" fmla="*/ 782900 w 2015889"/>
                      <a:gd name="connsiteY166" fmla="*/ 1811591 h 3307417"/>
                      <a:gd name="connsiteX167" fmla="*/ 724507 w 2015889"/>
                      <a:gd name="connsiteY167" fmla="*/ 1687514 h 3307417"/>
                      <a:gd name="connsiteX168" fmla="*/ 600422 w 2015889"/>
                      <a:gd name="connsiteY168" fmla="*/ 1658319 h 3307417"/>
                      <a:gd name="connsiteX169" fmla="*/ 622319 w 2015889"/>
                      <a:gd name="connsiteY169" fmla="*/ 1563437 h 3307417"/>
                      <a:gd name="connsiteX170" fmla="*/ 607721 w 2015889"/>
                      <a:gd name="connsiteY170" fmla="*/ 1461256 h 3307417"/>
                      <a:gd name="connsiteX171" fmla="*/ 534729 w 2015889"/>
                      <a:gd name="connsiteY171" fmla="*/ 1453957 h 3307417"/>
                      <a:gd name="connsiteX172" fmla="*/ 461738 w 2015889"/>
                      <a:gd name="connsiteY172" fmla="*/ 1497749 h 3307417"/>
                      <a:gd name="connsiteX173" fmla="*/ 359550 w 2015889"/>
                      <a:gd name="connsiteY173" fmla="*/ 1497749 h 3307417"/>
                      <a:gd name="connsiteX174" fmla="*/ 264661 w 2015889"/>
                      <a:gd name="connsiteY174" fmla="*/ 1534242 h 3307417"/>
                      <a:gd name="connsiteX175" fmla="*/ 155174 w 2015889"/>
                      <a:gd name="connsiteY175" fmla="*/ 1512346 h 3307417"/>
                      <a:gd name="connsiteX176" fmla="*/ 96781 w 2015889"/>
                      <a:gd name="connsiteY176" fmla="*/ 1483152 h 3307417"/>
                      <a:gd name="connsiteX177" fmla="*/ 1892 w 2015889"/>
                      <a:gd name="connsiteY177" fmla="*/ 1519645 h 3307417"/>
                      <a:gd name="connsiteX178" fmla="*/ 31088 w 2015889"/>
                      <a:gd name="connsiteY178" fmla="*/ 1410165 h 3307417"/>
                      <a:gd name="connsiteX179" fmla="*/ 1892 w 2015889"/>
                      <a:gd name="connsiteY179" fmla="*/ 1359074 h 3307417"/>
                      <a:gd name="connsiteX180" fmla="*/ 74883 w 2015889"/>
                      <a:gd name="connsiteY180" fmla="*/ 1366373 h 3307417"/>
                      <a:gd name="connsiteX181" fmla="*/ 177071 w 2015889"/>
                      <a:gd name="connsiteY181" fmla="*/ 1256893 h 3307417"/>
                      <a:gd name="connsiteX182" fmla="*/ 169772 w 2015889"/>
                      <a:gd name="connsiteY182" fmla="*/ 1359074 h 3307417"/>
                      <a:gd name="connsiteX183" fmla="*/ 125977 w 2015889"/>
                      <a:gd name="connsiteY183" fmla="*/ 1432061 h 3307417"/>
                      <a:gd name="connsiteX184" fmla="*/ 184370 w 2015889"/>
                      <a:gd name="connsiteY184" fmla="*/ 1468554 h 3307417"/>
                      <a:gd name="connsiteX185" fmla="*/ 279259 w 2015889"/>
                      <a:gd name="connsiteY185" fmla="*/ 1468554 h 3307417"/>
                      <a:gd name="connsiteX186" fmla="*/ 359550 w 2015889"/>
                      <a:gd name="connsiteY186" fmla="*/ 1446658 h 3307417"/>
                      <a:gd name="connsiteX187" fmla="*/ 512832 w 2015889"/>
                      <a:gd name="connsiteY187" fmla="*/ 1402866 h 3307417"/>
                      <a:gd name="connsiteX188" fmla="*/ 585823 w 2015889"/>
                      <a:gd name="connsiteY188" fmla="*/ 1359074 h 3307417"/>
                      <a:gd name="connsiteX189" fmla="*/ 527430 w 2015889"/>
                      <a:gd name="connsiteY189" fmla="*/ 1293386 h 3307417"/>
                      <a:gd name="connsiteX190" fmla="*/ 432541 w 2015889"/>
                      <a:gd name="connsiteY190" fmla="*/ 1213101 h 3307417"/>
                      <a:gd name="connsiteX191" fmla="*/ 301157 w 2015889"/>
                      <a:gd name="connsiteY191" fmla="*/ 1154712 h 3307417"/>
                      <a:gd name="connsiteX192" fmla="*/ 308456 w 2015889"/>
                      <a:gd name="connsiteY192" fmla="*/ 1089024 h 3307417"/>
                      <a:gd name="connsiteX193" fmla="*/ 220866 w 2015889"/>
                      <a:gd name="connsiteY193" fmla="*/ 972246 h 3307417"/>
                      <a:gd name="connsiteX194" fmla="*/ 169772 w 2015889"/>
                      <a:gd name="connsiteY194" fmla="*/ 833571 h 3307417"/>
                      <a:gd name="connsiteX195" fmla="*/ 162473 w 2015889"/>
                      <a:gd name="connsiteY195" fmla="*/ 745987 h 3307417"/>
                      <a:gd name="connsiteX196" fmla="*/ 235464 w 2015889"/>
                      <a:gd name="connsiteY196" fmla="*/ 614611 h 3307417"/>
                      <a:gd name="connsiteX197" fmla="*/ 330353 w 2015889"/>
                      <a:gd name="connsiteY197" fmla="*/ 417548 h 3307417"/>
                      <a:gd name="connsiteX198" fmla="*/ 264661 w 2015889"/>
                      <a:gd name="connsiteY198" fmla="*/ 629209 h 3307417"/>
                      <a:gd name="connsiteX199" fmla="*/ 213567 w 2015889"/>
                      <a:gd name="connsiteY199" fmla="*/ 804376 h 3307417"/>
                      <a:gd name="connsiteX200" fmla="*/ 264661 w 2015889"/>
                      <a:gd name="connsiteY200" fmla="*/ 950350 h 3307417"/>
                      <a:gd name="connsiteX201" fmla="*/ 483635 w 2015889"/>
                      <a:gd name="connsiteY201" fmla="*/ 1176608 h 3307417"/>
                      <a:gd name="connsiteX202" fmla="*/ 607721 w 2015889"/>
                      <a:gd name="connsiteY202" fmla="*/ 1256893 h 3307417"/>
                      <a:gd name="connsiteX203" fmla="*/ 636917 w 2015889"/>
                      <a:gd name="connsiteY203" fmla="*/ 1278789 h 3307417"/>
                      <a:gd name="connsiteX204" fmla="*/ 615020 w 2015889"/>
                      <a:gd name="connsiteY204" fmla="*/ 1110920 h 3307417"/>
                      <a:gd name="connsiteX205" fmla="*/ 585823 w 2015889"/>
                      <a:gd name="connsiteY205" fmla="*/ 1052531 h 3307417"/>
                      <a:gd name="connsiteX206" fmla="*/ 469037 w 2015889"/>
                      <a:gd name="connsiteY206" fmla="*/ 1016038 h 3307417"/>
                      <a:gd name="connsiteX207" fmla="*/ 512832 w 2015889"/>
                      <a:gd name="connsiteY207" fmla="*/ 950350 h 3307417"/>
                      <a:gd name="connsiteX208" fmla="*/ 483635 w 2015889"/>
                      <a:gd name="connsiteY208" fmla="*/ 906558 h 3307417"/>
                      <a:gd name="connsiteX209" fmla="*/ 301157 w 2015889"/>
                      <a:gd name="connsiteY209" fmla="*/ 818974 h 3307417"/>
                      <a:gd name="connsiteX210" fmla="*/ 366849 w 2015889"/>
                      <a:gd name="connsiteY210" fmla="*/ 818974 h 3307417"/>
                      <a:gd name="connsiteX211" fmla="*/ 425242 w 2015889"/>
                      <a:gd name="connsiteY211" fmla="*/ 636507 h 3307417"/>
                      <a:gd name="connsiteX212" fmla="*/ 469037 w 2015889"/>
                      <a:gd name="connsiteY212" fmla="*/ 833571 h 3307417"/>
                      <a:gd name="connsiteX213" fmla="*/ 483635 w 2015889"/>
                      <a:gd name="connsiteY213" fmla="*/ 556222 h 3307417"/>
                      <a:gd name="connsiteX214" fmla="*/ 388746 w 2015889"/>
                      <a:gd name="connsiteY214" fmla="*/ 322665 h 3307417"/>
                      <a:gd name="connsiteX215" fmla="*/ 483635 w 2015889"/>
                      <a:gd name="connsiteY215" fmla="*/ 468638 h 3307417"/>
                      <a:gd name="connsiteX216" fmla="*/ 542028 w 2015889"/>
                      <a:gd name="connsiteY216" fmla="*/ 709494 h 3307417"/>
                      <a:gd name="connsiteX217" fmla="*/ 520131 w 2015889"/>
                      <a:gd name="connsiteY217" fmla="*/ 804376 h 3307417"/>
                      <a:gd name="connsiteX218" fmla="*/ 578524 w 2015889"/>
                      <a:gd name="connsiteY218" fmla="*/ 928454 h 3307417"/>
                      <a:gd name="connsiteX219" fmla="*/ 688011 w 2015889"/>
                      <a:gd name="connsiteY219" fmla="*/ 1001440 h 3307417"/>
                      <a:gd name="connsiteX220" fmla="*/ 731806 w 2015889"/>
                      <a:gd name="connsiteY220" fmla="*/ 877363 h 3307417"/>
                      <a:gd name="connsiteX221" fmla="*/ 797498 w 2015889"/>
                      <a:gd name="connsiteY221" fmla="*/ 775182 h 3307417"/>
                      <a:gd name="connsiteX222" fmla="*/ 848592 w 2015889"/>
                      <a:gd name="connsiteY222" fmla="*/ 658403 h 3307417"/>
                      <a:gd name="connsiteX223" fmla="*/ 775601 w 2015889"/>
                      <a:gd name="connsiteY223" fmla="*/ 468638 h 3307417"/>
                      <a:gd name="connsiteX224" fmla="*/ 739105 w 2015889"/>
                      <a:gd name="connsiteY224" fmla="*/ 183991 h 3307417"/>
                      <a:gd name="connsiteX225" fmla="*/ 782900 w 2015889"/>
                      <a:gd name="connsiteY225" fmla="*/ 30719 h 3307417"/>
                      <a:gd name="connsiteX226" fmla="*/ 782900 w 2015889"/>
                      <a:gd name="connsiteY226" fmla="*/ 16122 h 3307417"/>
                      <a:gd name="connsiteX227" fmla="*/ 790199 w 2015889"/>
                      <a:gd name="connsiteY227" fmla="*/ 213185 h 33074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</a:cxnLst>
                    <a:rect l="l" t="t" r="r" b="b"/>
                    <a:pathLst>
                      <a:path w="2015889" h="3307417">
                        <a:moveTo>
                          <a:pt x="746404" y="74511"/>
                        </a:moveTo>
                        <a:cubicBezTo>
                          <a:pt x="765260" y="34368"/>
                          <a:pt x="784116" y="-5775"/>
                          <a:pt x="790199" y="1524"/>
                        </a:cubicBezTo>
                        <a:cubicBezTo>
                          <a:pt x="796282" y="8823"/>
                          <a:pt x="781684" y="65996"/>
                          <a:pt x="782900" y="118303"/>
                        </a:cubicBezTo>
                        <a:cubicBezTo>
                          <a:pt x="784116" y="170610"/>
                          <a:pt x="788982" y="246029"/>
                          <a:pt x="797498" y="315366"/>
                        </a:cubicBezTo>
                        <a:cubicBezTo>
                          <a:pt x="806014" y="384703"/>
                          <a:pt x="816963" y="485668"/>
                          <a:pt x="833994" y="534326"/>
                        </a:cubicBezTo>
                        <a:cubicBezTo>
                          <a:pt x="851025" y="582984"/>
                          <a:pt x="881438" y="590283"/>
                          <a:pt x="899686" y="607313"/>
                        </a:cubicBezTo>
                        <a:cubicBezTo>
                          <a:pt x="917934" y="624343"/>
                          <a:pt x="910635" y="642589"/>
                          <a:pt x="943481" y="636507"/>
                        </a:cubicBezTo>
                        <a:cubicBezTo>
                          <a:pt x="976327" y="630425"/>
                          <a:pt x="1052968" y="595148"/>
                          <a:pt x="1096763" y="570819"/>
                        </a:cubicBezTo>
                        <a:cubicBezTo>
                          <a:pt x="1140558" y="546490"/>
                          <a:pt x="1170971" y="512430"/>
                          <a:pt x="1206250" y="490534"/>
                        </a:cubicBezTo>
                        <a:cubicBezTo>
                          <a:pt x="1241529" y="468638"/>
                          <a:pt x="1314521" y="427280"/>
                          <a:pt x="1308438" y="439444"/>
                        </a:cubicBezTo>
                        <a:cubicBezTo>
                          <a:pt x="1302356" y="451609"/>
                          <a:pt x="1212333" y="529461"/>
                          <a:pt x="1169755" y="563521"/>
                        </a:cubicBezTo>
                        <a:cubicBezTo>
                          <a:pt x="1127177" y="597581"/>
                          <a:pt x="1089464" y="621910"/>
                          <a:pt x="1052968" y="643806"/>
                        </a:cubicBezTo>
                        <a:cubicBezTo>
                          <a:pt x="1016472" y="665702"/>
                          <a:pt x="981193" y="673001"/>
                          <a:pt x="950780" y="694897"/>
                        </a:cubicBezTo>
                        <a:cubicBezTo>
                          <a:pt x="920367" y="716793"/>
                          <a:pt x="894820" y="752070"/>
                          <a:pt x="870490" y="775182"/>
                        </a:cubicBezTo>
                        <a:cubicBezTo>
                          <a:pt x="846160" y="798294"/>
                          <a:pt x="816963" y="806809"/>
                          <a:pt x="804798" y="833571"/>
                        </a:cubicBezTo>
                        <a:cubicBezTo>
                          <a:pt x="792633" y="860333"/>
                          <a:pt x="807230" y="900475"/>
                          <a:pt x="797498" y="935752"/>
                        </a:cubicBezTo>
                        <a:cubicBezTo>
                          <a:pt x="787766" y="971029"/>
                          <a:pt x="745187" y="1005089"/>
                          <a:pt x="746404" y="1045232"/>
                        </a:cubicBezTo>
                        <a:cubicBezTo>
                          <a:pt x="747621" y="1085375"/>
                          <a:pt x="791416" y="1141331"/>
                          <a:pt x="804798" y="1176608"/>
                        </a:cubicBezTo>
                        <a:cubicBezTo>
                          <a:pt x="818180" y="1211885"/>
                          <a:pt x="813313" y="1241079"/>
                          <a:pt x="826695" y="1256893"/>
                        </a:cubicBezTo>
                        <a:cubicBezTo>
                          <a:pt x="840077" y="1272707"/>
                          <a:pt x="860758" y="1272706"/>
                          <a:pt x="885088" y="1271490"/>
                        </a:cubicBezTo>
                        <a:cubicBezTo>
                          <a:pt x="909418" y="1270274"/>
                          <a:pt x="953214" y="1266625"/>
                          <a:pt x="972678" y="1249595"/>
                        </a:cubicBezTo>
                        <a:cubicBezTo>
                          <a:pt x="992142" y="1232565"/>
                          <a:pt x="997008" y="1203369"/>
                          <a:pt x="1001874" y="1169309"/>
                        </a:cubicBezTo>
                        <a:cubicBezTo>
                          <a:pt x="1006740" y="1135249"/>
                          <a:pt x="1000658" y="1085374"/>
                          <a:pt x="1001874" y="1045232"/>
                        </a:cubicBezTo>
                        <a:cubicBezTo>
                          <a:pt x="1003090" y="1005090"/>
                          <a:pt x="1010389" y="966164"/>
                          <a:pt x="1009173" y="928454"/>
                        </a:cubicBezTo>
                        <a:cubicBezTo>
                          <a:pt x="1007957" y="890744"/>
                          <a:pt x="995792" y="848169"/>
                          <a:pt x="994575" y="818974"/>
                        </a:cubicBezTo>
                        <a:cubicBezTo>
                          <a:pt x="993359" y="789779"/>
                          <a:pt x="994575" y="780048"/>
                          <a:pt x="1001874" y="753286"/>
                        </a:cubicBezTo>
                        <a:cubicBezTo>
                          <a:pt x="1009173" y="726524"/>
                          <a:pt x="1029854" y="652321"/>
                          <a:pt x="1038370" y="658403"/>
                        </a:cubicBezTo>
                        <a:cubicBezTo>
                          <a:pt x="1046886" y="664485"/>
                          <a:pt x="1045669" y="741121"/>
                          <a:pt x="1052968" y="789779"/>
                        </a:cubicBezTo>
                        <a:cubicBezTo>
                          <a:pt x="1060267" y="838437"/>
                          <a:pt x="1077299" y="904125"/>
                          <a:pt x="1082165" y="950350"/>
                        </a:cubicBezTo>
                        <a:cubicBezTo>
                          <a:pt x="1087031" y="996575"/>
                          <a:pt x="1074866" y="1034284"/>
                          <a:pt x="1082165" y="1067128"/>
                        </a:cubicBezTo>
                        <a:cubicBezTo>
                          <a:pt x="1089464" y="1099972"/>
                          <a:pt x="1104063" y="1131599"/>
                          <a:pt x="1125960" y="1147413"/>
                        </a:cubicBezTo>
                        <a:cubicBezTo>
                          <a:pt x="1147857" y="1163227"/>
                          <a:pt x="1181920" y="1166877"/>
                          <a:pt x="1213549" y="1162011"/>
                        </a:cubicBezTo>
                        <a:cubicBezTo>
                          <a:pt x="1245178" y="1157145"/>
                          <a:pt x="1281674" y="1148630"/>
                          <a:pt x="1315737" y="1118219"/>
                        </a:cubicBezTo>
                        <a:cubicBezTo>
                          <a:pt x="1349800" y="1087808"/>
                          <a:pt x="1393595" y="1026985"/>
                          <a:pt x="1417925" y="979544"/>
                        </a:cubicBezTo>
                        <a:cubicBezTo>
                          <a:pt x="1442255" y="932103"/>
                          <a:pt x="1450771" y="866415"/>
                          <a:pt x="1461720" y="833571"/>
                        </a:cubicBezTo>
                        <a:cubicBezTo>
                          <a:pt x="1472669" y="800727"/>
                          <a:pt x="1464154" y="800727"/>
                          <a:pt x="1483618" y="782480"/>
                        </a:cubicBezTo>
                        <a:cubicBezTo>
                          <a:pt x="1503082" y="764233"/>
                          <a:pt x="1554177" y="742337"/>
                          <a:pt x="1578507" y="724091"/>
                        </a:cubicBezTo>
                        <a:cubicBezTo>
                          <a:pt x="1602837" y="705845"/>
                          <a:pt x="1629601" y="673001"/>
                          <a:pt x="1629601" y="673001"/>
                        </a:cubicBezTo>
                        <a:cubicBezTo>
                          <a:pt x="1649065" y="653538"/>
                          <a:pt x="1673396" y="630425"/>
                          <a:pt x="1695293" y="607313"/>
                        </a:cubicBezTo>
                        <a:cubicBezTo>
                          <a:pt x="1717190" y="584201"/>
                          <a:pt x="1733005" y="552573"/>
                          <a:pt x="1760985" y="534326"/>
                        </a:cubicBezTo>
                        <a:cubicBezTo>
                          <a:pt x="1788965" y="516079"/>
                          <a:pt x="1854657" y="491751"/>
                          <a:pt x="1863173" y="497833"/>
                        </a:cubicBezTo>
                        <a:cubicBezTo>
                          <a:pt x="1871689" y="503915"/>
                          <a:pt x="1831543" y="548923"/>
                          <a:pt x="1812079" y="570819"/>
                        </a:cubicBezTo>
                        <a:cubicBezTo>
                          <a:pt x="1792615" y="592715"/>
                          <a:pt x="1790182" y="592716"/>
                          <a:pt x="1746387" y="629209"/>
                        </a:cubicBezTo>
                        <a:cubicBezTo>
                          <a:pt x="1702592" y="665702"/>
                          <a:pt x="1591888" y="742338"/>
                          <a:pt x="1549310" y="789779"/>
                        </a:cubicBezTo>
                        <a:cubicBezTo>
                          <a:pt x="1506732" y="837220"/>
                          <a:pt x="1517680" y="862765"/>
                          <a:pt x="1490917" y="913856"/>
                        </a:cubicBezTo>
                        <a:cubicBezTo>
                          <a:pt x="1464154" y="964947"/>
                          <a:pt x="1411843" y="1056180"/>
                          <a:pt x="1388729" y="1096323"/>
                        </a:cubicBezTo>
                        <a:cubicBezTo>
                          <a:pt x="1365615" y="1136466"/>
                          <a:pt x="1336418" y="1152279"/>
                          <a:pt x="1352233" y="1154712"/>
                        </a:cubicBezTo>
                        <a:cubicBezTo>
                          <a:pt x="1368048" y="1157145"/>
                          <a:pt x="1444689" y="1113353"/>
                          <a:pt x="1483618" y="1110920"/>
                        </a:cubicBezTo>
                        <a:cubicBezTo>
                          <a:pt x="1522547" y="1108487"/>
                          <a:pt x="1549310" y="1130384"/>
                          <a:pt x="1585806" y="1140115"/>
                        </a:cubicBezTo>
                        <a:cubicBezTo>
                          <a:pt x="1622302" y="1149846"/>
                          <a:pt x="1702592" y="1169309"/>
                          <a:pt x="1702592" y="1169309"/>
                        </a:cubicBezTo>
                        <a:cubicBezTo>
                          <a:pt x="1741521" y="1179040"/>
                          <a:pt x="1802347" y="1183907"/>
                          <a:pt x="1819378" y="1198504"/>
                        </a:cubicBezTo>
                        <a:cubicBezTo>
                          <a:pt x="1836409" y="1213101"/>
                          <a:pt x="1812079" y="1245945"/>
                          <a:pt x="1804780" y="1256893"/>
                        </a:cubicBezTo>
                        <a:cubicBezTo>
                          <a:pt x="1797481" y="1267841"/>
                          <a:pt x="1803563" y="1273924"/>
                          <a:pt x="1775583" y="1264192"/>
                        </a:cubicBezTo>
                        <a:cubicBezTo>
                          <a:pt x="1747603" y="1254461"/>
                          <a:pt x="1683128" y="1215534"/>
                          <a:pt x="1636900" y="1198504"/>
                        </a:cubicBezTo>
                        <a:cubicBezTo>
                          <a:pt x="1590672" y="1181474"/>
                          <a:pt x="1555393" y="1163227"/>
                          <a:pt x="1498216" y="1162011"/>
                        </a:cubicBezTo>
                        <a:cubicBezTo>
                          <a:pt x="1441039" y="1160795"/>
                          <a:pt x="1344934" y="1168093"/>
                          <a:pt x="1293840" y="1191205"/>
                        </a:cubicBezTo>
                        <a:cubicBezTo>
                          <a:pt x="1242746" y="1214317"/>
                          <a:pt x="1191652" y="1300685"/>
                          <a:pt x="1191652" y="1300685"/>
                        </a:cubicBezTo>
                        <a:cubicBezTo>
                          <a:pt x="1160022" y="1334745"/>
                          <a:pt x="1118660" y="1363941"/>
                          <a:pt x="1104062" y="1395568"/>
                        </a:cubicBezTo>
                        <a:cubicBezTo>
                          <a:pt x="1089464" y="1427196"/>
                          <a:pt x="1101629" y="1452740"/>
                          <a:pt x="1104062" y="1490450"/>
                        </a:cubicBezTo>
                        <a:cubicBezTo>
                          <a:pt x="1106495" y="1528160"/>
                          <a:pt x="1106496" y="1592631"/>
                          <a:pt x="1118661" y="1621826"/>
                        </a:cubicBezTo>
                        <a:cubicBezTo>
                          <a:pt x="1130826" y="1651021"/>
                          <a:pt x="1152724" y="1646155"/>
                          <a:pt x="1177054" y="1665618"/>
                        </a:cubicBezTo>
                        <a:cubicBezTo>
                          <a:pt x="1201384" y="1685081"/>
                          <a:pt x="1234230" y="1725223"/>
                          <a:pt x="1264643" y="1738604"/>
                        </a:cubicBezTo>
                        <a:cubicBezTo>
                          <a:pt x="1295056" y="1751985"/>
                          <a:pt x="1332769" y="1739821"/>
                          <a:pt x="1359532" y="1745903"/>
                        </a:cubicBezTo>
                        <a:cubicBezTo>
                          <a:pt x="1386295" y="1751985"/>
                          <a:pt x="1391162" y="1771449"/>
                          <a:pt x="1425225" y="1775098"/>
                        </a:cubicBezTo>
                        <a:cubicBezTo>
                          <a:pt x="1459288" y="1778747"/>
                          <a:pt x="1528629" y="1760500"/>
                          <a:pt x="1563908" y="1767799"/>
                        </a:cubicBezTo>
                        <a:cubicBezTo>
                          <a:pt x="1599187" y="1775098"/>
                          <a:pt x="1617436" y="1809159"/>
                          <a:pt x="1636900" y="1818890"/>
                        </a:cubicBezTo>
                        <a:cubicBezTo>
                          <a:pt x="1656364" y="1828621"/>
                          <a:pt x="1666097" y="1837136"/>
                          <a:pt x="1680695" y="1826188"/>
                        </a:cubicBezTo>
                        <a:cubicBezTo>
                          <a:pt x="1695293" y="1815240"/>
                          <a:pt x="1708674" y="1762934"/>
                          <a:pt x="1724489" y="1753202"/>
                        </a:cubicBezTo>
                        <a:cubicBezTo>
                          <a:pt x="1740304" y="1743470"/>
                          <a:pt x="1759768" y="1764150"/>
                          <a:pt x="1775583" y="1767799"/>
                        </a:cubicBezTo>
                        <a:cubicBezTo>
                          <a:pt x="1791398" y="1771448"/>
                          <a:pt x="1805996" y="1777531"/>
                          <a:pt x="1819378" y="1775098"/>
                        </a:cubicBezTo>
                        <a:cubicBezTo>
                          <a:pt x="1832760" y="1772665"/>
                          <a:pt x="1846142" y="1741038"/>
                          <a:pt x="1855874" y="1753202"/>
                        </a:cubicBezTo>
                        <a:cubicBezTo>
                          <a:pt x="1865606" y="1765366"/>
                          <a:pt x="1857090" y="1827405"/>
                          <a:pt x="1877771" y="1848084"/>
                        </a:cubicBezTo>
                        <a:cubicBezTo>
                          <a:pt x="1898452" y="1868764"/>
                          <a:pt x="1958062" y="1867547"/>
                          <a:pt x="1979959" y="1877279"/>
                        </a:cubicBezTo>
                        <a:cubicBezTo>
                          <a:pt x="2001856" y="1887011"/>
                          <a:pt x="2028620" y="1904041"/>
                          <a:pt x="2009156" y="1906474"/>
                        </a:cubicBezTo>
                        <a:cubicBezTo>
                          <a:pt x="1989692" y="1908907"/>
                          <a:pt x="1886287" y="1879712"/>
                          <a:pt x="1863173" y="1891876"/>
                        </a:cubicBezTo>
                        <a:cubicBezTo>
                          <a:pt x="1840059" y="1904040"/>
                          <a:pt x="1875338" y="1968512"/>
                          <a:pt x="1870472" y="1979460"/>
                        </a:cubicBezTo>
                        <a:cubicBezTo>
                          <a:pt x="1865606" y="1990408"/>
                          <a:pt x="1855874" y="1978243"/>
                          <a:pt x="1833977" y="1957564"/>
                        </a:cubicBezTo>
                        <a:cubicBezTo>
                          <a:pt x="1812080" y="1936885"/>
                          <a:pt x="1769501" y="1868764"/>
                          <a:pt x="1739088" y="1855383"/>
                        </a:cubicBezTo>
                        <a:cubicBezTo>
                          <a:pt x="1708675" y="1842002"/>
                          <a:pt x="1679478" y="1883361"/>
                          <a:pt x="1651498" y="1877279"/>
                        </a:cubicBezTo>
                        <a:cubicBezTo>
                          <a:pt x="1623518" y="1871197"/>
                          <a:pt x="1605270" y="1827405"/>
                          <a:pt x="1571207" y="1818890"/>
                        </a:cubicBezTo>
                        <a:cubicBezTo>
                          <a:pt x="1537144" y="1810375"/>
                          <a:pt x="1494566" y="1817673"/>
                          <a:pt x="1447122" y="1826188"/>
                        </a:cubicBezTo>
                        <a:cubicBezTo>
                          <a:pt x="1399678" y="1834703"/>
                          <a:pt x="1319387" y="1857816"/>
                          <a:pt x="1286541" y="1869980"/>
                        </a:cubicBezTo>
                        <a:cubicBezTo>
                          <a:pt x="1253695" y="1882144"/>
                          <a:pt x="1253695" y="1883361"/>
                          <a:pt x="1250045" y="1899175"/>
                        </a:cubicBezTo>
                        <a:cubicBezTo>
                          <a:pt x="1246395" y="1914989"/>
                          <a:pt x="1257344" y="1929586"/>
                          <a:pt x="1264643" y="1964863"/>
                        </a:cubicBezTo>
                        <a:cubicBezTo>
                          <a:pt x="1271942" y="2000140"/>
                          <a:pt x="1279242" y="2073126"/>
                          <a:pt x="1293840" y="2110836"/>
                        </a:cubicBezTo>
                        <a:cubicBezTo>
                          <a:pt x="1308438" y="2148546"/>
                          <a:pt x="1335202" y="2165576"/>
                          <a:pt x="1352233" y="2191121"/>
                        </a:cubicBezTo>
                        <a:cubicBezTo>
                          <a:pt x="1369264" y="2216666"/>
                          <a:pt x="1387512" y="2262892"/>
                          <a:pt x="1396028" y="2264108"/>
                        </a:cubicBezTo>
                        <a:cubicBezTo>
                          <a:pt x="1404544" y="2265324"/>
                          <a:pt x="1388729" y="2206935"/>
                          <a:pt x="1403327" y="2198420"/>
                        </a:cubicBezTo>
                        <a:cubicBezTo>
                          <a:pt x="1417925" y="2189905"/>
                          <a:pt x="1473886" y="2192338"/>
                          <a:pt x="1483618" y="2213017"/>
                        </a:cubicBezTo>
                        <a:cubicBezTo>
                          <a:pt x="1493350" y="2233697"/>
                          <a:pt x="1460504" y="2298168"/>
                          <a:pt x="1461720" y="2322497"/>
                        </a:cubicBezTo>
                        <a:cubicBezTo>
                          <a:pt x="1462936" y="2346826"/>
                          <a:pt x="1482401" y="2344393"/>
                          <a:pt x="1490917" y="2358990"/>
                        </a:cubicBezTo>
                        <a:cubicBezTo>
                          <a:pt x="1499433" y="2373587"/>
                          <a:pt x="1477535" y="2383319"/>
                          <a:pt x="1512814" y="2410081"/>
                        </a:cubicBezTo>
                        <a:cubicBezTo>
                          <a:pt x="1548093" y="2436843"/>
                          <a:pt x="1661230" y="2490366"/>
                          <a:pt x="1702592" y="2519561"/>
                        </a:cubicBezTo>
                        <a:cubicBezTo>
                          <a:pt x="1743954" y="2548756"/>
                          <a:pt x="1722056" y="2552405"/>
                          <a:pt x="1760985" y="2585249"/>
                        </a:cubicBezTo>
                        <a:cubicBezTo>
                          <a:pt x="1799914" y="2618093"/>
                          <a:pt x="1931298" y="2703243"/>
                          <a:pt x="1936164" y="2716624"/>
                        </a:cubicBezTo>
                        <a:cubicBezTo>
                          <a:pt x="1941030" y="2730005"/>
                          <a:pt x="1813296" y="2654586"/>
                          <a:pt x="1790182" y="2665534"/>
                        </a:cubicBezTo>
                        <a:cubicBezTo>
                          <a:pt x="1767068" y="2676482"/>
                          <a:pt x="1805997" y="2731221"/>
                          <a:pt x="1797481" y="2782312"/>
                        </a:cubicBezTo>
                        <a:cubicBezTo>
                          <a:pt x="1788965" y="2833403"/>
                          <a:pt x="1750037" y="2941666"/>
                          <a:pt x="1739088" y="2972077"/>
                        </a:cubicBezTo>
                        <a:cubicBezTo>
                          <a:pt x="1728139" y="3002488"/>
                          <a:pt x="1731789" y="2986675"/>
                          <a:pt x="1731789" y="2964779"/>
                        </a:cubicBezTo>
                        <a:cubicBezTo>
                          <a:pt x="1731789" y="2942883"/>
                          <a:pt x="1741521" y="2896658"/>
                          <a:pt x="1739088" y="2840702"/>
                        </a:cubicBezTo>
                        <a:cubicBezTo>
                          <a:pt x="1736655" y="2784746"/>
                          <a:pt x="1748820" y="2688647"/>
                          <a:pt x="1717190" y="2629041"/>
                        </a:cubicBezTo>
                        <a:cubicBezTo>
                          <a:pt x="1685560" y="2569435"/>
                          <a:pt x="1582156" y="2467253"/>
                          <a:pt x="1549310" y="2483067"/>
                        </a:cubicBezTo>
                        <a:cubicBezTo>
                          <a:pt x="1516464" y="2498881"/>
                          <a:pt x="1529845" y="2681348"/>
                          <a:pt x="1520113" y="2723923"/>
                        </a:cubicBezTo>
                        <a:cubicBezTo>
                          <a:pt x="1510381" y="2766499"/>
                          <a:pt x="1492133" y="2771364"/>
                          <a:pt x="1490917" y="2738520"/>
                        </a:cubicBezTo>
                        <a:cubicBezTo>
                          <a:pt x="1489701" y="2705676"/>
                          <a:pt x="1514030" y="2579166"/>
                          <a:pt x="1512814" y="2526859"/>
                        </a:cubicBezTo>
                        <a:cubicBezTo>
                          <a:pt x="1511598" y="2474552"/>
                          <a:pt x="1501866" y="2445358"/>
                          <a:pt x="1483618" y="2424678"/>
                        </a:cubicBezTo>
                        <a:cubicBezTo>
                          <a:pt x="1465370" y="2403998"/>
                          <a:pt x="1427657" y="2427111"/>
                          <a:pt x="1403327" y="2402782"/>
                        </a:cubicBezTo>
                        <a:cubicBezTo>
                          <a:pt x="1378997" y="2378453"/>
                          <a:pt x="1360749" y="2311549"/>
                          <a:pt x="1337635" y="2278705"/>
                        </a:cubicBezTo>
                        <a:cubicBezTo>
                          <a:pt x="1314521" y="2245861"/>
                          <a:pt x="1313304" y="2159493"/>
                          <a:pt x="1264643" y="2205718"/>
                        </a:cubicBezTo>
                        <a:cubicBezTo>
                          <a:pt x="1215982" y="2251943"/>
                          <a:pt x="1073649" y="2479418"/>
                          <a:pt x="1045669" y="2556054"/>
                        </a:cubicBezTo>
                        <a:cubicBezTo>
                          <a:pt x="1017689" y="2632690"/>
                          <a:pt x="1082165" y="2615660"/>
                          <a:pt x="1096763" y="2665534"/>
                        </a:cubicBezTo>
                        <a:cubicBezTo>
                          <a:pt x="1111361" y="2715408"/>
                          <a:pt x="1134475" y="2816373"/>
                          <a:pt x="1133259" y="2855299"/>
                        </a:cubicBezTo>
                        <a:cubicBezTo>
                          <a:pt x="1132043" y="2894225"/>
                          <a:pt x="1104062" y="2919770"/>
                          <a:pt x="1089464" y="2899091"/>
                        </a:cubicBezTo>
                        <a:cubicBezTo>
                          <a:pt x="1074866" y="2878412"/>
                          <a:pt x="1062700" y="2778663"/>
                          <a:pt x="1045669" y="2731222"/>
                        </a:cubicBezTo>
                        <a:cubicBezTo>
                          <a:pt x="1028638" y="2683781"/>
                          <a:pt x="989709" y="2653369"/>
                          <a:pt x="987276" y="2614443"/>
                        </a:cubicBezTo>
                        <a:cubicBezTo>
                          <a:pt x="984843" y="2575517"/>
                          <a:pt x="997008" y="2559704"/>
                          <a:pt x="1031071" y="2497665"/>
                        </a:cubicBezTo>
                        <a:cubicBezTo>
                          <a:pt x="1065134" y="2435627"/>
                          <a:pt x="1160022" y="2299385"/>
                          <a:pt x="1191652" y="2242212"/>
                        </a:cubicBezTo>
                        <a:cubicBezTo>
                          <a:pt x="1223282" y="2185039"/>
                          <a:pt x="1241530" y="2209368"/>
                          <a:pt x="1220849" y="2154628"/>
                        </a:cubicBezTo>
                        <a:cubicBezTo>
                          <a:pt x="1200168" y="2099888"/>
                          <a:pt x="1102846" y="1939317"/>
                          <a:pt x="1067567" y="1913772"/>
                        </a:cubicBezTo>
                        <a:cubicBezTo>
                          <a:pt x="1032288" y="1888227"/>
                          <a:pt x="1028638" y="1967296"/>
                          <a:pt x="1009173" y="2001356"/>
                        </a:cubicBezTo>
                        <a:cubicBezTo>
                          <a:pt x="989709" y="2035417"/>
                          <a:pt x="960512" y="2080425"/>
                          <a:pt x="950780" y="2118135"/>
                        </a:cubicBezTo>
                        <a:cubicBezTo>
                          <a:pt x="941048" y="2155845"/>
                          <a:pt x="960512" y="2180173"/>
                          <a:pt x="950780" y="2227614"/>
                        </a:cubicBezTo>
                        <a:cubicBezTo>
                          <a:pt x="941048" y="2275055"/>
                          <a:pt x="906985" y="2351691"/>
                          <a:pt x="892387" y="2402782"/>
                        </a:cubicBezTo>
                        <a:cubicBezTo>
                          <a:pt x="877789" y="2453873"/>
                          <a:pt x="858325" y="2474552"/>
                          <a:pt x="863191" y="2534158"/>
                        </a:cubicBezTo>
                        <a:cubicBezTo>
                          <a:pt x="868057" y="2593764"/>
                          <a:pt x="897254" y="2697161"/>
                          <a:pt x="921584" y="2760416"/>
                        </a:cubicBezTo>
                        <a:cubicBezTo>
                          <a:pt x="945914" y="2823671"/>
                          <a:pt x="975110" y="2869896"/>
                          <a:pt x="1009173" y="2913688"/>
                        </a:cubicBezTo>
                        <a:cubicBezTo>
                          <a:pt x="1043236" y="2957480"/>
                          <a:pt x="1085815" y="2978160"/>
                          <a:pt x="1125960" y="3023168"/>
                        </a:cubicBezTo>
                        <a:cubicBezTo>
                          <a:pt x="1166105" y="3068176"/>
                          <a:pt x="1191652" y="3144812"/>
                          <a:pt x="1250045" y="3183738"/>
                        </a:cubicBezTo>
                        <a:cubicBezTo>
                          <a:pt x="1308438" y="3222664"/>
                          <a:pt x="1467803" y="3246993"/>
                          <a:pt x="1476319" y="3256725"/>
                        </a:cubicBezTo>
                        <a:cubicBezTo>
                          <a:pt x="1484835" y="3266457"/>
                          <a:pt x="1341284" y="3238479"/>
                          <a:pt x="1301139" y="3242128"/>
                        </a:cubicBezTo>
                        <a:cubicBezTo>
                          <a:pt x="1260994" y="3245777"/>
                          <a:pt x="1253695" y="3288353"/>
                          <a:pt x="1235447" y="3278621"/>
                        </a:cubicBezTo>
                        <a:cubicBezTo>
                          <a:pt x="1217199" y="3268889"/>
                          <a:pt x="1222065" y="3233612"/>
                          <a:pt x="1191652" y="3183738"/>
                        </a:cubicBezTo>
                        <a:cubicBezTo>
                          <a:pt x="1161239" y="3133864"/>
                          <a:pt x="1094330" y="3026817"/>
                          <a:pt x="1052968" y="2979376"/>
                        </a:cubicBezTo>
                        <a:cubicBezTo>
                          <a:pt x="1011606" y="2931935"/>
                          <a:pt x="961729" y="2875979"/>
                          <a:pt x="943481" y="2899091"/>
                        </a:cubicBezTo>
                        <a:cubicBezTo>
                          <a:pt x="925233" y="2922203"/>
                          <a:pt x="932532" y="3052363"/>
                          <a:pt x="943481" y="3118051"/>
                        </a:cubicBezTo>
                        <a:cubicBezTo>
                          <a:pt x="954430" y="3183739"/>
                          <a:pt x="1006740" y="3266456"/>
                          <a:pt x="1009173" y="3293218"/>
                        </a:cubicBezTo>
                        <a:cubicBezTo>
                          <a:pt x="1011606" y="3319980"/>
                          <a:pt x="970244" y="3305383"/>
                          <a:pt x="958079" y="3278621"/>
                        </a:cubicBezTo>
                        <a:cubicBezTo>
                          <a:pt x="945914" y="3251859"/>
                          <a:pt x="944698" y="3200769"/>
                          <a:pt x="936182" y="3132648"/>
                        </a:cubicBezTo>
                        <a:cubicBezTo>
                          <a:pt x="927666" y="3064527"/>
                          <a:pt x="921583" y="2948965"/>
                          <a:pt x="906985" y="2869896"/>
                        </a:cubicBezTo>
                        <a:cubicBezTo>
                          <a:pt x="892387" y="2790827"/>
                          <a:pt x="865623" y="2710542"/>
                          <a:pt x="848592" y="2658235"/>
                        </a:cubicBezTo>
                        <a:cubicBezTo>
                          <a:pt x="831561" y="2605928"/>
                          <a:pt x="810881" y="2597413"/>
                          <a:pt x="804798" y="2556054"/>
                        </a:cubicBezTo>
                        <a:cubicBezTo>
                          <a:pt x="798716" y="2514695"/>
                          <a:pt x="796282" y="2475769"/>
                          <a:pt x="812097" y="2410081"/>
                        </a:cubicBezTo>
                        <a:cubicBezTo>
                          <a:pt x="827912" y="2344393"/>
                          <a:pt x="882655" y="2225182"/>
                          <a:pt x="899686" y="2161927"/>
                        </a:cubicBezTo>
                        <a:cubicBezTo>
                          <a:pt x="916717" y="2098672"/>
                          <a:pt x="916718" y="2062179"/>
                          <a:pt x="914285" y="2030551"/>
                        </a:cubicBezTo>
                        <a:cubicBezTo>
                          <a:pt x="911852" y="1998923"/>
                          <a:pt x="896037" y="1983109"/>
                          <a:pt x="885088" y="1972161"/>
                        </a:cubicBezTo>
                        <a:cubicBezTo>
                          <a:pt x="874139" y="1961213"/>
                          <a:pt x="859541" y="1951482"/>
                          <a:pt x="848592" y="1964863"/>
                        </a:cubicBezTo>
                        <a:cubicBezTo>
                          <a:pt x="837643" y="1978244"/>
                          <a:pt x="827912" y="2008655"/>
                          <a:pt x="819396" y="2052447"/>
                        </a:cubicBezTo>
                        <a:cubicBezTo>
                          <a:pt x="810880" y="2096239"/>
                          <a:pt x="799931" y="2185039"/>
                          <a:pt x="797498" y="2227614"/>
                        </a:cubicBezTo>
                        <a:cubicBezTo>
                          <a:pt x="795065" y="2270189"/>
                          <a:pt x="808447" y="2292086"/>
                          <a:pt x="804798" y="2307900"/>
                        </a:cubicBezTo>
                        <a:cubicBezTo>
                          <a:pt x="801149" y="2323714"/>
                          <a:pt x="780467" y="2305467"/>
                          <a:pt x="775601" y="2322497"/>
                        </a:cubicBezTo>
                        <a:cubicBezTo>
                          <a:pt x="770735" y="2339527"/>
                          <a:pt x="782900" y="2386969"/>
                          <a:pt x="775601" y="2410081"/>
                        </a:cubicBezTo>
                        <a:cubicBezTo>
                          <a:pt x="768302" y="2433193"/>
                          <a:pt x="739105" y="2436842"/>
                          <a:pt x="731806" y="2461171"/>
                        </a:cubicBezTo>
                        <a:cubicBezTo>
                          <a:pt x="724507" y="2485500"/>
                          <a:pt x="730589" y="2531725"/>
                          <a:pt x="731806" y="2556054"/>
                        </a:cubicBezTo>
                        <a:cubicBezTo>
                          <a:pt x="733023" y="2580383"/>
                          <a:pt x="743971" y="2625392"/>
                          <a:pt x="739105" y="2607145"/>
                        </a:cubicBezTo>
                        <a:cubicBezTo>
                          <a:pt x="734239" y="2588898"/>
                          <a:pt x="700177" y="2492799"/>
                          <a:pt x="702610" y="2446574"/>
                        </a:cubicBezTo>
                        <a:cubicBezTo>
                          <a:pt x="705043" y="2400349"/>
                          <a:pt x="752488" y="2368722"/>
                          <a:pt x="753704" y="2329796"/>
                        </a:cubicBezTo>
                        <a:cubicBezTo>
                          <a:pt x="754920" y="2290870"/>
                          <a:pt x="728157" y="2236130"/>
                          <a:pt x="709909" y="2213017"/>
                        </a:cubicBezTo>
                        <a:cubicBezTo>
                          <a:pt x="691661" y="2189904"/>
                          <a:pt x="645432" y="2200853"/>
                          <a:pt x="644216" y="2191121"/>
                        </a:cubicBezTo>
                        <a:cubicBezTo>
                          <a:pt x="642999" y="2181390"/>
                          <a:pt x="695311" y="2172875"/>
                          <a:pt x="702610" y="2154628"/>
                        </a:cubicBezTo>
                        <a:cubicBezTo>
                          <a:pt x="709909" y="2136381"/>
                          <a:pt x="722074" y="2074342"/>
                          <a:pt x="688011" y="2081641"/>
                        </a:cubicBezTo>
                        <a:cubicBezTo>
                          <a:pt x="653948" y="2088940"/>
                          <a:pt x="534730" y="2186256"/>
                          <a:pt x="498234" y="2198420"/>
                        </a:cubicBezTo>
                        <a:cubicBezTo>
                          <a:pt x="461738" y="2210585"/>
                          <a:pt x="447140" y="2174091"/>
                          <a:pt x="469037" y="2154628"/>
                        </a:cubicBezTo>
                        <a:cubicBezTo>
                          <a:pt x="490934" y="2135165"/>
                          <a:pt x="628401" y="2126649"/>
                          <a:pt x="629618" y="2081641"/>
                        </a:cubicBezTo>
                        <a:cubicBezTo>
                          <a:pt x="630834" y="2036633"/>
                          <a:pt x="471470" y="1894309"/>
                          <a:pt x="476336" y="1884578"/>
                        </a:cubicBezTo>
                        <a:cubicBezTo>
                          <a:pt x="481202" y="1874847"/>
                          <a:pt x="616237" y="2006222"/>
                          <a:pt x="658815" y="2023252"/>
                        </a:cubicBezTo>
                        <a:cubicBezTo>
                          <a:pt x="701393" y="2040282"/>
                          <a:pt x="711125" y="2022036"/>
                          <a:pt x="731806" y="1986759"/>
                        </a:cubicBezTo>
                        <a:cubicBezTo>
                          <a:pt x="752487" y="1951482"/>
                          <a:pt x="784116" y="1861465"/>
                          <a:pt x="782900" y="1811591"/>
                        </a:cubicBezTo>
                        <a:cubicBezTo>
                          <a:pt x="781684" y="1761717"/>
                          <a:pt x="754920" y="1713059"/>
                          <a:pt x="724507" y="1687514"/>
                        </a:cubicBezTo>
                        <a:cubicBezTo>
                          <a:pt x="694094" y="1661969"/>
                          <a:pt x="617453" y="1678998"/>
                          <a:pt x="600422" y="1658319"/>
                        </a:cubicBezTo>
                        <a:cubicBezTo>
                          <a:pt x="583391" y="1637640"/>
                          <a:pt x="621103" y="1596281"/>
                          <a:pt x="622319" y="1563437"/>
                        </a:cubicBezTo>
                        <a:cubicBezTo>
                          <a:pt x="623535" y="1530593"/>
                          <a:pt x="622319" y="1479503"/>
                          <a:pt x="607721" y="1461256"/>
                        </a:cubicBezTo>
                        <a:cubicBezTo>
                          <a:pt x="593123" y="1443009"/>
                          <a:pt x="559059" y="1447875"/>
                          <a:pt x="534729" y="1453957"/>
                        </a:cubicBezTo>
                        <a:cubicBezTo>
                          <a:pt x="510399" y="1460039"/>
                          <a:pt x="490934" y="1490450"/>
                          <a:pt x="461738" y="1497749"/>
                        </a:cubicBezTo>
                        <a:cubicBezTo>
                          <a:pt x="432541" y="1505048"/>
                          <a:pt x="392396" y="1491667"/>
                          <a:pt x="359550" y="1497749"/>
                        </a:cubicBezTo>
                        <a:cubicBezTo>
                          <a:pt x="326704" y="1503831"/>
                          <a:pt x="298724" y="1531809"/>
                          <a:pt x="264661" y="1534242"/>
                        </a:cubicBezTo>
                        <a:cubicBezTo>
                          <a:pt x="230598" y="1536675"/>
                          <a:pt x="183154" y="1520861"/>
                          <a:pt x="155174" y="1512346"/>
                        </a:cubicBezTo>
                        <a:cubicBezTo>
                          <a:pt x="127194" y="1503831"/>
                          <a:pt x="122328" y="1481936"/>
                          <a:pt x="96781" y="1483152"/>
                        </a:cubicBezTo>
                        <a:cubicBezTo>
                          <a:pt x="71234" y="1484369"/>
                          <a:pt x="12841" y="1531809"/>
                          <a:pt x="1892" y="1519645"/>
                        </a:cubicBezTo>
                        <a:cubicBezTo>
                          <a:pt x="-9057" y="1507481"/>
                          <a:pt x="31088" y="1436927"/>
                          <a:pt x="31088" y="1410165"/>
                        </a:cubicBezTo>
                        <a:cubicBezTo>
                          <a:pt x="31088" y="1383403"/>
                          <a:pt x="-5407" y="1366373"/>
                          <a:pt x="1892" y="1359074"/>
                        </a:cubicBezTo>
                        <a:cubicBezTo>
                          <a:pt x="9191" y="1351775"/>
                          <a:pt x="45687" y="1383403"/>
                          <a:pt x="74883" y="1366373"/>
                        </a:cubicBezTo>
                        <a:cubicBezTo>
                          <a:pt x="104079" y="1349343"/>
                          <a:pt x="161256" y="1258110"/>
                          <a:pt x="177071" y="1256893"/>
                        </a:cubicBezTo>
                        <a:cubicBezTo>
                          <a:pt x="192886" y="1255677"/>
                          <a:pt x="178288" y="1329879"/>
                          <a:pt x="169772" y="1359074"/>
                        </a:cubicBezTo>
                        <a:cubicBezTo>
                          <a:pt x="161256" y="1388269"/>
                          <a:pt x="123544" y="1413814"/>
                          <a:pt x="125977" y="1432061"/>
                        </a:cubicBezTo>
                        <a:cubicBezTo>
                          <a:pt x="128410" y="1450308"/>
                          <a:pt x="158823" y="1462472"/>
                          <a:pt x="184370" y="1468554"/>
                        </a:cubicBezTo>
                        <a:cubicBezTo>
                          <a:pt x="209917" y="1474636"/>
                          <a:pt x="250062" y="1472203"/>
                          <a:pt x="279259" y="1468554"/>
                        </a:cubicBezTo>
                        <a:cubicBezTo>
                          <a:pt x="308456" y="1464905"/>
                          <a:pt x="359550" y="1446658"/>
                          <a:pt x="359550" y="1446658"/>
                        </a:cubicBezTo>
                        <a:cubicBezTo>
                          <a:pt x="398479" y="1435710"/>
                          <a:pt x="475120" y="1417463"/>
                          <a:pt x="512832" y="1402866"/>
                        </a:cubicBezTo>
                        <a:cubicBezTo>
                          <a:pt x="550544" y="1388269"/>
                          <a:pt x="583390" y="1377321"/>
                          <a:pt x="585823" y="1359074"/>
                        </a:cubicBezTo>
                        <a:cubicBezTo>
                          <a:pt x="588256" y="1340827"/>
                          <a:pt x="552977" y="1317715"/>
                          <a:pt x="527430" y="1293386"/>
                        </a:cubicBezTo>
                        <a:cubicBezTo>
                          <a:pt x="501883" y="1269057"/>
                          <a:pt x="470253" y="1236213"/>
                          <a:pt x="432541" y="1213101"/>
                        </a:cubicBezTo>
                        <a:cubicBezTo>
                          <a:pt x="394829" y="1189989"/>
                          <a:pt x="321838" y="1175392"/>
                          <a:pt x="301157" y="1154712"/>
                        </a:cubicBezTo>
                        <a:cubicBezTo>
                          <a:pt x="280476" y="1134033"/>
                          <a:pt x="321838" y="1119435"/>
                          <a:pt x="308456" y="1089024"/>
                        </a:cubicBezTo>
                        <a:cubicBezTo>
                          <a:pt x="295074" y="1058613"/>
                          <a:pt x="243980" y="1014822"/>
                          <a:pt x="220866" y="972246"/>
                        </a:cubicBezTo>
                        <a:cubicBezTo>
                          <a:pt x="197752" y="929671"/>
                          <a:pt x="179504" y="871281"/>
                          <a:pt x="169772" y="833571"/>
                        </a:cubicBezTo>
                        <a:cubicBezTo>
                          <a:pt x="160040" y="795861"/>
                          <a:pt x="151524" y="782480"/>
                          <a:pt x="162473" y="745987"/>
                        </a:cubicBezTo>
                        <a:cubicBezTo>
                          <a:pt x="173422" y="709494"/>
                          <a:pt x="207484" y="669351"/>
                          <a:pt x="235464" y="614611"/>
                        </a:cubicBezTo>
                        <a:cubicBezTo>
                          <a:pt x="263444" y="559871"/>
                          <a:pt x="325487" y="415115"/>
                          <a:pt x="330353" y="417548"/>
                        </a:cubicBezTo>
                        <a:cubicBezTo>
                          <a:pt x="335219" y="419981"/>
                          <a:pt x="284125" y="564738"/>
                          <a:pt x="264661" y="629209"/>
                        </a:cubicBezTo>
                        <a:cubicBezTo>
                          <a:pt x="245197" y="693680"/>
                          <a:pt x="213567" y="750853"/>
                          <a:pt x="213567" y="804376"/>
                        </a:cubicBezTo>
                        <a:cubicBezTo>
                          <a:pt x="213567" y="857899"/>
                          <a:pt x="219650" y="888311"/>
                          <a:pt x="264661" y="950350"/>
                        </a:cubicBezTo>
                        <a:cubicBezTo>
                          <a:pt x="309672" y="1012389"/>
                          <a:pt x="426458" y="1125518"/>
                          <a:pt x="483635" y="1176608"/>
                        </a:cubicBezTo>
                        <a:cubicBezTo>
                          <a:pt x="540812" y="1227699"/>
                          <a:pt x="582174" y="1239863"/>
                          <a:pt x="607721" y="1256893"/>
                        </a:cubicBezTo>
                        <a:cubicBezTo>
                          <a:pt x="633268" y="1273923"/>
                          <a:pt x="635701" y="1303118"/>
                          <a:pt x="636917" y="1278789"/>
                        </a:cubicBezTo>
                        <a:cubicBezTo>
                          <a:pt x="638133" y="1254460"/>
                          <a:pt x="623536" y="1148630"/>
                          <a:pt x="615020" y="1110920"/>
                        </a:cubicBezTo>
                        <a:cubicBezTo>
                          <a:pt x="606504" y="1073210"/>
                          <a:pt x="610153" y="1068345"/>
                          <a:pt x="585823" y="1052531"/>
                        </a:cubicBezTo>
                        <a:cubicBezTo>
                          <a:pt x="561492" y="1036717"/>
                          <a:pt x="481202" y="1033068"/>
                          <a:pt x="469037" y="1016038"/>
                        </a:cubicBezTo>
                        <a:cubicBezTo>
                          <a:pt x="456872" y="999008"/>
                          <a:pt x="510399" y="968597"/>
                          <a:pt x="512832" y="950350"/>
                        </a:cubicBezTo>
                        <a:cubicBezTo>
                          <a:pt x="515265" y="932103"/>
                          <a:pt x="518914" y="928454"/>
                          <a:pt x="483635" y="906558"/>
                        </a:cubicBezTo>
                        <a:cubicBezTo>
                          <a:pt x="448356" y="884662"/>
                          <a:pt x="320621" y="833571"/>
                          <a:pt x="301157" y="818974"/>
                        </a:cubicBezTo>
                        <a:cubicBezTo>
                          <a:pt x="281693" y="804377"/>
                          <a:pt x="346168" y="849385"/>
                          <a:pt x="366849" y="818974"/>
                        </a:cubicBezTo>
                        <a:cubicBezTo>
                          <a:pt x="387530" y="788563"/>
                          <a:pt x="408211" y="634074"/>
                          <a:pt x="425242" y="636507"/>
                        </a:cubicBezTo>
                        <a:cubicBezTo>
                          <a:pt x="442273" y="638940"/>
                          <a:pt x="459305" y="846952"/>
                          <a:pt x="469037" y="833571"/>
                        </a:cubicBezTo>
                        <a:cubicBezTo>
                          <a:pt x="478769" y="820190"/>
                          <a:pt x="497017" y="641373"/>
                          <a:pt x="483635" y="556222"/>
                        </a:cubicBezTo>
                        <a:cubicBezTo>
                          <a:pt x="470253" y="471071"/>
                          <a:pt x="388746" y="337262"/>
                          <a:pt x="388746" y="322665"/>
                        </a:cubicBezTo>
                        <a:cubicBezTo>
                          <a:pt x="388746" y="308068"/>
                          <a:pt x="458088" y="404167"/>
                          <a:pt x="483635" y="468638"/>
                        </a:cubicBezTo>
                        <a:cubicBezTo>
                          <a:pt x="509182" y="533109"/>
                          <a:pt x="535945" y="653538"/>
                          <a:pt x="542028" y="709494"/>
                        </a:cubicBezTo>
                        <a:cubicBezTo>
                          <a:pt x="548111" y="765450"/>
                          <a:pt x="514048" y="767883"/>
                          <a:pt x="520131" y="804376"/>
                        </a:cubicBezTo>
                        <a:cubicBezTo>
                          <a:pt x="526214" y="840869"/>
                          <a:pt x="550544" y="895610"/>
                          <a:pt x="578524" y="928454"/>
                        </a:cubicBezTo>
                        <a:cubicBezTo>
                          <a:pt x="606504" y="961298"/>
                          <a:pt x="662464" y="1009955"/>
                          <a:pt x="688011" y="1001440"/>
                        </a:cubicBezTo>
                        <a:cubicBezTo>
                          <a:pt x="713558" y="992925"/>
                          <a:pt x="713558" y="915073"/>
                          <a:pt x="731806" y="877363"/>
                        </a:cubicBezTo>
                        <a:cubicBezTo>
                          <a:pt x="750054" y="839653"/>
                          <a:pt x="778034" y="811675"/>
                          <a:pt x="797498" y="775182"/>
                        </a:cubicBezTo>
                        <a:cubicBezTo>
                          <a:pt x="816962" y="738689"/>
                          <a:pt x="852242" y="709494"/>
                          <a:pt x="848592" y="658403"/>
                        </a:cubicBezTo>
                        <a:cubicBezTo>
                          <a:pt x="844943" y="607312"/>
                          <a:pt x="793849" y="547707"/>
                          <a:pt x="775601" y="468638"/>
                        </a:cubicBezTo>
                        <a:cubicBezTo>
                          <a:pt x="757353" y="389569"/>
                          <a:pt x="737888" y="256978"/>
                          <a:pt x="739105" y="183991"/>
                        </a:cubicBezTo>
                        <a:cubicBezTo>
                          <a:pt x="740321" y="111005"/>
                          <a:pt x="775601" y="58697"/>
                          <a:pt x="782900" y="30719"/>
                        </a:cubicBezTo>
                        <a:cubicBezTo>
                          <a:pt x="790199" y="2741"/>
                          <a:pt x="781683" y="-14289"/>
                          <a:pt x="782900" y="16122"/>
                        </a:cubicBezTo>
                        <a:cubicBezTo>
                          <a:pt x="784117" y="46533"/>
                          <a:pt x="790199" y="213185"/>
                          <a:pt x="790199" y="213185"/>
                        </a:cubicBezTo>
                      </a:path>
                    </a:pathLst>
                  </a:custGeom>
                  <a:solidFill>
                    <a:schemeClr val="accent5">
                      <a:lumMod val="60000"/>
                      <a:lumOff val="40000"/>
                    </a:schemeClr>
                  </a:solidFill>
                  <a:ln w="3175">
                    <a:solidFill>
                      <a:srgbClr val="00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04" name="Freeform 503">
                    <a:extLst>
                      <a:ext uri="{FF2B5EF4-FFF2-40B4-BE49-F238E27FC236}">
                        <a16:creationId xmlns:a16="http://schemas.microsoft.com/office/drawing/2014/main" xmlns="" id="{9B0D01F5-AF06-0A4A-89D1-A3EA8A2D0D26}"/>
                      </a:ext>
                    </a:extLst>
                  </p:cNvPr>
                  <p:cNvSpPr/>
                  <p:nvPr/>
                </p:nvSpPr>
                <p:spPr>
                  <a:xfrm rot="15846720" flipH="1">
                    <a:off x="2009732" y="2920940"/>
                    <a:ext cx="126406" cy="125210"/>
                  </a:xfrm>
                  <a:custGeom>
                    <a:avLst/>
                    <a:gdLst>
                      <a:gd name="connsiteX0" fmla="*/ 117621 w 416931"/>
                      <a:gd name="connsiteY0" fmla="*/ 6855 h 450999"/>
                      <a:gd name="connsiteX1" fmla="*/ 8134 w 416931"/>
                      <a:gd name="connsiteY1" fmla="*/ 116335 h 450999"/>
                      <a:gd name="connsiteX2" fmla="*/ 22732 w 416931"/>
                      <a:gd name="connsiteY2" fmla="*/ 225815 h 450999"/>
                      <a:gd name="connsiteX3" fmla="*/ 139519 w 416931"/>
                      <a:gd name="connsiteY3" fmla="*/ 349892 h 450999"/>
                      <a:gd name="connsiteX4" fmla="*/ 285501 w 416931"/>
                      <a:gd name="connsiteY4" fmla="*/ 444775 h 450999"/>
                      <a:gd name="connsiteX5" fmla="*/ 373091 w 416931"/>
                      <a:gd name="connsiteY5" fmla="*/ 430178 h 450999"/>
                      <a:gd name="connsiteX6" fmla="*/ 416886 w 416931"/>
                      <a:gd name="connsiteY6" fmla="*/ 335295 h 450999"/>
                      <a:gd name="connsiteX7" fmla="*/ 365792 w 416931"/>
                      <a:gd name="connsiteY7" fmla="*/ 247711 h 450999"/>
                      <a:gd name="connsiteX8" fmla="*/ 380390 w 416931"/>
                      <a:gd name="connsiteY8" fmla="*/ 101738 h 450999"/>
                      <a:gd name="connsiteX9" fmla="*/ 307399 w 416931"/>
                      <a:gd name="connsiteY9" fmla="*/ 43349 h 450999"/>
                      <a:gd name="connsiteX10" fmla="*/ 234407 w 416931"/>
                      <a:gd name="connsiteY10" fmla="*/ 14154 h 450999"/>
                      <a:gd name="connsiteX11" fmla="*/ 117621 w 416931"/>
                      <a:gd name="connsiteY11" fmla="*/ 6855 h 450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16931" h="450999">
                        <a:moveTo>
                          <a:pt x="117621" y="6855"/>
                        </a:moveTo>
                        <a:cubicBezTo>
                          <a:pt x="79909" y="23885"/>
                          <a:pt x="23949" y="79842"/>
                          <a:pt x="8134" y="116335"/>
                        </a:cubicBezTo>
                        <a:cubicBezTo>
                          <a:pt x="-7681" y="152828"/>
                          <a:pt x="834" y="186889"/>
                          <a:pt x="22732" y="225815"/>
                        </a:cubicBezTo>
                        <a:cubicBezTo>
                          <a:pt x="44629" y="264741"/>
                          <a:pt x="95724" y="313399"/>
                          <a:pt x="139519" y="349892"/>
                        </a:cubicBezTo>
                        <a:cubicBezTo>
                          <a:pt x="183314" y="386385"/>
                          <a:pt x="246572" y="431394"/>
                          <a:pt x="285501" y="444775"/>
                        </a:cubicBezTo>
                        <a:cubicBezTo>
                          <a:pt x="324430" y="458156"/>
                          <a:pt x="351194" y="448425"/>
                          <a:pt x="373091" y="430178"/>
                        </a:cubicBezTo>
                        <a:cubicBezTo>
                          <a:pt x="394988" y="411931"/>
                          <a:pt x="418102" y="365706"/>
                          <a:pt x="416886" y="335295"/>
                        </a:cubicBezTo>
                        <a:cubicBezTo>
                          <a:pt x="415670" y="304884"/>
                          <a:pt x="371875" y="286637"/>
                          <a:pt x="365792" y="247711"/>
                        </a:cubicBezTo>
                        <a:cubicBezTo>
                          <a:pt x="359709" y="208785"/>
                          <a:pt x="390122" y="135798"/>
                          <a:pt x="380390" y="101738"/>
                        </a:cubicBezTo>
                        <a:cubicBezTo>
                          <a:pt x="370658" y="67678"/>
                          <a:pt x="331729" y="57946"/>
                          <a:pt x="307399" y="43349"/>
                        </a:cubicBezTo>
                        <a:cubicBezTo>
                          <a:pt x="283069" y="28752"/>
                          <a:pt x="262387" y="19020"/>
                          <a:pt x="234407" y="14154"/>
                        </a:cubicBezTo>
                        <a:cubicBezTo>
                          <a:pt x="206427" y="9288"/>
                          <a:pt x="155333" y="-10175"/>
                          <a:pt x="117621" y="685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5">
                          <a:lumMod val="20000"/>
                          <a:lumOff val="80000"/>
                        </a:schemeClr>
                      </a:gs>
                      <a:gs pos="99000">
                        <a:schemeClr val="accent5">
                          <a:lumMod val="75000"/>
                        </a:schemeClr>
                      </a:gs>
                      <a:gs pos="36000">
                        <a:schemeClr val="accent5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3175"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505" name="Freeform 504">
                  <a:extLst>
                    <a:ext uri="{FF2B5EF4-FFF2-40B4-BE49-F238E27FC236}">
                      <a16:creationId xmlns:a16="http://schemas.microsoft.com/office/drawing/2014/main" xmlns="" id="{454EF7F3-CA0F-6143-86BF-11A9047F000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7731801">
                  <a:off x="5999299" y="2825475"/>
                  <a:ext cx="340848" cy="512087"/>
                </a:xfrm>
                <a:custGeom>
                  <a:avLst/>
                  <a:gdLst>
                    <a:gd name="connsiteX0" fmla="*/ 746404 w 2015889"/>
                    <a:gd name="connsiteY0" fmla="*/ 74511 h 3307417"/>
                    <a:gd name="connsiteX1" fmla="*/ 790199 w 2015889"/>
                    <a:gd name="connsiteY1" fmla="*/ 1524 h 3307417"/>
                    <a:gd name="connsiteX2" fmla="*/ 782900 w 2015889"/>
                    <a:gd name="connsiteY2" fmla="*/ 118303 h 3307417"/>
                    <a:gd name="connsiteX3" fmla="*/ 797498 w 2015889"/>
                    <a:gd name="connsiteY3" fmla="*/ 315366 h 3307417"/>
                    <a:gd name="connsiteX4" fmla="*/ 833994 w 2015889"/>
                    <a:gd name="connsiteY4" fmla="*/ 534326 h 3307417"/>
                    <a:gd name="connsiteX5" fmla="*/ 899686 w 2015889"/>
                    <a:gd name="connsiteY5" fmla="*/ 607313 h 3307417"/>
                    <a:gd name="connsiteX6" fmla="*/ 943481 w 2015889"/>
                    <a:gd name="connsiteY6" fmla="*/ 636507 h 3307417"/>
                    <a:gd name="connsiteX7" fmla="*/ 1096763 w 2015889"/>
                    <a:gd name="connsiteY7" fmla="*/ 570819 h 3307417"/>
                    <a:gd name="connsiteX8" fmla="*/ 1206250 w 2015889"/>
                    <a:gd name="connsiteY8" fmla="*/ 490534 h 3307417"/>
                    <a:gd name="connsiteX9" fmla="*/ 1308438 w 2015889"/>
                    <a:gd name="connsiteY9" fmla="*/ 439444 h 3307417"/>
                    <a:gd name="connsiteX10" fmla="*/ 1169755 w 2015889"/>
                    <a:gd name="connsiteY10" fmla="*/ 563521 h 3307417"/>
                    <a:gd name="connsiteX11" fmla="*/ 1052968 w 2015889"/>
                    <a:gd name="connsiteY11" fmla="*/ 643806 h 3307417"/>
                    <a:gd name="connsiteX12" fmla="*/ 950780 w 2015889"/>
                    <a:gd name="connsiteY12" fmla="*/ 694897 h 3307417"/>
                    <a:gd name="connsiteX13" fmla="*/ 870490 w 2015889"/>
                    <a:gd name="connsiteY13" fmla="*/ 775182 h 3307417"/>
                    <a:gd name="connsiteX14" fmla="*/ 804798 w 2015889"/>
                    <a:gd name="connsiteY14" fmla="*/ 833571 h 3307417"/>
                    <a:gd name="connsiteX15" fmla="*/ 797498 w 2015889"/>
                    <a:gd name="connsiteY15" fmla="*/ 935752 h 3307417"/>
                    <a:gd name="connsiteX16" fmla="*/ 746404 w 2015889"/>
                    <a:gd name="connsiteY16" fmla="*/ 1045232 h 3307417"/>
                    <a:gd name="connsiteX17" fmla="*/ 804798 w 2015889"/>
                    <a:gd name="connsiteY17" fmla="*/ 1176608 h 3307417"/>
                    <a:gd name="connsiteX18" fmla="*/ 826695 w 2015889"/>
                    <a:gd name="connsiteY18" fmla="*/ 1256893 h 3307417"/>
                    <a:gd name="connsiteX19" fmla="*/ 885088 w 2015889"/>
                    <a:gd name="connsiteY19" fmla="*/ 1271490 h 3307417"/>
                    <a:gd name="connsiteX20" fmla="*/ 972678 w 2015889"/>
                    <a:gd name="connsiteY20" fmla="*/ 1249595 h 3307417"/>
                    <a:gd name="connsiteX21" fmla="*/ 1001874 w 2015889"/>
                    <a:gd name="connsiteY21" fmla="*/ 1169309 h 3307417"/>
                    <a:gd name="connsiteX22" fmla="*/ 1001874 w 2015889"/>
                    <a:gd name="connsiteY22" fmla="*/ 1045232 h 3307417"/>
                    <a:gd name="connsiteX23" fmla="*/ 1009173 w 2015889"/>
                    <a:gd name="connsiteY23" fmla="*/ 928454 h 3307417"/>
                    <a:gd name="connsiteX24" fmla="*/ 994575 w 2015889"/>
                    <a:gd name="connsiteY24" fmla="*/ 818974 h 3307417"/>
                    <a:gd name="connsiteX25" fmla="*/ 1001874 w 2015889"/>
                    <a:gd name="connsiteY25" fmla="*/ 753286 h 3307417"/>
                    <a:gd name="connsiteX26" fmla="*/ 1038370 w 2015889"/>
                    <a:gd name="connsiteY26" fmla="*/ 658403 h 3307417"/>
                    <a:gd name="connsiteX27" fmla="*/ 1052968 w 2015889"/>
                    <a:gd name="connsiteY27" fmla="*/ 789779 h 3307417"/>
                    <a:gd name="connsiteX28" fmla="*/ 1082165 w 2015889"/>
                    <a:gd name="connsiteY28" fmla="*/ 950350 h 3307417"/>
                    <a:gd name="connsiteX29" fmla="*/ 1082165 w 2015889"/>
                    <a:gd name="connsiteY29" fmla="*/ 1067128 h 3307417"/>
                    <a:gd name="connsiteX30" fmla="*/ 1125960 w 2015889"/>
                    <a:gd name="connsiteY30" fmla="*/ 1147413 h 3307417"/>
                    <a:gd name="connsiteX31" fmla="*/ 1213549 w 2015889"/>
                    <a:gd name="connsiteY31" fmla="*/ 1162011 h 3307417"/>
                    <a:gd name="connsiteX32" fmla="*/ 1315737 w 2015889"/>
                    <a:gd name="connsiteY32" fmla="*/ 1118219 h 3307417"/>
                    <a:gd name="connsiteX33" fmla="*/ 1417925 w 2015889"/>
                    <a:gd name="connsiteY33" fmla="*/ 979544 h 3307417"/>
                    <a:gd name="connsiteX34" fmla="*/ 1461720 w 2015889"/>
                    <a:gd name="connsiteY34" fmla="*/ 833571 h 3307417"/>
                    <a:gd name="connsiteX35" fmla="*/ 1483618 w 2015889"/>
                    <a:gd name="connsiteY35" fmla="*/ 782480 h 3307417"/>
                    <a:gd name="connsiteX36" fmla="*/ 1578507 w 2015889"/>
                    <a:gd name="connsiteY36" fmla="*/ 724091 h 3307417"/>
                    <a:gd name="connsiteX37" fmla="*/ 1629601 w 2015889"/>
                    <a:gd name="connsiteY37" fmla="*/ 673001 h 3307417"/>
                    <a:gd name="connsiteX38" fmla="*/ 1695293 w 2015889"/>
                    <a:gd name="connsiteY38" fmla="*/ 607313 h 3307417"/>
                    <a:gd name="connsiteX39" fmla="*/ 1760985 w 2015889"/>
                    <a:gd name="connsiteY39" fmla="*/ 534326 h 3307417"/>
                    <a:gd name="connsiteX40" fmla="*/ 1863173 w 2015889"/>
                    <a:gd name="connsiteY40" fmla="*/ 497833 h 3307417"/>
                    <a:gd name="connsiteX41" fmla="*/ 1812079 w 2015889"/>
                    <a:gd name="connsiteY41" fmla="*/ 570819 h 3307417"/>
                    <a:gd name="connsiteX42" fmla="*/ 1746387 w 2015889"/>
                    <a:gd name="connsiteY42" fmla="*/ 629209 h 3307417"/>
                    <a:gd name="connsiteX43" fmla="*/ 1549310 w 2015889"/>
                    <a:gd name="connsiteY43" fmla="*/ 789779 h 3307417"/>
                    <a:gd name="connsiteX44" fmla="*/ 1490917 w 2015889"/>
                    <a:gd name="connsiteY44" fmla="*/ 913856 h 3307417"/>
                    <a:gd name="connsiteX45" fmla="*/ 1388729 w 2015889"/>
                    <a:gd name="connsiteY45" fmla="*/ 1096323 h 3307417"/>
                    <a:gd name="connsiteX46" fmla="*/ 1352233 w 2015889"/>
                    <a:gd name="connsiteY46" fmla="*/ 1154712 h 3307417"/>
                    <a:gd name="connsiteX47" fmla="*/ 1483618 w 2015889"/>
                    <a:gd name="connsiteY47" fmla="*/ 1110920 h 3307417"/>
                    <a:gd name="connsiteX48" fmla="*/ 1585806 w 2015889"/>
                    <a:gd name="connsiteY48" fmla="*/ 1140115 h 3307417"/>
                    <a:gd name="connsiteX49" fmla="*/ 1702592 w 2015889"/>
                    <a:gd name="connsiteY49" fmla="*/ 1169309 h 3307417"/>
                    <a:gd name="connsiteX50" fmla="*/ 1819378 w 2015889"/>
                    <a:gd name="connsiteY50" fmla="*/ 1198504 h 3307417"/>
                    <a:gd name="connsiteX51" fmla="*/ 1804780 w 2015889"/>
                    <a:gd name="connsiteY51" fmla="*/ 1256893 h 3307417"/>
                    <a:gd name="connsiteX52" fmla="*/ 1775583 w 2015889"/>
                    <a:gd name="connsiteY52" fmla="*/ 1264192 h 3307417"/>
                    <a:gd name="connsiteX53" fmla="*/ 1636900 w 2015889"/>
                    <a:gd name="connsiteY53" fmla="*/ 1198504 h 3307417"/>
                    <a:gd name="connsiteX54" fmla="*/ 1498216 w 2015889"/>
                    <a:gd name="connsiteY54" fmla="*/ 1162011 h 3307417"/>
                    <a:gd name="connsiteX55" fmla="*/ 1293840 w 2015889"/>
                    <a:gd name="connsiteY55" fmla="*/ 1191205 h 3307417"/>
                    <a:gd name="connsiteX56" fmla="*/ 1191652 w 2015889"/>
                    <a:gd name="connsiteY56" fmla="*/ 1300685 h 3307417"/>
                    <a:gd name="connsiteX57" fmla="*/ 1104062 w 2015889"/>
                    <a:gd name="connsiteY57" fmla="*/ 1395568 h 3307417"/>
                    <a:gd name="connsiteX58" fmla="*/ 1104062 w 2015889"/>
                    <a:gd name="connsiteY58" fmla="*/ 1490450 h 3307417"/>
                    <a:gd name="connsiteX59" fmla="*/ 1118661 w 2015889"/>
                    <a:gd name="connsiteY59" fmla="*/ 1621826 h 3307417"/>
                    <a:gd name="connsiteX60" fmla="*/ 1177054 w 2015889"/>
                    <a:gd name="connsiteY60" fmla="*/ 1665618 h 3307417"/>
                    <a:gd name="connsiteX61" fmla="*/ 1264643 w 2015889"/>
                    <a:gd name="connsiteY61" fmla="*/ 1738604 h 3307417"/>
                    <a:gd name="connsiteX62" fmla="*/ 1359532 w 2015889"/>
                    <a:gd name="connsiteY62" fmla="*/ 1745903 h 3307417"/>
                    <a:gd name="connsiteX63" fmla="*/ 1425225 w 2015889"/>
                    <a:gd name="connsiteY63" fmla="*/ 1775098 h 3307417"/>
                    <a:gd name="connsiteX64" fmla="*/ 1563908 w 2015889"/>
                    <a:gd name="connsiteY64" fmla="*/ 1767799 h 3307417"/>
                    <a:gd name="connsiteX65" fmla="*/ 1636900 w 2015889"/>
                    <a:gd name="connsiteY65" fmla="*/ 1818890 h 3307417"/>
                    <a:gd name="connsiteX66" fmla="*/ 1680695 w 2015889"/>
                    <a:gd name="connsiteY66" fmla="*/ 1826188 h 3307417"/>
                    <a:gd name="connsiteX67" fmla="*/ 1724489 w 2015889"/>
                    <a:gd name="connsiteY67" fmla="*/ 1753202 h 3307417"/>
                    <a:gd name="connsiteX68" fmla="*/ 1775583 w 2015889"/>
                    <a:gd name="connsiteY68" fmla="*/ 1767799 h 3307417"/>
                    <a:gd name="connsiteX69" fmla="*/ 1819378 w 2015889"/>
                    <a:gd name="connsiteY69" fmla="*/ 1775098 h 3307417"/>
                    <a:gd name="connsiteX70" fmla="*/ 1855874 w 2015889"/>
                    <a:gd name="connsiteY70" fmla="*/ 1753202 h 3307417"/>
                    <a:gd name="connsiteX71" fmla="*/ 1877771 w 2015889"/>
                    <a:gd name="connsiteY71" fmla="*/ 1848084 h 3307417"/>
                    <a:gd name="connsiteX72" fmla="*/ 1979959 w 2015889"/>
                    <a:gd name="connsiteY72" fmla="*/ 1877279 h 3307417"/>
                    <a:gd name="connsiteX73" fmla="*/ 2009156 w 2015889"/>
                    <a:gd name="connsiteY73" fmla="*/ 1906474 h 3307417"/>
                    <a:gd name="connsiteX74" fmla="*/ 1863173 w 2015889"/>
                    <a:gd name="connsiteY74" fmla="*/ 1891876 h 3307417"/>
                    <a:gd name="connsiteX75" fmla="*/ 1870472 w 2015889"/>
                    <a:gd name="connsiteY75" fmla="*/ 1979460 h 3307417"/>
                    <a:gd name="connsiteX76" fmla="*/ 1833977 w 2015889"/>
                    <a:gd name="connsiteY76" fmla="*/ 1957564 h 3307417"/>
                    <a:gd name="connsiteX77" fmla="*/ 1739088 w 2015889"/>
                    <a:gd name="connsiteY77" fmla="*/ 1855383 h 3307417"/>
                    <a:gd name="connsiteX78" fmla="*/ 1651498 w 2015889"/>
                    <a:gd name="connsiteY78" fmla="*/ 1877279 h 3307417"/>
                    <a:gd name="connsiteX79" fmla="*/ 1571207 w 2015889"/>
                    <a:gd name="connsiteY79" fmla="*/ 1818890 h 3307417"/>
                    <a:gd name="connsiteX80" fmla="*/ 1447122 w 2015889"/>
                    <a:gd name="connsiteY80" fmla="*/ 1826188 h 3307417"/>
                    <a:gd name="connsiteX81" fmla="*/ 1286541 w 2015889"/>
                    <a:gd name="connsiteY81" fmla="*/ 1869980 h 3307417"/>
                    <a:gd name="connsiteX82" fmla="*/ 1250045 w 2015889"/>
                    <a:gd name="connsiteY82" fmla="*/ 1899175 h 3307417"/>
                    <a:gd name="connsiteX83" fmla="*/ 1264643 w 2015889"/>
                    <a:gd name="connsiteY83" fmla="*/ 1964863 h 3307417"/>
                    <a:gd name="connsiteX84" fmla="*/ 1293840 w 2015889"/>
                    <a:gd name="connsiteY84" fmla="*/ 2110836 h 3307417"/>
                    <a:gd name="connsiteX85" fmla="*/ 1352233 w 2015889"/>
                    <a:gd name="connsiteY85" fmla="*/ 2191121 h 3307417"/>
                    <a:gd name="connsiteX86" fmla="*/ 1396028 w 2015889"/>
                    <a:gd name="connsiteY86" fmla="*/ 2264108 h 3307417"/>
                    <a:gd name="connsiteX87" fmla="*/ 1403327 w 2015889"/>
                    <a:gd name="connsiteY87" fmla="*/ 2198420 h 3307417"/>
                    <a:gd name="connsiteX88" fmla="*/ 1483618 w 2015889"/>
                    <a:gd name="connsiteY88" fmla="*/ 2213017 h 3307417"/>
                    <a:gd name="connsiteX89" fmla="*/ 1461720 w 2015889"/>
                    <a:gd name="connsiteY89" fmla="*/ 2322497 h 3307417"/>
                    <a:gd name="connsiteX90" fmla="*/ 1490917 w 2015889"/>
                    <a:gd name="connsiteY90" fmla="*/ 2358990 h 3307417"/>
                    <a:gd name="connsiteX91" fmla="*/ 1512814 w 2015889"/>
                    <a:gd name="connsiteY91" fmla="*/ 2410081 h 3307417"/>
                    <a:gd name="connsiteX92" fmla="*/ 1702592 w 2015889"/>
                    <a:gd name="connsiteY92" fmla="*/ 2519561 h 3307417"/>
                    <a:gd name="connsiteX93" fmla="*/ 1760985 w 2015889"/>
                    <a:gd name="connsiteY93" fmla="*/ 2585249 h 3307417"/>
                    <a:gd name="connsiteX94" fmla="*/ 1936164 w 2015889"/>
                    <a:gd name="connsiteY94" fmla="*/ 2716624 h 3307417"/>
                    <a:gd name="connsiteX95" fmla="*/ 1790182 w 2015889"/>
                    <a:gd name="connsiteY95" fmla="*/ 2665534 h 3307417"/>
                    <a:gd name="connsiteX96" fmla="*/ 1797481 w 2015889"/>
                    <a:gd name="connsiteY96" fmla="*/ 2782312 h 3307417"/>
                    <a:gd name="connsiteX97" fmla="*/ 1739088 w 2015889"/>
                    <a:gd name="connsiteY97" fmla="*/ 2972077 h 3307417"/>
                    <a:gd name="connsiteX98" fmla="*/ 1731789 w 2015889"/>
                    <a:gd name="connsiteY98" fmla="*/ 2964779 h 3307417"/>
                    <a:gd name="connsiteX99" fmla="*/ 1739088 w 2015889"/>
                    <a:gd name="connsiteY99" fmla="*/ 2840702 h 3307417"/>
                    <a:gd name="connsiteX100" fmla="*/ 1717190 w 2015889"/>
                    <a:gd name="connsiteY100" fmla="*/ 2629041 h 3307417"/>
                    <a:gd name="connsiteX101" fmla="*/ 1549310 w 2015889"/>
                    <a:gd name="connsiteY101" fmla="*/ 2483067 h 3307417"/>
                    <a:gd name="connsiteX102" fmla="*/ 1520113 w 2015889"/>
                    <a:gd name="connsiteY102" fmla="*/ 2723923 h 3307417"/>
                    <a:gd name="connsiteX103" fmla="*/ 1490917 w 2015889"/>
                    <a:gd name="connsiteY103" fmla="*/ 2738520 h 3307417"/>
                    <a:gd name="connsiteX104" fmla="*/ 1512814 w 2015889"/>
                    <a:gd name="connsiteY104" fmla="*/ 2526859 h 3307417"/>
                    <a:gd name="connsiteX105" fmla="*/ 1483618 w 2015889"/>
                    <a:gd name="connsiteY105" fmla="*/ 2424678 h 3307417"/>
                    <a:gd name="connsiteX106" fmla="*/ 1403327 w 2015889"/>
                    <a:gd name="connsiteY106" fmla="*/ 2402782 h 3307417"/>
                    <a:gd name="connsiteX107" fmla="*/ 1337635 w 2015889"/>
                    <a:gd name="connsiteY107" fmla="*/ 2278705 h 3307417"/>
                    <a:gd name="connsiteX108" fmla="*/ 1264643 w 2015889"/>
                    <a:gd name="connsiteY108" fmla="*/ 2205718 h 3307417"/>
                    <a:gd name="connsiteX109" fmla="*/ 1045669 w 2015889"/>
                    <a:gd name="connsiteY109" fmla="*/ 2556054 h 3307417"/>
                    <a:gd name="connsiteX110" fmla="*/ 1096763 w 2015889"/>
                    <a:gd name="connsiteY110" fmla="*/ 2665534 h 3307417"/>
                    <a:gd name="connsiteX111" fmla="*/ 1133259 w 2015889"/>
                    <a:gd name="connsiteY111" fmla="*/ 2855299 h 3307417"/>
                    <a:gd name="connsiteX112" fmla="*/ 1089464 w 2015889"/>
                    <a:gd name="connsiteY112" fmla="*/ 2899091 h 3307417"/>
                    <a:gd name="connsiteX113" fmla="*/ 1045669 w 2015889"/>
                    <a:gd name="connsiteY113" fmla="*/ 2731222 h 3307417"/>
                    <a:gd name="connsiteX114" fmla="*/ 987276 w 2015889"/>
                    <a:gd name="connsiteY114" fmla="*/ 2614443 h 3307417"/>
                    <a:gd name="connsiteX115" fmla="*/ 1031071 w 2015889"/>
                    <a:gd name="connsiteY115" fmla="*/ 2497665 h 3307417"/>
                    <a:gd name="connsiteX116" fmla="*/ 1191652 w 2015889"/>
                    <a:gd name="connsiteY116" fmla="*/ 2242212 h 3307417"/>
                    <a:gd name="connsiteX117" fmla="*/ 1220849 w 2015889"/>
                    <a:gd name="connsiteY117" fmla="*/ 2154628 h 3307417"/>
                    <a:gd name="connsiteX118" fmla="*/ 1067567 w 2015889"/>
                    <a:gd name="connsiteY118" fmla="*/ 1913772 h 3307417"/>
                    <a:gd name="connsiteX119" fmla="*/ 1009173 w 2015889"/>
                    <a:gd name="connsiteY119" fmla="*/ 2001356 h 3307417"/>
                    <a:gd name="connsiteX120" fmla="*/ 950780 w 2015889"/>
                    <a:gd name="connsiteY120" fmla="*/ 2118135 h 3307417"/>
                    <a:gd name="connsiteX121" fmla="*/ 950780 w 2015889"/>
                    <a:gd name="connsiteY121" fmla="*/ 2227614 h 3307417"/>
                    <a:gd name="connsiteX122" fmla="*/ 892387 w 2015889"/>
                    <a:gd name="connsiteY122" fmla="*/ 2402782 h 3307417"/>
                    <a:gd name="connsiteX123" fmla="*/ 863191 w 2015889"/>
                    <a:gd name="connsiteY123" fmla="*/ 2534158 h 3307417"/>
                    <a:gd name="connsiteX124" fmla="*/ 921584 w 2015889"/>
                    <a:gd name="connsiteY124" fmla="*/ 2760416 h 3307417"/>
                    <a:gd name="connsiteX125" fmla="*/ 1009173 w 2015889"/>
                    <a:gd name="connsiteY125" fmla="*/ 2913688 h 3307417"/>
                    <a:gd name="connsiteX126" fmla="*/ 1125960 w 2015889"/>
                    <a:gd name="connsiteY126" fmla="*/ 3023168 h 3307417"/>
                    <a:gd name="connsiteX127" fmla="*/ 1250045 w 2015889"/>
                    <a:gd name="connsiteY127" fmla="*/ 3183738 h 3307417"/>
                    <a:gd name="connsiteX128" fmla="*/ 1476319 w 2015889"/>
                    <a:gd name="connsiteY128" fmla="*/ 3256725 h 3307417"/>
                    <a:gd name="connsiteX129" fmla="*/ 1301139 w 2015889"/>
                    <a:gd name="connsiteY129" fmla="*/ 3242128 h 3307417"/>
                    <a:gd name="connsiteX130" fmla="*/ 1235447 w 2015889"/>
                    <a:gd name="connsiteY130" fmla="*/ 3278621 h 3307417"/>
                    <a:gd name="connsiteX131" fmla="*/ 1191652 w 2015889"/>
                    <a:gd name="connsiteY131" fmla="*/ 3183738 h 3307417"/>
                    <a:gd name="connsiteX132" fmla="*/ 1052968 w 2015889"/>
                    <a:gd name="connsiteY132" fmla="*/ 2979376 h 3307417"/>
                    <a:gd name="connsiteX133" fmla="*/ 943481 w 2015889"/>
                    <a:gd name="connsiteY133" fmla="*/ 2899091 h 3307417"/>
                    <a:gd name="connsiteX134" fmla="*/ 943481 w 2015889"/>
                    <a:gd name="connsiteY134" fmla="*/ 3118051 h 3307417"/>
                    <a:gd name="connsiteX135" fmla="*/ 1009173 w 2015889"/>
                    <a:gd name="connsiteY135" fmla="*/ 3293218 h 3307417"/>
                    <a:gd name="connsiteX136" fmla="*/ 958079 w 2015889"/>
                    <a:gd name="connsiteY136" fmla="*/ 3278621 h 3307417"/>
                    <a:gd name="connsiteX137" fmla="*/ 936182 w 2015889"/>
                    <a:gd name="connsiteY137" fmla="*/ 3132648 h 3307417"/>
                    <a:gd name="connsiteX138" fmla="*/ 906985 w 2015889"/>
                    <a:gd name="connsiteY138" fmla="*/ 2869896 h 3307417"/>
                    <a:gd name="connsiteX139" fmla="*/ 848592 w 2015889"/>
                    <a:gd name="connsiteY139" fmla="*/ 2658235 h 3307417"/>
                    <a:gd name="connsiteX140" fmla="*/ 804798 w 2015889"/>
                    <a:gd name="connsiteY140" fmla="*/ 2556054 h 3307417"/>
                    <a:gd name="connsiteX141" fmla="*/ 812097 w 2015889"/>
                    <a:gd name="connsiteY141" fmla="*/ 2410081 h 3307417"/>
                    <a:gd name="connsiteX142" fmla="*/ 899686 w 2015889"/>
                    <a:gd name="connsiteY142" fmla="*/ 2161927 h 3307417"/>
                    <a:gd name="connsiteX143" fmla="*/ 914285 w 2015889"/>
                    <a:gd name="connsiteY143" fmla="*/ 2030551 h 3307417"/>
                    <a:gd name="connsiteX144" fmla="*/ 885088 w 2015889"/>
                    <a:gd name="connsiteY144" fmla="*/ 1972161 h 3307417"/>
                    <a:gd name="connsiteX145" fmla="*/ 848592 w 2015889"/>
                    <a:gd name="connsiteY145" fmla="*/ 1964863 h 3307417"/>
                    <a:gd name="connsiteX146" fmla="*/ 819396 w 2015889"/>
                    <a:gd name="connsiteY146" fmla="*/ 2052447 h 3307417"/>
                    <a:gd name="connsiteX147" fmla="*/ 797498 w 2015889"/>
                    <a:gd name="connsiteY147" fmla="*/ 2227614 h 3307417"/>
                    <a:gd name="connsiteX148" fmla="*/ 804798 w 2015889"/>
                    <a:gd name="connsiteY148" fmla="*/ 2307900 h 3307417"/>
                    <a:gd name="connsiteX149" fmla="*/ 775601 w 2015889"/>
                    <a:gd name="connsiteY149" fmla="*/ 2322497 h 3307417"/>
                    <a:gd name="connsiteX150" fmla="*/ 775601 w 2015889"/>
                    <a:gd name="connsiteY150" fmla="*/ 2410081 h 3307417"/>
                    <a:gd name="connsiteX151" fmla="*/ 731806 w 2015889"/>
                    <a:gd name="connsiteY151" fmla="*/ 2461171 h 3307417"/>
                    <a:gd name="connsiteX152" fmla="*/ 731806 w 2015889"/>
                    <a:gd name="connsiteY152" fmla="*/ 2556054 h 3307417"/>
                    <a:gd name="connsiteX153" fmla="*/ 739105 w 2015889"/>
                    <a:gd name="connsiteY153" fmla="*/ 2607145 h 3307417"/>
                    <a:gd name="connsiteX154" fmla="*/ 702610 w 2015889"/>
                    <a:gd name="connsiteY154" fmla="*/ 2446574 h 3307417"/>
                    <a:gd name="connsiteX155" fmla="*/ 753704 w 2015889"/>
                    <a:gd name="connsiteY155" fmla="*/ 2329796 h 3307417"/>
                    <a:gd name="connsiteX156" fmla="*/ 709909 w 2015889"/>
                    <a:gd name="connsiteY156" fmla="*/ 2213017 h 3307417"/>
                    <a:gd name="connsiteX157" fmla="*/ 644216 w 2015889"/>
                    <a:gd name="connsiteY157" fmla="*/ 2191121 h 3307417"/>
                    <a:gd name="connsiteX158" fmla="*/ 702610 w 2015889"/>
                    <a:gd name="connsiteY158" fmla="*/ 2154628 h 3307417"/>
                    <a:gd name="connsiteX159" fmla="*/ 688011 w 2015889"/>
                    <a:gd name="connsiteY159" fmla="*/ 2081641 h 3307417"/>
                    <a:gd name="connsiteX160" fmla="*/ 498234 w 2015889"/>
                    <a:gd name="connsiteY160" fmla="*/ 2198420 h 3307417"/>
                    <a:gd name="connsiteX161" fmla="*/ 469037 w 2015889"/>
                    <a:gd name="connsiteY161" fmla="*/ 2154628 h 3307417"/>
                    <a:gd name="connsiteX162" fmla="*/ 629618 w 2015889"/>
                    <a:gd name="connsiteY162" fmla="*/ 2081641 h 3307417"/>
                    <a:gd name="connsiteX163" fmla="*/ 476336 w 2015889"/>
                    <a:gd name="connsiteY163" fmla="*/ 1884578 h 3307417"/>
                    <a:gd name="connsiteX164" fmla="*/ 658815 w 2015889"/>
                    <a:gd name="connsiteY164" fmla="*/ 2023252 h 3307417"/>
                    <a:gd name="connsiteX165" fmla="*/ 731806 w 2015889"/>
                    <a:gd name="connsiteY165" fmla="*/ 1986759 h 3307417"/>
                    <a:gd name="connsiteX166" fmla="*/ 782900 w 2015889"/>
                    <a:gd name="connsiteY166" fmla="*/ 1811591 h 3307417"/>
                    <a:gd name="connsiteX167" fmla="*/ 724507 w 2015889"/>
                    <a:gd name="connsiteY167" fmla="*/ 1687514 h 3307417"/>
                    <a:gd name="connsiteX168" fmla="*/ 600422 w 2015889"/>
                    <a:gd name="connsiteY168" fmla="*/ 1658319 h 3307417"/>
                    <a:gd name="connsiteX169" fmla="*/ 622319 w 2015889"/>
                    <a:gd name="connsiteY169" fmla="*/ 1563437 h 3307417"/>
                    <a:gd name="connsiteX170" fmla="*/ 607721 w 2015889"/>
                    <a:gd name="connsiteY170" fmla="*/ 1461256 h 3307417"/>
                    <a:gd name="connsiteX171" fmla="*/ 534729 w 2015889"/>
                    <a:gd name="connsiteY171" fmla="*/ 1453957 h 3307417"/>
                    <a:gd name="connsiteX172" fmla="*/ 461738 w 2015889"/>
                    <a:gd name="connsiteY172" fmla="*/ 1497749 h 3307417"/>
                    <a:gd name="connsiteX173" fmla="*/ 359550 w 2015889"/>
                    <a:gd name="connsiteY173" fmla="*/ 1497749 h 3307417"/>
                    <a:gd name="connsiteX174" fmla="*/ 264661 w 2015889"/>
                    <a:gd name="connsiteY174" fmla="*/ 1534242 h 3307417"/>
                    <a:gd name="connsiteX175" fmla="*/ 155174 w 2015889"/>
                    <a:gd name="connsiteY175" fmla="*/ 1512346 h 3307417"/>
                    <a:gd name="connsiteX176" fmla="*/ 96781 w 2015889"/>
                    <a:gd name="connsiteY176" fmla="*/ 1483152 h 3307417"/>
                    <a:gd name="connsiteX177" fmla="*/ 1892 w 2015889"/>
                    <a:gd name="connsiteY177" fmla="*/ 1519645 h 3307417"/>
                    <a:gd name="connsiteX178" fmla="*/ 31088 w 2015889"/>
                    <a:gd name="connsiteY178" fmla="*/ 1410165 h 3307417"/>
                    <a:gd name="connsiteX179" fmla="*/ 1892 w 2015889"/>
                    <a:gd name="connsiteY179" fmla="*/ 1359074 h 3307417"/>
                    <a:gd name="connsiteX180" fmla="*/ 74883 w 2015889"/>
                    <a:gd name="connsiteY180" fmla="*/ 1366373 h 3307417"/>
                    <a:gd name="connsiteX181" fmla="*/ 177071 w 2015889"/>
                    <a:gd name="connsiteY181" fmla="*/ 1256893 h 3307417"/>
                    <a:gd name="connsiteX182" fmla="*/ 169772 w 2015889"/>
                    <a:gd name="connsiteY182" fmla="*/ 1359074 h 3307417"/>
                    <a:gd name="connsiteX183" fmla="*/ 125977 w 2015889"/>
                    <a:gd name="connsiteY183" fmla="*/ 1432061 h 3307417"/>
                    <a:gd name="connsiteX184" fmla="*/ 184370 w 2015889"/>
                    <a:gd name="connsiteY184" fmla="*/ 1468554 h 3307417"/>
                    <a:gd name="connsiteX185" fmla="*/ 279259 w 2015889"/>
                    <a:gd name="connsiteY185" fmla="*/ 1468554 h 3307417"/>
                    <a:gd name="connsiteX186" fmla="*/ 359550 w 2015889"/>
                    <a:gd name="connsiteY186" fmla="*/ 1446658 h 3307417"/>
                    <a:gd name="connsiteX187" fmla="*/ 512832 w 2015889"/>
                    <a:gd name="connsiteY187" fmla="*/ 1402866 h 3307417"/>
                    <a:gd name="connsiteX188" fmla="*/ 585823 w 2015889"/>
                    <a:gd name="connsiteY188" fmla="*/ 1359074 h 3307417"/>
                    <a:gd name="connsiteX189" fmla="*/ 527430 w 2015889"/>
                    <a:gd name="connsiteY189" fmla="*/ 1293386 h 3307417"/>
                    <a:gd name="connsiteX190" fmla="*/ 432541 w 2015889"/>
                    <a:gd name="connsiteY190" fmla="*/ 1213101 h 3307417"/>
                    <a:gd name="connsiteX191" fmla="*/ 301157 w 2015889"/>
                    <a:gd name="connsiteY191" fmla="*/ 1154712 h 3307417"/>
                    <a:gd name="connsiteX192" fmla="*/ 308456 w 2015889"/>
                    <a:gd name="connsiteY192" fmla="*/ 1089024 h 3307417"/>
                    <a:gd name="connsiteX193" fmla="*/ 220866 w 2015889"/>
                    <a:gd name="connsiteY193" fmla="*/ 972246 h 3307417"/>
                    <a:gd name="connsiteX194" fmla="*/ 169772 w 2015889"/>
                    <a:gd name="connsiteY194" fmla="*/ 833571 h 3307417"/>
                    <a:gd name="connsiteX195" fmla="*/ 162473 w 2015889"/>
                    <a:gd name="connsiteY195" fmla="*/ 745987 h 3307417"/>
                    <a:gd name="connsiteX196" fmla="*/ 235464 w 2015889"/>
                    <a:gd name="connsiteY196" fmla="*/ 614611 h 3307417"/>
                    <a:gd name="connsiteX197" fmla="*/ 330353 w 2015889"/>
                    <a:gd name="connsiteY197" fmla="*/ 417548 h 3307417"/>
                    <a:gd name="connsiteX198" fmla="*/ 264661 w 2015889"/>
                    <a:gd name="connsiteY198" fmla="*/ 629209 h 3307417"/>
                    <a:gd name="connsiteX199" fmla="*/ 213567 w 2015889"/>
                    <a:gd name="connsiteY199" fmla="*/ 804376 h 3307417"/>
                    <a:gd name="connsiteX200" fmla="*/ 264661 w 2015889"/>
                    <a:gd name="connsiteY200" fmla="*/ 950350 h 3307417"/>
                    <a:gd name="connsiteX201" fmla="*/ 483635 w 2015889"/>
                    <a:gd name="connsiteY201" fmla="*/ 1176608 h 3307417"/>
                    <a:gd name="connsiteX202" fmla="*/ 607721 w 2015889"/>
                    <a:gd name="connsiteY202" fmla="*/ 1256893 h 3307417"/>
                    <a:gd name="connsiteX203" fmla="*/ 636917 w 2015889"/>
                    <a:gd name="connsiteY203" fmla="*/ 1278789 h 3307417"/>
                    <a:gd name="connsiteX204" fmla="*/ 615020 w 2015889"/>
                    <a:gd name="connsiteY204" fmla="*/ 1110920 h 3307417"/>
                    <a:gd name="connsiteX205" fmla="*/ 585823 w 2015889"/>
                    <a:gd name="connsiteY205" fmla="*/ 1052531 h 3307417"/>
                    <a:gd name="connsiteX206" fmla="*/ 469037 w 2015889"/>
                    <a:gd name="connsiteY206" fmla="*/ 1016038 h 3307417"/>
                    <a:gd name="connsiteX207" fmla="*/ 512832 w 2015889"/>
                    <a:gd name="connsiteY207" fmla="*/ 950350 h 3307417"/>
                    <a:gd name="connsiteX208" fmla="*/ 483635 w 2015889"/>
                    <a:gd name="connsiteY208" fmla="*/ 906558 h 3307417"/>
                    <a:gd name="connsiteX209" fmla="*/ 301157 w 2015889"/>
                    <a:gd name="connsiteY209" fmla="*/ 818974 h 3307417"/>
                    <a:gd name="connsiteX210" fmla="*/ 366849 w 2015889"/>
                    <a:gd name="connsiteY210" fmla="*/ 818974 h 3307417"/>
                    <a:gd name="connsiteX211" fmla="*/ 425242 w 2015889"/>
                    <a:gd name="connsiteY211" fmla="*/ 636507 h 3307417"/>
                    <a:gd name="connsiteX212" fmla="*/ 469037 w 2015889"/>
                    <a:gd name="connsiteY212" fmla="*/ 833571 h 3307417"/>
                    <a:gd name="connsiteX213" fmla="*/ 483635 w 2015889"/>
                    <a:gd name="connsiteY213" fmla="*/ 556222 h 3307417"/>
                    <a:gd name="connsiteX214" fmla="*/ 388746 w 2015889"/>
                    <a:gd name="connsiteY214" fmla="*/ 322665 h 3307417"/>
                    <a:gd name="connsiteX215" fmla="*/ 483635 w 2015889"/>
                    <a:gd name="connsiteY215" fmla="*/ 468638 h 3307417"/>
                    <a:gd name="connsiteX216" fmla="*/ 542028 w 2015889"/>
                    <a:gd name="connsiteY216" fmla="*/ 709494 h 3307417"/>
                    <a:gd name="connsiteX217" fmla="*/ 520131 w 2015889"/>
                    <a:gd name="connsiteY217" fmla="*/ 804376 h 3307417"/>
                    <a:gd name="connsiteX218" fmla="*/ 578524 w 2015889"/>
                    <a:gd name="connsiteY218" fmla="*/ 928454 h 3307417"/>
                    <a:gd name="connsiteX219" fmla="*/ 688011 w 2015889"/>
                    <a:gd name="connsiteY219" fmla="*/ 1001440 h 3307417"/>
                    <a:gd name="connsiteX220" fmla="*/ 731806 w 2015889"/>
                    <a:gd name="connsiteY220" fmla="*/ 877363 h 3307417"/>
                    <a:gd name="connsiteX221" fmla="*/ 797498 w 2015889"/>
                    <a:gd name="connsiteY221" fmla="*/ 775182 h 3307417"/>
                    <a:gd name="connsiteX222" fmla="*/ 848592 w 2015889"/>
                    <a:gd name="connsiteY222" fmla="*/ 658403 h 3307417"/>
                    <a:gd name="connsiteX223" fmla="*/ 775601 w 2015889"/>
                    <a:gd name="connsiteY223" fmla="*/ 468638 h 3307417"/>
                    <a:gd name="connsiteX224" fmla="*/ 739105 w 2015889"/>
                    <a:gd name="connsiteY224" fmla="*/ 183991 h 3307417"/>
                    <a:gd name="connsiteX225" fmla="*/ 782900 w 2015889"/>
                    <a:gd name="connsiteY225" fmla="*/ 30719 h 3307417"/>
                    <a:gd name="connsiteX226" fmla="*/ 782900 w 2015889"/>
                    <a:gd name="connsiteY226" fmla="*/ 16122 h 3307417"/>
                    <a:gd name="connsiteX227" fmla="*/ 790199 w 2015889"/>
                    <a:gd name="connsiteY227" fmla="*/ 213185 h 3307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</a:cxnLst>
                  <a:rect l="l" t="t" r="r" b="b"/>
                  <a:pathLst>
                    <a:path w="2015889" h="3307417">
                      <a:moveTo>
                        <a:pt x="746404" y="74511"/>
                      </a:moveTo>
                      <a:cubicBezTo>
                        <a:pt x="765260" y="34368"/>
                        <a:pt x="784116" y="-5775"/>
                        <a:pt x="790199" y="1524"/>
                      </a:cubicBezTo>
                      <a:cubicBezTo>
                        <a:pt x="796282" y="8823"/>
                        <a:pt x="781684" y="65996"/>
                        <a:pt x="782900" y="118303"/>
                      </a:cubicBezTo>
                      <a:cubicBezTo>
                        <a:pt x="784116" y="170610"/>
                        <a:pt x="788982" y="246029"/>
                        <a:pt x="797498" y="315366"/>
                      </a:cubicBezTo>
                      <a:cubicBezTo>
                        <a:pt x="806014" y="384703"/>
                        <a:pt x="816963" y="485668"/>
                        <a:pt x="833994" y="534326"/>
                      </a:cubicBezTo>
                      <a:cubicBezTo>
                        <a:pt x="851025" y="582984"/>
                        <a:pt x="881438" y="590283"/>
                        <a:pt x="899686" y="607313"/>
                      </a:cubicBezTo>
                      <a:cubicBezTo>
                        <a:pt x="917934" y="624343"/>
                        <a:pt x="910635" y="642589"/>
                        <a:pt x="943481" y="636507"/>
                      </a:cubicBezTo>
                      <a:cubicBezTo>
                        <a:pt x="976327" y="630425"/>
                        <a:pt x="1052968" y="595148"/>
                        <a:pt x="1096763" y="570819"/>
                      </a:cubicBezTo>
                      <a:cubicBezTo>
                        <a:pt x="1140558" y="546490"/>
                        <a:pt x="1170971" y="512430"/>
                        <a:pt x="1206250" y="490534"/>
                      </a:cubicBezTo>
                      <a:cubicBezTo>
                        <a:pt x="1241529" y="468638"/>
                        <a:pt x="1314521" y="427280"/>
                        <a:pt x="1308438" y="439444"/>
                      </a:cubicBezTo>
                      <a:cubicBezTo>
                        <a:pt x="1302356" y="451609"/>
                        <a:pt x="1212333" y="529461"/>
                        <a:pt x="1169755" y="563521"/>
                      </a:cubicBezTo>
                      <a:cubicBezTo>
                        <a:pt x="1127177" y="597581"/>
                        <a:pt x="1089464" y="621910"/>
                        <a:pt x="1052968" y="643806"/>
                      </a:cubicBezTo>
                      <a:cubicBezTo>
                        <a:pt x="1016472" y="665702"/>
                        <a:pt x="981193" y="673001"/>
                        <a:pt x="950780" y="694897"/>
                      </a:cubicBezTo>
                      <a:cubicBezTo>
                        <a:pt x="920367" y="716793"/>
                        <a:pt x="894820" y="752070"/>
                        <a:pt x="870490" y="775182"/>
                      </a:cubicBezTo>
                      <a:cubicBezTo>
                        <a:pt x="846160" y="798294"/>
                        <a:pt x="816963" y="806809"/>
                        <a:pt x="804798" y="833571"/>
                      </a:cubicBezTo>
                      <a:cubicBezTo>
                        <a:pt x="792633" y="860333"/>
                        <a:pt x="807230" y="900475"/>
                        <a:pt x="797498" y="935752"/>
                      </a:cubicBezTo>
                      <a:cubicBezTo>
                        <a:pt x="787766" y="971029"/>
                        <a:pt x="745187" y="1005089"/>
                        <a:pt x="746404" y="1045232"/>
                      </a:cubicBezTo>
                      <a:cubicBezTo>
                        <a:pt x="747621" y="1085375"/>
                        <a:pt x="791416" y="1141331"/>
                        <a:pt x="804798" y="1176608"/>
                      </a:cubicBezTo>
                      <a:cubicBezTo>
                        <a:pt x="818180" y="1211885"/>
                        <a:pt x="813313" y="1241079"/>
                        <a:pt x="826695" y="1256893"/>
                      </a:cubicBezTo>
                      <a:cubicBezTo>
                        <a:pt x="840077" y="1272707"/>
                        <a:pt x="860758" y="1272706"/>
                        <a:pt x="885088" y="1271490"/>
                      </a:cubicBezTo>
                      <a:cubicBezTo>
                        <a:pt x="909418" y="1270274"/>
                        <a:pt x="953214" y="1266625"/>
                        <a:pt x="972678" y="1249595"/>
                      </a:cubicBezTo>
                      <a:cubicBezTo>
                        <a:pt x="992142" y="1232565"/>
                        <a:pt x="997008" y="1203369"/>
                        <a:pt x="1001874" y="1169309"/>
                      </a:cubicBezTo>
                      <a:cubicBezTo>
                        <a:pt x="1006740" y="1135249"/>
                        <a:pt x="1000658" y="1085374"/>
                        <a:pt x="1001874" y="1045232"/>
                      </a:cubicBezTo>
                      <a:cubicBezTo>
                        <a:pt x="1003090" y="1005090"/>
                        <a:pt x="1010389" y="966164"/>
                        <a:pt x="1009173" y="928454"/>
                      </a:cubicBezTo>
                      <a:cubicBezTo>
                        <a:pt x="1007957" y="890744"/>
                        <a:pt x="995792" y="848169"/>
                        <a:pt x="994575" y="818974"/>
                      </a:cubicBezTo>
                      <a:cubicBezTo>
                        <a:pt x="993359" y="789779"/>
                        <a:pt x="994575" y="780048"/>
                        <a:pt x="1001874" y="753286"/>
                      </a:cubicBezTo>
                      <a:cubicBezTo>
                        <a:pt x="1009173" y="726524"/>
                        <a:pt x="1029854" y="652321"/>
                        <a:pt x="1038370" y="658403"/>
                      </a:cubicBezTo>
                      <a:cubicBezTo>
                        <a:pt x="1046886" y="664485"/>
                        <a:pt x="1045669" y="741121"/>
                        <a:pt x="1052968" y="789779"/>
                      </a:cubicBezTo>
                      <a:cubicBezTo>
                        <a:pt x="1060267" y="838437"/>
                        <a:pt x="1077299" y="904125"/>
                        <a:pt x="1082165" y="950350"/>
                      </a:cubicBezTo>
                      <a:cubicBezTo>
                        <a:pt x="1087031" y="996575"/>
                        <a:pt x="1074866" y="1034284"/>
                        <a:pt x="1082165" y="1067128"/>
                      </a:cubicBezTo>
                      <a:cubicBezTo>
                        <a:pt x="1089464" y="1099972"/>
                        <a:pt x="1104063" y="1131599"/>
                        <a:pt x="1125960" y="1147413"/>
                      </a:cubicBezTo>
                      <a:cubicBezTo>
                        <a:pt x="1147857" y="1163227"/>
                        <a:pt x="1181920" y="1166877"/>
                        <a:pt x="1213549" y="1162011"/>
                      </a:cubicBezTo>
                      <a:cubicBezTo>
                        <a:pt x="1245178" y="1157145"/>
                        <a:pt x="1281674" y="1148630"/>
                        <a:pt x="1315737" y="1118219"/>
                      </a:cubicBezTo>
                      <a:cubicBezTo>
                        <a:pt x="1349800" y="1087808"/>
                        <a:pt x="1393595" y="1026985"/>
                        <a:pt x="1417925" y="979544"/>
                      </a:cubicBezTo>
                      <a:cubicBezTo>
                        <a:pt x="1442255" y="932103"/>
                        <a:pt x="1450771" y="866415"/>
                        <a:pt x="1461720" y="833571"/>
                      </a:cubicBezTo>
                      <a:cubicBezTo>
                        <a:pt x="1472669" y="800727"/>
                        <a:pt x="1464154" y="800727"/>
                        <a:pt x="1483618" y="782480"/>
                      </a:cubicBezTo>
                      <a:cubicBezTo>
                        <a:pt x="1503082" y="764233"/>
                        <a:pt x="1554177" y="742337"/>
                        <a:pt x="1578507" y="724091"/>
                      </a:cubicBezTo>
                      <a:cubicBezTo>
                        <a:pt x="1602837" y="705845"/>
                        <a:pt x="1629601" y="673001"/>
                        <a:pt x="1629601" y="673001"/>
                      </a:cubicBezTo>
                      <a:cubicBezTo>
                        <a:pt x="1649065" y="653538"/>
                        <a:pt x="1673396" y="630425"/>
                        <a:pt x="1695293" y="607313"/>
                      </a:cubicBezTo>
                      <a:cubicBezTo>
                        <a:pt x="1717190" y="584201"/>
                        <a:pt x="1733005" y="552573"/>
                        <a:pt x="1760985" y="534326"/>
                      </a:cubicBezTo>
                      <a:cubicBezTo>
                        <a:pt x="1788965" y="516079"/>
                        <a:pt x="1854657" y="491751"/>
                        <a:pt x="1863173" y="497833"/>
                      </a:cubicBezTo>
                      <a:cubicBezTo>
                        <a:pt x="1871689" y="503915"/>
                        <a:pt x="1831543" y="548923"/>
                        <a:pt x="1812079" y="570819"/>
                      </a:cubicBezTo>
                      <a:cubicBezTo>
                        <a:pt x="1792615" y="592715"/>
                        <a:pt x="1790182" y="592716"/>
                        <a:pt x="1746387" y="629209"/>
                      </a:cubicBezTo>
                      <a:cubicBezTo>
                        <a:pt x="1702592" y="665702"/>
                        <a:pt x="1591888" y="742338"/>
                        <a:pt x="1549310" y="789779"/>
                      </a:cubicBezTo>
                      <a:cubicBezTo>
                        <a:pt x="1506732" y="837220"/>
                        <a:pt x="1517680" y="862765"/>
                        <a:pt x="1490917" y="913856"/>
                      </a:cubicBezTo>
                      <a:cubicBezTo>
                        <a:pt x="1464154" y="964947"/>
                        <a:pt x="1411843" y="1056180"/>
                        <a:pt x="1388729" y="1096323"/>
                      </a:cubicBezTo>
                      <a:cubicBezTo>
                        <a:pt x="1365615" y="1136466"/>
                        <a:pt x="1336418" y="1152279"/>
                        <a:pt x="1352233" y="1154712"/>
                      </a:cubicBezTo>
                      <a:cubicBezTo>
                        <a:pt x="1368048" y="1157145"/>
                        <a:pt x="1444689" y="1113353"/>
                        <a:pt x="1483618" y="1110920"/>
                      </a:cubicBezTo>
                      <a:cubicBezTo>
                        <a:pt x="1522547" y="1108487"/>
                        <a:pt x="1549310" y="1130384"/>
                        <a:pt x="1585806" y="1140115"/>
                      </a:cubicBezTo>
                      <a:cubicBezTo>
                        <a:pt x="1622302" y="1149846"/>
                        <a:pt x="1702592" y="1169309"/>
                        <a:pt x="1702592" y="1169309"/>
                      </a:cubicBezTo>
                      <a:cubicBezTo>
                        <a:pt x="1741521" y="1179040"/>
                        <a:pt x="1802347" y="1183907"/>
                        <a:pt x="1819378" y="1198504"/>
                      </a:cubicBezTo>
                      <a:cubicBezTo>
                        <a:pt x="1836409" y="1213101"/>
                        <a:pt x="1812079" y="1245945"/>
                        <a:pt x="1804780" y="1256893"/>
                      </a:cubicBezTo>
                      <a:cubicBezTo>
                        <a:pt x="1797481" y="1267841"/>
                        <a:pt x="1803563" y="1273924"/>
                        <a:pt x="1775583" y="1264192"/>
                      </a:cubicBezTo>
                      <a:cubicBezTo>
                        <a:pt x="1747603" y="1254461"/>
                        <a:pt x="1683128" y="1215534"/>
                        <a:pt x="1636900" y="1198504"/>
                      </a:cubicBezTo>
                      <a:cubicBezTo>
                        <a:pt x="1590672" y="1181474"/>
                        <a:pt x="1555393" y="1163227"/>
                        <a:pt x="1498216" y="1162011"/>
                      </a:cubicBezTo>
                      <a:cubicBezTo>
                        <a:pt x="1441039" y="1160795"/>
                        <a:pt x="1344934" y="1168093"/>
                        <a:pt x="1293840" y="1191205"/>
                      </a:cubicBezTo>
                      <a:cubicBezTo>
                        <a:pt x="1242746" y="1214317"/>
                        <a:pt x="1191652" y="1300685"/>
                        <a:pt x="1191652" y="1300685"/>
                      </a:cubicBezTo>
                      <a:cubicBezTo>
                        <a:pt x="1160022" y="1334745"/>
                        <a:pt x="1118660" y="1363941"/>
                        <a:pt x="1104062" y="1395568"/>
                      </a:cubicBezTo>
                      <a:cubicBezTo>
                        <a:pt x="1089464" y="1427196"/>
                        <a:pt x="1101629" y="1452740"/>
                        <a:pt x="1104062" y="1490450"/>
                      </a:cubicBezTo>
                      <a:cubicBezTo>
                        <a:pt x="1106495" y="1528160"/>
                        <a:pt x="1106496" y="1592631"/>
                        <a:pt x="1118661" y="1621826"/>
                      </a:cubicBezTo>
                      <a:cubicBezTo>
                        <a:pt x="1130826" y="1651021"/>
                        <a:pt x="1152724" y="1646155"/>
                        <a:pt x="1177054" y="1665618"/>
                      </a:cubicBezTo>
                      <a:cubicBezTo>
                        <a:pt x="1201384" y="1685081"/>
                        <a:pt x="1234230" y="1725223"/>
                        <a:pt x="1264643" y="1738604"/>
                      </a:cubicBezTo>
                      <a:cubicBezTo>
                        <a:pt x="1295056" y="1751985"/>
                        <a:pt x="1332769" y="1739821"/>
                        <a:pt x="1359532" y="1745903"/>
                      </a:cubicBezTo>
                      <a:cubicBezTo>
                        <a:pt x="1386295" y="1751985"/>
                        <a:pt x="1391162" y="1771449"/>
                        <a:pt x="1425225" y="1775098"/>
                      </a:cubicBezTo>
                      <a:cubicBezTo>
                        <a:pt x="1459288" y="1778747"/>
                        <a:pt x="1528629" y="1760500"/>
                        <a:pt x="1563908" y="1767799"/>
                      </a:cubicBezTo>
                      <a:cubicBezTo>
                        <a:pt x="1599187" y="1775098"/>
                        <a:pt x="1617436" y="1809159"/>
                        <a:pt x="1636900" y="1818890"/>
                      </a:cubicBezTo>
                      <a:cubicBezTo>
                        <a:pt x="1656364" y="1828621"/>
                        <a:pt x="1666097" y="1837136"/>
                        <a:pt x="1680695" y="1826188"/>
                      </a:cubicBezTo>
                      <a:cubicBezTo>
                        <a:pt x="1695293" y="1815240"/>
                        <a:pt x="1708674" y="1762934"/>
                        <a:pt x="1724489" y="1753202"/>
                      </a:cubicBezTo>
                      <a:cubicBezTo>
                        <a:pt x="1740304" y="1743470"/>
                        <a:pt x="1759768" y="1764150"/>
                        <a:pt x="1775583" y="1767799"/>
                      </a:cubicBezTo>
                      <a:cubicBezTo>
                        <a:pt x="1791398" y="1771448"/>
                        <a:pt x="1805996" y="1777531"/>
                        <a:pt x="1819378" y="1775098"/>
                      </a:cubicBezTo>
                      <a:cubicBezTo>
                        <a:pt x="1832760" y="1772665"/>
                        <a:pt x="1846142" y="1741038"/>
                        <a:pt x="1855874" y="1753202"/>
                      </a:cubicBezTo>
                      <a:cubicBezTo>
                        <a:pt x="1865606" y="1765366"/>
                        <a:pt x="1857090" y="1827405"/>
                        <a:pt x="1877771" y="1848084"/>
                      </a:cubicBezTo>
                      <a:cubicBezTo>
                        <a:pt x="1898452" y="1868764"/>
                        <a:pt x="1958062" y="1867547"/>
                        <a:pt x="1979959" y="1877279"/>
                      </a:cubicBezTo>
                      <a:cubicBezTo>
                        <a:pt x="2001856" y="1887011"/>
                        <a:pt x="2028620" y="1904041"/>
                        <a:pt x="2009156" y="1906474"/>
                      </a:cubicBezTo>
                      <a:cubicBezTo>
                        <a:pt x="1989692" y="1908907"/>
                        <a:pt x="1886287" y="1879712"/>
                        <a:pt x="1863173" y="1891876"/>
                      </a:cubicBezTo>
                      <a:cubicBezTo>
                        <a:pt x="1840059" y="1904040"/>
                        <a:pt x="1875338" y="1968512"/>
                        <a:pt x="1870472" y="1979460"/>
                      </a:cubicBezTo>
                      <a:cubicBezTo>
                        <a:pt x="1865606" y="1990408"/>
                        <a:pt x="1855874" y="1978243"/>
                        <a:pt x="1833977" y="1957564"/>
                      </a:cubicBezTo>
                      <a:cubicBezTo>
                        <a:pt x="1812080" y="1936885"/>
                        <a:pt x="1769501" y="1868764"/>
                        <a:pt x="1739088" y="1855383"/>
                      </a:cubicBezTo>
                      <a:cubicBezTo>
                        <a:pt x="1708675" y="1842002"/>
                        <a:pt x="1679478" y="1883361"/>
                        <a:pt x="1651498" y="1877279"/>
                      </a:cubicBezTo>
                      <a:cubicBezTo>
                        <a:pt x="1623518" y="1871197"/>
                        <a:pt x="1605270" y="1827405"/>
                        <a:pt x="1571207" y="1818890"/>
                      </a:cubicBezTo>
                      <a:cubicBezTo>
                        <a:pt x="1537144" y="1810375"/>
                        <a:pt x="1494566" y="1817673"/>
                        <a:pt x="1447122" y="1826188"/>
                      </a:cubicBezTo>
                      <a:cubicBezTo>
                        <a:pt x="1399678" y="1834703"/>
                        <a:pt x="1319387" y="1857816"/>
                        <a:pt x="1286541" y="1869980"/>
                      </a:cubicBezTo>
                      <a:cubicBezTo>
                        <a:pt x="1253695" y="1882144"/>
                        <a:pt x="1253695" y="1883361"/>
                        <a:pt x="1250045" y="1899175"/>
                      </a:cubicBezTo>
                      <a:cubicBezTo>
                        <a:pt x="1246395" y="1914989"/>
                        <a:pt x="1257344" y="1929586"/>
                        <a:pt x="1264643" y="1964863"/>
                      </a:cubicBezTo>
                      <a:cubicBezTo>
                        <a:pt x="1271942" y="2000140"/>
                        <a:pt x="1279242" y="2073126"/>
                        <a:pt x="1293840" y="2110836"/>
                      </a:cubicBezTo>
                      <a:cubicBezTo>
                        <a:pt x="1308438" y="2148546"/>
                        <a:pt x="1335202" y="2165576"/>
                        <a:pt x="1352233" y="2191121"/>
                      </a:cubicBezTo>
                      <a:cubicBezTo>
                        <a:pt x="1369264" y="2216666"/>
                        <a:pt x="1387512" y="2262892"/>
                        <a:pt x="1396028" y="2264108"/>
                      </a:cubicBezTo>
                      <a:cubicBezTo>
                        <a:pt x="1404544" y="2265324"/>
                        <a:pt x="1388729" y="2206935"/>
                        <a:pt x="1403327" y="2198420"/>
                      </a:cubicBezTo>
                      <a:cubicBezTo>
                        <a:pt x="1417925" y="2189905"/>
                        <a:pt x="1473886" y="2192338"/>
                        <a:pt x="1483618" y="2213017"/>
                      </a:cubicBezTo>
                      <a:cubicBezTo>
                        <a:pt x="1493350" y="2233697"/>
                        <a:pt x="1460504" y="2298168"/>
                        <a:pt x="1461720" y="2322497"/>
                      </a:cubicBezTo>
                      <a:cubicBezTo>
                        <a:pt x="1462936" y="2346826"/>
                        <a:pt x="1482401" y="2344393"/>
                        <a:pt x="1490917" y="2358990"/>
                      </a:cubicBezTo>
                      <a:cubicBezTo>
                        <a:pt x="1499433" y="2373587"/>
                        <a:pt x="1477535" y="2383319"/>
                        <a:pt x="1512814" y="2410081"/>
                      </a:cubicBezTo>
                      <a:cubicBezTo>
                        <a:pt x="1548093" y="2436843"/>
                        <a:pt x="1661230" y="2490366"/>
                        <a:pt x="1702592" y="2519561"/>
                      </a:cubicBezTo>
                      <a:cubicBezTo>
                        <a:pt x="1743954" y="2548756"/>
                        <a:pt x="1722056" y="2552405"/>
                        <a:pt x="1760985" y="2585249"/>
                      </a:cubicBezTo>
                      <a:cubicBezTo>
                        <a:pt x="1799914" y="2618093"/>
                        <a:pt x="1931298" y="2703243"/>
                        <a:pt x="1936164" y="2716624"/>
                      </a:cubicBezTo>
                      <a:cubicBezTo>
                        <a:pt x="1941030" y="2730005"/>
                        <a:pt x="1813296" y="2654586"/>
                        <a:pt x="1790182" y="2665534"/>
                      </a:cubicBezTo>
                      <a:cubicBezTo>
                        <a:pt x="1767068" y="2676482"/>
                        <a:pt x="1805997" y="2731221"/>
                        <a:pt x="1797481" y="2782312"/>
                      </a:cubicBezTo>
                      <a:cubicBezTo>
                        <a:pt x="1788965" y="2833403"/>
                        <a:pt x="1750037" y="2941666"/>
                        <a:pt x="1739088" y="2972077"/>
                      </a:cubicBezTo>
                      <a:cubicBezTo>
                        <a:pt x="1728139" y="3002488"/>
                        <a:pt x="1731789" y="2986675"/>
                        <a:pt x="1731789" y="2964779"/>
                      </a:cubicBezTo>
                      <a:cubicBezTo>
                        <a:pt x="1731789" y="2942883"/>
                        <a:pt x="1741521" y="2896658"/>
                        <a:pt x="1739088" y="2840702"/>
                      </a:cubicBezTo>
                      <a:cubicBezTo>
                        <a:pt x="1736655" y="2784746"/>
                        <a:pt x="1748820" y="2688647"/>
                        <a:pt x="1717190" y="2629041"/>
                      </a:cubicBezTo>
                      <a:cubicBezTo>
                        <a:pt x="1685560" y="2569435"/>
                        <a:pt x="1582156" y="2467253"/>
                        <a:pt x="1549310" y="2483067"/>
                      </a:cubicBezTo>
                      <a:cubicBezTo>
                        <a:pt x="1516464" y="2498881"/>
                        <a:pt x="1529845" y="2681348"/>
                        <a:pt x="1520113" y="2723923"/>
                      </a:cubicBezTo>
                      <a:cubicBezTo>
                        <a:pt x="1510381" y="2766499"/>
                        <a:pt x="1492133" y="2771364"/>
                        <a:pt x="1490917" y="2738520"/>
                      </a:cubicBezTo>
                      <a:cubicBezTo>
                        <a:pt x="1489701" y="2705676"/>
                        <a:pt x="1514030" y="2579166"/>
                        <a:pt x="1512814" y="2526859"/>
                      </a:cubicBezTo>
                      <a:cubicBezTo>
                        <a:pt x="1511598" y="2474552"/>
                        <a:pt x="1501866" y="2445358"/>
                        <a:pt x="1483618" y="2424678"/>
                      </a:cubicBezTo>
                      <a:cubicBezTo>
                        <a:pt x="1465370" y="2403998"/>
                        <a:pt x="1427657" y="2427111"/>
                        <a:pt x="1403327" y="2402782"/>
                      </a:cubicBezTo>
                      <a:cubicBezTo>
                        <a:pt x="1378997" y="2378453"/>
                        <a:pt x="1360749" y="2311549"/>
                        <a:pt x="1337635" y="2278705"/>
                      </a:cubicBezTo>
                      <a:cubicBezTo>
                        <a:pt x="1314521" y="2245861"/>
                        <a:pt x="1313304" y="2159493"/>
                        <a:pt x="1264643" y="2205718"/>
                      </a:cubicBezTo>
                      <a:cubicBezTo>
                        <a:pt x="1215982" y="2251943"/>
                        <a:pt x="1073649" y="2479418"/>
                        <a:pt x="1045669" y="2556054"/>
                      </a:cubicBezTo>
                      <a:cubicBezTo>
                        <a:pt x="1017689" y="2632690"/>
                        <a:pt x="1082165" y="2615660"/>
                        <a:pt x="1096763" y="2665534"/>
                      </a:cubicBezTo>
                      <a:cubicBezTo>
                        <a:pt x="1111361" y="2715408"/>
                        <a:pt x="1134475" y="2816373"/>
                        <a:pt x="1133259" y="2855299"/>
                      </a:cubicBezTo>
                      <a:cubicBezTo>
                        <a:pt x="1132043" y="2894225"/>
                        <a:pt x="1104062" y="2919770"/>
                        <a:pt x="1089464" y="2899091"/>
                      </a:cubicBezTo>
                      <a:cubicBezTo>
                        <a:pt x="1074866" y="2878412"/>
                        <a:pt x="1062700" y="2778663"/>
                        <a:pt x="1045669" y="2731222"/>
                      </a:cubicBezTo>
                      <a:cubicBezTo>
                        <a:pt x="1028638" y="2683781"/>
                        <a:pt x="989709" y="2653369"/>
                        <a:pt x="987276" y="2614443"/>
                      </a:cubicBezTo>
                      <a:cubicBezTo>
                        <a:pt x="984843" y="2575517"/>
                        <a:pt x="997008" y="2559704"/>
                        <a:pt x="1031071" y="2497665"/>
                      </a:cubicBezTo>
                      <a:cubicBezTo>
                        <a:pt x="1065134" y="2435627"/>
                        <a:pt x="1160022" y="2299385"/>
                        <a:pt x="1191652" y="2242212"/>
                      </a:cubicBezTo>
                      <a:cubicBezTo>
                        <a:pt x="1223282" y="2185039"/>
                        <a:pt x="1241530" y="2209368"/>
                        <a:pt x="1220849" y="2154628"/>
                      </a:cubicBezTo>
                      <a:cubicBezTo>
                        <a:pt x="1200168" y="2099888"/>
                        <a:pt x="1102846" y="1939317"/>
                        <a:pt x="1067567" y="1913772"/>
                      </a:cubicBezTo>
                      <a:cubicBezTo>
                        <a:pt x="1032288" y="1888227"/>
                        <a:pt x="1028638" y="1967296"/>
                        <a:pt x="1009173" y="2001356"/>
                      </a:cubicBezTo>
                      <a:cubicBezTo>
                        <a:pt x="989709" y="2035417"/>
                        <a:pt x="960512" y="2080425"/>
                        <a:pt x="950780" y="2118135"/>
                      </a:cubicBezTo>
                      <a:cubicBezTo>
                        <a:pt x="941048" y="2155845"/>
                        <a:pt x="960512" y="2180173"/>
                        <a:pt x="950780" y="2227614"/>
                      </a:cubicBezTo>
                      <a:cubicBezTo>
                        <a:pt x="941048" y="2275055"/>
                        <a:pt x="906985" y="2351691"/>
                        <a:pt x="892387" y="2402782"/>
                      </a:cubicBezTo>
                      <a:cubicBezTo>
                        <a:pt x="877789" y="2453873"/>
                        <a:pt x="858325" y="2474552"/>
                        <a:pt x="863191" y="2534158"/>
                      </a:cubicBezTo>
                      <a:cubicBezTo>
                        <a:pt x="868057" y="2593764"/>
                        <a:pt x="897254" y="2697161"/>
                        <a:pt x="921584" y="2760416"/>
                      </a:cubicBezTo>
                      <a:cubicBezTo>
                        <a:pt x="945914" y="2823671"/>
                        <a:pt x="975110" y="2869896"/>
                        <a:pt x="1009173" y="2913688"/>
                      </a:cubicBezTo>
                      <a:cubicBezTo>
                        <a:pt x="1043236" y="2957480"/>
                        <a:pt x="1085815" y="2978160"/>
                        <a:pt x="1125960" y="3023168"/>
                      </a:cubicBezTo>
                      <a:cubicBezTo>
                        <a:pt x="1166105" y="3068176"/>
                        <a:pt x="1191652" y="3144812"/>
                        <a:pt x="1250045" y="3183738"/>
                      </a:cubicBezTo>
                      <a:cubicBezTo>
                        <a:pt x="1308438" y="3222664"/>
                        <a:pt x="1467803" y="3246993"/>
                        <a:pt x="1476319" y="3256725"/>
                      </a:cubicBezTo>
                      <a:cubicBezTo>
                        <a:pt x="1484835" y="3266457"/>
                        <a:pt x="1341284" y="3238479"/>
                        <a:pt x="1301139" y="3242128"/>
                      </a:cubicBezTo>
                      <a:cubicBezTo>
                        <a:pt x="1260994" y="3245777"/>
                        <a:pt x="1253695" y="3288353"/>
                        <a:pt x="1235447" y="3278621"/>
                      </a:cubicBezTo>
                      <a:cubicBezTo>
                        <a:pt x="1217199" y="3268889"/>
                        <a:pt x="1222065" y="3233612"/>
                        <a:pt x="1191652" y="3183738"/>
                      </a:cubicBezTo>
                      <a:cubicBezTo>
                        <a:pt x="1161239" y="3133864"/>
                        <a:pt x="1094330" y="3026817"/>
                        <a:pt x="1052968" y="2979376"/>
                      </a:cubicBezTo>
                      <a:cubicBezTo>
                        <a:pt x="1011606" y="2931935"/>
                        <a:pt x="961729" y="2875979"/>
                        <a:pt x="943481" y="2899091"/>
                      </a:cubicBezTo>
                      <a:cubicBezTo>
                        <a:pt x="925233" y="2922203"/>
                        <a:pt x="932532" y="3052363"/>
                        <a:pt x="943481" y="3118051"/>
                      </a:cubicBezTo>
                      <a:cubicBezTo>
                        <a:pt x="954430" y="3183739"/>
                        <a:pt x="1006740" y="3266456"/>
                        <a:pt x="1009173" y="3293218"/>
                      </a:cubicBezTo>
                      <a:cubicBezTo>
                        <a:pt x="1011606" y="3319980"/>
                        <a:pt x="970244" y="3305383"/>
                        <a:pt x="958079" y="3278621"/>
                      </a:cubicBezTo>
                      <a:cubicBezTo>
                        <a:pt x="945914" y="3251859"/>
                        <a:pt x="944698" y="3200769"/>
                        <a:pt x="936182" y="3132648"/>
                      </a:cubicBezTo>
                      <a:cubicBezTo>
                        <a:pt x="927666" y="3064527"/>
                        <a:pt x="921583" y="2948965"/>
                        <a:pt x="906985" y="2869896"/>
                      </a:cubicBezTo>
                      <a:cubicBezTo>
                        <a:pt x="892387" y="2790827"/>
                        <a:pt x="865623" y="2710542"/>
                        <a:pt x="848592" y="2658235"/>
                      </a:cubicBezTo>
                      <a:cubicBezTo>
                        <a:pt x="831561" y="2605928"/>
                        <a:pt x="810881" y="2597413"/>
                        <a:pt x="804798" y="2556054"/>
                      </a:cubicBezTo>
                      <a:cubicBezTo>
                        <a:pt x="798716" y="2514695"/>
                        <a:pt x="796282" y="2475769"/>
                        <a:pt x="812097" y="2410081"/>
                      </a:cubicBezTo>
                      <a:cubicBezTo>
                        <a:pt x="827912" y="2344393"/>
                        <a:pt x="882655" y="2225182"/>
                        <a:pt x="899686" y="2161927"/>
                      </a:cubicBezTo>
                      <a:cubicBezTo>
                        <a:pt x="916717" y="2098672"/>
                        <a:pt x="916718" y="2062179"/>
                        <a:pt x="914285" y="2030551"/>
                      </a:cubicBezTo>
                      <a:cubicBezTo>
                        <a:pt x="911852" y="1998923"/>
                        <a:pt x="896037" y="1983109"/>
                        <a:pt x="885088" y="1972161"/>
                      </a:cubicBezTo>
                      <a:cubicBezTo>
                        <a:pt x="874139" y="1961213"/>
                        <a:pt x="859541" y="1951482"/>
                        <a:pt x="848592" y="1964863"/>
                      </a:cubicBezTo>
                      <a:cubicBezTo>
                        <a:pt x="837643" y="1978244"/>
                        <a:pt x="827912" y="2008655"/>
                        <a:pt x="819396" y="2052447"/>
                      </a:cubicBezTo>
                      <a:cubicBezTo>
                        <a:pt x="810880" y="2096239"/>
                        <a:pt x="799931" y="2185039"/>
                        <a:pt x="797498" y="2227614"/>
                      </a:cubicBezTo>
                      <a:cubicBezTo>
                        <a:pt x="795065" y="2270189"/>
                        <a:pt x="808447" y="2292086"/>
                        <a:pt x="804798" y="2307900"/>
                      </a:cubicBezTo>
                      <a:cubicBezTo>
                        <a:pt x="801149" y="2323714"/>
                        <a:pt x="780467" y="2305467"/>
                        <a:pt x="775601" y="2322497"/>
                      </a:cubicBezTo>
                      <a:cubicBezTo>
                        <a:pt x="770735" y="2339527"/>
                        <a:pt x="782900" y="2386969"/>
                        <a:pt x="775601" y="2410081"/>
                      </a:cubicBezTo>
                      <a:cubicBezTo>
                        <a:pt x="768302" y="2433193"/>
                        <a:pt x="739105" y="2436842"/>
                        <a:pt x="731806" y="2461171"/>
                      </a:cubicBezTo>
                      <a:cubicBezTo>
                        <a:pt x="724507" y="2485500"/>
                        <a:pt x="730589" y="2531725"/>
                        <a:pt x="731806" y="2556054"/>
                      </a:cubicBezTo>
                      <a:cubicBezTo>
                        <a:pt x="733023" y="2580383"/>
                        <a:pt x="743971" y="2625392"/>
                        <a:pt x="739105" y="2607145"/>
                      </a:cubicBezTo>
                      <a:cubicBezTo>
                        <a:pt x="734239" y="2588898"/>
                        <a:pt x="700177" y="2492799"/>
                        <a:pt x="702610" y="2446574"/>
                      </a:cubicBezTo>
                      <a:cubicBezTo>
                        <a:pt x="705043" y="2400349"/>
                        <a:pt x="752488" y="2368722"/>
                        <a:pt x="753704" y="2329796"/>
                      </a:cubicBezTo>
                      <a:cubicBezTo>
                        <a:pt x="754920" y="2290870"/>
                        <a:pt x="728157" y="2236130"/>
                        <a:pt x="709909" y="2213017"/>
                      </a:cubicBezTo>
                      <a:cubicBezTo>
                        <a:pt x="691661" y="2189904"/>
                        <a:pt x="645432" y="2200853"/>
                        <a:pt x="644216" y="2191121"/>
                      </a:cubicBezTo>
                      <a:cubicBezTo>
                        <a:pt x="642999" y="2181390"/>
                        <a:pt x="695311" y="2172875"/>
                        <a:pt x="702610" y="2154628"/>
                      </a:cubicBezTo>
                      <a:cubicBezTo>
                        <a:pt x="709909" y="2136381"/>
                        <a:pt x="722074" y="2074342"/>
                        <a:pt x="688011" y="2081641"/>
                      </a:cubicBezTo>
                      <a:cubicBezTo>
                        <a:pt x="653948" y="2088940"/>
                        <a:pt x="534730" y="2186256"/>
                        <a:pt x="498234" y="2198420"/>
                      </a:cubicBezTo>
                      <a:cubicBezTo>
                        <a:pt x="461738" y="2210585"/>
                        <a:pt x="447140" y="2174091"/>
                        <a:pt x="469037" y="2154628"/>
                      </a:cubicBezTo>
                      <a:cubicBezTo>
                        <a:pt x="490934" y="2135165"/>
                        <a:pt x="628401" y="2126649"/>
                        <a:pt x="629618" y="2081641"/>
                      </a:cubicBezTo>
                      <a:cubicBezTo>
                        <a:pt x="630834" y="2036633"/>
                        <a:pt x="471470" y="1894309"/>
                        <a:pt x="476336" y="1884578"/>
                      </a:cubicBezTo>
                      <a:cubicBezTo>
                        <a:pt x="481202" y="1874847"/>
                        <a:pt x="616237" y="2006222"/>
                        <a:pt x="658815" y="2023252"/>
                      </a:cubicBezTo>
                      <a:cubicBezTo>
                        <a:pt x="701393" y="2040282"/>
                        <a:pt x="711125" y="2022036"/>
                        <a:pt x="731806" y="1986759"/>
                      </a:cubicBezTo>
                      <a:cubicBezTo>
                        <a:pt x="752487" y="1951482"/>
                        <a:pt x="784116" y="1861465"/>
                        <a:pt x="782900" y="1811591"/>
                      </a:cubicBezTo>
                      <a:cubicBezTo>
                        <a:pt x="781684" y="1761717"/>
                        <a:pt x="754920" y="1713059"/>
                        <a:pt x="724507" y="1687514"/>
                      </a:cubicBezTo>
                      <a:cubicBezTo>
                        <a:pt x="694094" y="1661969"/>
                        <a:pt x="617453" y="1678998"/>
                        <a:pt x="600422" y="1658319"/>
                      </a:cubicBezTo>
                      <a:cubicBezTo>
                        <a:pt x="583391" y="1637640"/>
                        <a:pt x="621103" y="1596281"/>
                        <a:pt x="622319" y="1563437"/>
                      </a:cubicBezTo>
                      <a:cubicBezTo>
                        <a:pt x="623535" y="1530593"/>
                        <a:pt x="622319" y="1479503"/>
                        <a:pt x="607721" y="1461256"/>
                      </a:cubicBezTo>
                      <a:cubicBezTo>
                        <a:pt x="593123" y="1443009"/>
                        <a:pt x="559059" y="1447875"/>
                        <a:pt x="534729" y="1453957"/>
                      </a:cubicBezTo>
                      <a:cubicBezTo>
                        <a:pt x="510399" y="1460039"/>
                        <a:pt x="490934" y="1490450"/>
                        <a:pt x="461738" y="1497749"/>
                      </a:cubicBezTo>
                      <a:cubicBezTo>
                        <a:pt x="432541" y="1505048"/>
                        <a:pt x="392396" y="1491667"/>
                        <a:pt x="359550" y="1497749"/>
                      </a:cubicBezTo>
                      <a:cubicBezTo>
                        <a:pt x="326704" y="1503831"/>
                        <a:pt x="298724" y="1531809"/>
                        <a:pt x="264661" y="1534242"/>
                      </a:cubicBezTo>
                      <a:cubicBezTo>
                        <a:pt x="230598" y="1536675"/>
                        <a:pt x="183154" y="1520861"/>
                        <a:pt x="155174" y="1512346"/>
                      </a:cubicBezTo>
                      <a:cubicBezTo>
                        <a:pt x="127194" y="1503831"/>
                        <a:pt x="122328" y="1481936"/>
                        <a:pt x="96781" y="1483152"/>
                      </a:cubicBezTo>
                      <a:cubicBezTo>
                        <a:pt x="71234" y="1484369"/>
                        <a:pt x="12841" y="1531809"/>
                        <a:pt x="1892" y="1519645"/>
                      </a:cubicBezTo>
                      <a:cubicBezTo>
                        <a:pt x="-9057" y="1507481"/>
                        <a:pt x="31088" y="1436927"/>
                        <a:pt x="31088" y="1410165"/>
                      </a:cubicBezTo>
                      <a:cubicBezTo>
                        <a:pt x="31088" y="1383403"/>
                        <a:pt x="-5407" y="1366373"/>
                        <a:pt x="1892" y="1359074"/>
                      </a:cubicBezTo>
                      <a:cubicBezTo>
                        <a:pt x="9191" y="1351775"/>
                        <a:pt x="45687" y="1383403"/>
                        <a:pt x="74883" y="1366373"/>
                      </a:cubicBezTo>
                      <a:cubicBezTo>
                        <a:pt x="104079" y="1349343"/>
                        <a:pt x="161256" y="1258110"/>
                        <a:pt x="177071" y="1256893"/>
                      </a:cubicBezTo>
                      <a:cubicBezTo>
                        <a:pt x="192886" y="1255677"/>
                        <a:pt x="178288" y="1329879"/>
                        <a:pt x="169772" y="1359074"/>
                      </a:cubicBezTo>
                      <a:cubicBezTo>
                        <a:pt x="161256" y="1388269"/>
                        <a:pt x="123544" y="1413814"/>
                        <a:pt x="125977" y="1432061"/>
                      </a:cubicBezTo>
                      <a:cubicBezTo>
                        <a:pt x="128410" y="1450308"/>
                        <a:pt x="158823" y="1462472"/>
                        <a:pt x="184370" y="1468554"/>
                      </a:cubicBezTo>
                      <a:cubicBezTo>
                        <a:pt x="209917" y="1474636"/>
                        <a:pt x="250062" y="1472203"/>
                        <a:pt x="279259" y="1468554"/>
                      </a:cubicBezTo>
                      <a:cubicBezTo>
                        <a:pt x="308456" y="1464905"/>
                        <a:pt x="359550" y="1446658"/>
                        <a:pt x="359550" y="1446658"/>
                      </a:cubicBezTo>
                      <a:cubicBezTo>
                        <a:pt x="398479" y="1435710"/>
                        <a:pt x="475120" y="1417463"/>
                        <a:pt x="512832" y="1402866"/>
                      </a:cubicBezTo>
                      <a:cubicBezTo>
                        <a:pt x="550544" y="1388269"/>
                        <a:pt x="583390" y="1377321"/>
                        <a:pt x="585823" y="1359074"/>
                      </a:cubicBezTo>
                      <a:cubicBezTo>
                        <a:pt x="588256" y="1340827"/>
                        <a:pt x="552977" y="1317715"/>
                        <a:pt x="527430" y="1293386"/>
                      </a:cubicBezTo>
                      <a:cubicBezTo>
                        <a:pt x="501883" y="1269057"/>
                        <a:pt x="470253" y="1236213"/>
                        <a:pt x="432541" y="1213101"/>
                      </a:cubicBezTo>
                      <a:cubicBezTo>
                        <a:pt x="394829" y="1189989"/>
                        <a:pt x="321838" y="1175392"/>
                        <a:pt x="301157" y="1154712"/>
                      </a:cubicBezTo>
                      <a:cubicBezTo>
                        <a:pt x="280476" y="1134033"/>
                        <a:pt x="321838" y="1119435"/>
                        <a:pt x="308456" y="1089024"/>
                      </a:cubicBezTo>
                      <a:cubicBezTo>
                        <a:pt x="295074" y="1058613"/>
                        <a:pt x="243980" y="1014822"/>
                        <a:pt x="220866" y="972246"/>
                      </a:cubicBezTo>
                      <a:cubicBezTo>
                        <a:pt x="197752" y="929671"/>
                        <a:pt x="179504" y="871281"/>
                        <a:pt x="169772" y="833571"/>
                      </a:cubicBezTo>
                      <a:cubicBezTo>
                        <a:pt x="160040" y="795861"/>
                        <a:pt x="151524" y="782480"/>
                        <a:pt x="162473" y="745987"/>
                      </a:cubicBezTo>
                      <a:cubicBezTo>
                        <a:pt x="173422" y="709494"/>
                        <a:pt x="207484" y="669351"/>
                        <a:pt x="235464" y="614611"/>
                      </a:cubicBezTo>
                      <a:cubicBezTo>
                        <a:pt x="263444" y="559871"/>
                        <a:pt x="325487" y="415115"/>
                        <a:pt x="330353" y="417548"/>
                      </a:cubicBezTo>
                      <a:cubicBezTo>
                        <a:pt x="335219" y="419981"/>
                        <a:pt x="284125" y="564738"/>
                        <a:pt x="264661" y="629209"/>
                      </a:cubicBezTo>
                      <a:cubicBezTo>
                        <a:pt x="245197" y="693680"/>
                        <a:pt x="213567" y="750853"/>
                        <a:pt x="213567" y="804376"/>
                      </a:cubicBezTo>
                      <a:cubicBezTo>
                        <a:pt x="213567" y="857899"/>
                        <a:pt x="219650" y="888311"/>
                        <a:pt x="264661" y="950350"/>
                      </a:cubicBezTo>
                      <a:cubicBezTo>
                        <a:pt x="309672" y="1012389"/>
                        <a:pt x="426458" y="1125518"/>
                        <a:pt x="483635" y="1176608"/>
                      </a:cubicBezTo>
                      <a:cubicBezTo>
                        <a:pt x="540812" y="1227699"/>
                        <a:pt x="582174" y="1239863"/>
                        <a:pt x="607721" y="1256893"/>
                      </a:cubicBezTo>
                      <a:cubicBezTo>
                        <a:pt x="633268" y="1273923"/>
                        <a:pt x="635701" y="1303118"/>
                        <a:pt x="636917" y="1278789"/>
                      </a:cubicBezTo>
                      <a:cubicBezTo>
                        <a:pt x="638133" y="1254460"/>
                        <a:pt x="623536" y="1148630"/>
                        <a:pt x="615020" y="1110920"/>
                      </a:cubicBezTo>
                      <a:cubicBezTo>
                        <a:pt x="606504" y="1073210"/>
                        <a:pt x="610153" y="1068345"/>
                        <a:pt x="585823" y="1052531"/>
                      </a:cubicBezTo>
                      <a:cubicBezTo>
                        <a:pt x="561492" y="1036717"/>
                        <a:pt x="481202" y="1033068"/>
                        <a:pt x="469037" y="1016038"/>
                      </a:cubicBezTo>
                      <a:cubicBezTo>
                        <a:pt x="456872" y="999008"/>
                        <a:pt x="510399" y="968597"/>
                        <a:pt x="512832" y="950350"/>
                      </a:cubicBezTo>
                      <a:cubicBezTo>
                        <a:pt x="515265" y="932103"/>
                        <a:pt x="518914" y="928454"/>
                        <a:pt x="483635" y="906558"/>
                      </a:cubicBezTo>
                      <a:cubicBezTo>
                        <a:pt x="448356" y="884662"/>
                        <a:pt x="320621" y="833571"/>
                        <a:pt x="301157" y="818974"/>
                      </a:cubicBezTo>
                      <a:cubicBezTo>
                        <a:pt x="281693" y="804377"/>
                        <a:pt x="346168" y="849385"/>
                        <a:pt x="366849" y="818974"/>
                      </a:cubicBezTo>
                      <a:cubicBezTo>
                        <a:pt x="387530" y="788563"/>
                        <a:pt x="408211" y="634074"/>
                        <a:pt x="425242" y="636507"/>
                      </a:cubicBezTo>
                      <a:cubicBezTo>
                        <a:pt x="442273" y="638940"/>
                        <a:pt x="459305" y="846952"/>
                        <a:pt x="469037" y="833571"/>
                      </a:cubicBezTo>
                      <a:cubicBezTo>
                        <a:pt x="478769" y="820190"/>
                        <a:pt x="497017" y="641373"/>
                        <a:pt x="483635" y="556222"/>
                      </a:cubicBezTo>
                      <a:cubicBezTo>
                        <a:pt x="470253" y="471071"/>
                        <a:pt x="388746" y="337262"/>
                        <a:pt x="388746" y="322665"/>
                      </a:cubicBezTo>
                      <a:cubicBezTo>
                        <a:pt x="388746" y="308068"/>
                        <a:pt x="458088" y="404167"/>
                        <a:pt x="483635" y="468638"/>
                      </a:cubicBezTo>
                      <a:cubicBezTo>
                        <a:pt x="509182" y="533109"/>
                        <a:pt x="535945" y="653538"/>
                        <a:pt x="542028" y="709494"/>
                      </a:cubicBezTo>
                      <a:cubicBezTo>
                        <a:pt x="548111" y="765450"/>
                        <a:pt x="514048" y="767883"/>
                        <a:pt x="520131" y="804376"/>
                      </a:cubicBezTo>
                      <a:cubicBezTo>
                        <a:pt x="526214" y="840869"/>
                        <a:pt x="550544" y="895610"/>
                        <a:pt x="578524" y="928454"/>
                      </a:cubicBezTo>
                      <a:cubicBezTo>
                        <a:pt x="606504" y="961298"/>
                        <a:pt x="662464" y="1009955"/>
                        <a:pt x="688011" y="1001440"/>
                      </a:cubicBezTo>
                      <a:cubicBezTo>
                        <a:pt x="713558" y="992925"/>
                        <a:pt x="713558" y="915073"/>
                        <a:pt x="731806" y="877363"/>
                      </a:cubicBezTo>
                      <a:cubicBezTo>
                        <a:pt x="750054" y="839653"/>
                        <a:pt x="778034" y="811675"/>
                        <a:pt x="797498" y="775182"/>
                      </a:cubicBezTo>
                      <a:cubicBezTo>
                        <a:pt x="816962" y="738689"/>
                        <a:pt x="852242" y="709494"/>
                        <a:pt x="848592" y="658403"/>
                      </a:cubicBezTo>
                      <a:cubicBezTo>
                        <a:pt x="844943" y="607312"/>
                        <a:pt x="793849" y="547707"/>
                        <a:pt x="775601" y="468638"/>
                      </a:cubicBezTo>
                      <a:cubicBezTo>
                        <a:pt x="757353" y="389569"/>
                        <a:pt x="737888" y="256978"/>
                        <a:pt x="739105" y="183991"/>
                      </a:cubicBezTo>
                      <a:cubicBezTo>
                        <a:pt x="740321" y="111005"/>
                        <a:pt x="775601" y="58697"/>
                        <a:pt x="782900" y="30719"/>
                      </a:cubicBezTo>
                      <a:cubicBezTo>
                        <a:pt x="790199" y="2741"/>
                        <a:pt x="781683" y="-14289"/>
                        <a:pt x="782900" y="16122"/>
                      </a:cubicBezTo>
                      <a:cubicBezTo>
                        <a:pt x="784117" y="46533"/>
                        <a:pt x="790199" y="213185"/>
                        <a:pt x="790199" y="213185"/>
                      </a:cubicBezTo>
                    </a:path>
                  </a:pathLst>
                </a:custGeom>
                <a:solidFill>
                  <a:srgbClr val="3366FF"/>
                </a:solidFill>
                <a:ln w="3175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506" name="Group 505">
                  <a:extLst>
                    <a:ext uri="{FF2B5EF4-FFF2-40B4-BE49-F238E27FC236}">
                      <a16:creationId xmlns:a16="http://schemas.microsoft.com/office/drawing/2014/main" xmlns="" id="{8F07D4DB-6E06-8346-B8DB-461284264C76}"/>
                    </a:ext>
                  </a:extLst>
                </p:cNvPr>
                <p:cNvGrpSpPr/>
                <p:nvPr/>
              </p:nvGrpSpPr>
              <p:grpSpPr>
                <a:xfrm rot="17428503" flipH="1">
                  <a:off x="4374688" y="3505746"/>
                  <a:ext cx="512087" cy="340848"/>
                  <a:chOff x="1617407" y="2696391"/>
                  <a:chExt cx="972317" cy="647181"/>
                </a:xfrm>
              </p:grpSpPr>
              <p:sp>
                <p:nvSpPr>
                  <p:cNvPr id="507" name="Freeform 506">
                    <a:extLst>
                      <a:ext uri="{FF2B5EF4-FFF2-40B4-BE49-F238E27FC236}">
                        <a16:creationId xmlns:a16="http://schemas.microsoft.com/office/drawing/2014/main" xmlns="" id="{5D1E360B-71E1-404B-9DAA-9BAD25DAA1E9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15846720" flipH="1">
                    <a:off x="1779975" y="2533823"/>
                    <a:ext cx="647181" cy="972317"/>
                  </a:xfrm>
                  <a:custGeom>
                    <a:avLst/>
                    <a:gdLst>
                      <a:gd name="connsiteX0" fmla="*/ 746404 w 2015889"/>
                      <a:gd name="connsiteY0" fmla="*/ 74511 h 3307417"/>
                      <a:gd name="connsiteX1" fmla="*/ 790199 w 2015889"/>
                      <a:gd name="connsiteY1" fmla="*/ 1524 h 3307417"/>
                      <a:gd name="connsiteX2" fmla="*/ 782900 w 2015889"/>
                      <a:gd name="connsiteY2" fmla="*/ 118303 h 3307417"/>
                      <a:gd name="connsiteX3" fmla="*/ 797498 w 2015889"/>
                      <a:gd name="connsiteY3" fmla="*/ 315366 h 3307417"/>
                      <a:gd name="connsiteX4" fmla="*/ 833994 w 2015889"/>
                      <a:gd name="connsiteY4" fmla="*/ 534326 h 3307417"/>
                      <a:gd name="connsiteX5" fmla="*/ 899686 w 2015889"/>
                      <a:gd name="connsiteY5" fmla="*/ 607313 h 3307417"/>
                      <a:gd name="connsiteX6" fmla="*/ 943481 w 2015889"/>
                      <a:gd name="connsiteY6" fmla="*/ 636507 h 3307417"/>
                      <a:gd name="connsiteX7" fmla="*/ 1096763 w 2015889"/>
                      <a:gd name="connsiteY7" fmla="*/ 570819 h 3307417"/>
                      <a:gd name="connsiteX8" fmla="*/ 1206250 w 2015889"/>
                      <a:gd name="connsiteY8" fmla="*/ 490534 h 3307417"/>
                      <a:gd name="connsiteX9" fmla="*/ 1308438 w 2015889"/>
                      <a:gd name="connsiteY9" fmla="*/ 439444 h 3307417"/>
                      <a:gd name="connsiteX10" fmla="*/ 1169755 w 2015889"/>
                      <a:gd name="connsiteY10" fmla="*/ 563521 h 3307417"/>
                      <a:gd name="connsiteX11" fmla="*/ 1052968 w 2015889"/>
                      <a:gd name="connsiteY11" fmla="*/ 643806 h 3307417"/>
                      <a:gd name="connsiteX12" fmla="*/ 950780 w 2015889"/>
                      <a:gd name="connsiteY12" fmla="*/ 694897 h 3307417"/>
                      <a:gd name="connsiteX13" fmla="*/ 870490 w 2015889"/>
                      <a:gd name="connsiteY13" fmla="*/ 775182 h 3307417"/>
                      <a:gd name="connsiteX14" fmla="*/ 804798 w 2015889"/>
                      <a:gd name="connsiteY14" fmla="*/ 833571 h 3307417"/>
                      <a:gd name="connsiteX15" fmla="*/ 797498 w 2015889"/>
                      <a:gd name="connsiteY15" fmla="*/ 935752 h 3307417"/>
                      <a:gd name="connsiteX16" fmla="*/ 746404 w 2015889"/>
                      <a:gd name="connsiteY16" fmla="*/ 1045232 h 3307417"/>
                      <a:gd name="connsiteX17" fmla="*/ 804798 w 2015889"/>
                      <a:gd name="connsiteY17" fmla="*/ 1176608 h 3307417"/>
                      <a:gd name="connsiteX18" fmla="*/ 826695 w 2015889"/>
                      <a:gd name="connsiteY18" fmla="*/ 1256893 h 3307417"/>
                      <a:gd name="connsiteX19" fmla="*/ 885088 w 2015889"/>
                      <a:gd name="connsiteY19" fmla="*/ 1271490 h 3307417"/>
                      <a:gd name="connsiteX20" fmla="*/ 972678 w 2015889"/>
                      <a:gd name="connsiteY20" fmla="*/ 1249595 h 3307417"/>
                      <a:gd name="connsiteX21" fmla="*/ 1001874 w 2015889"/>
                      <a:gd name="connsiteY21" fmla="*/ 1169309 h 3307417"/>
                      <a:gd name="connsiteX22" fmla="*/ 1001874 w 2015889"/>
                      <a:gd name="connsiteY22" fmla="*/ 1045232 h 3307417"/>
                      <a:gd name="connsiteX23" fmla="*/ 1009173 w 2015889"/>
                      <a:gd name="connsiteY23" fmla="*/ 928454 h 3307417"/>
                      <a:gd name="connsiteX24" fmla="*/ 994575 w 2015889"/>
                      <a:gd name="connsiteY24" fmla="*/ 818974 h 3307417"/>
                      <a:gd name="connsiteX25" fmla="*/ 1001874 w 2015889"/>
                      <a:gd name="connsiteY25" fmla="*/ 753286 h 3307417"/>
                      <a:gd name="connsiteX26" fmla="*/ 1038370 w 2015889"/>
                      <a:gd name="connsiteY26" fmla="*/ 658403 h 3307417"/>
                      <a:gd name="connsiteX27" fmla="*/ 1052968 w 2015889"/>
                      <a:gd name="connsiteY27" fmla="*/ 789779 h 3307417"/>
                      <a:gd name="connsiteX28" fmla="*/ 1082165 w 2015889"/>
                      <a:gd name="connsiteY28" fmla="*/ 950350 h 3307417"/>
                      <a:gd name="connsiteX29" fmla="*/ 1082165 w 2015889"/>
                      <a:gd name="connsiteY29" fmla="*/ 1067128 h 3307417"/>
                      <a:gd name="connsiteX30" fmla="*/ 1125960 w 2015889"/>
                      <a:gd name="connsiteY30" fmla="*/ 1147413 h 3307417"/>
                      <a:gd name="connsiteX31" fmla="*/ 1213549 w 2015889"/>
                      <a:gd name="connsiteY31" fmla="*/ 1162011 h 3307417"/>
                      <a:gd name="connsiteX32" fmla="*/ 1315737 w 2015889"/>
                      <a:gd name="connsiteY32" fmla="*/ 1118219 h 3307417"/>
                      <a:gd name="connsiteX33" fmla="*/ 1417925 w 2015889"/>
                      <a:gd name="connsiteY33" fmla="*/ 979544 h 3307417"/>
                      <a:gd name="connsiteX34" fmla="*/ 1461720 w 2015889"/>
                      <a:gd name="connsiteY34" fmla="*/ 833571 h 3307417"/>
                      <a:gd name="connsiteX35" fmla="*/ 1483618 w 2015889"/>
                      <a:gd name="connsiteY35" fmla="*/ 782480 h 3307417"/>
                      <a:gd name="connsiteX36" fmla="*/ 1578507 w 2015889"/>
                      <a:gd name="connsiteY36" fmla="*/ 724091 h 3307417"/>
                      <a:gd name="connsiteX37" fmla="*/ 1629601 w 2015889"/>
                      <a:gd name="connsiteY37" fmla="*/ 673001 h 3307417"/>
                      <a:gd name="connsiteX38" fmla="*/ 1695293 w 2015889"/>
                      <a:gd name="connsiteY38" fmla="*/ 607313 h 3307417"/>
                      <a:gd name="connsiteX39" fmla="*/ 1760985 w 2015889"/>
                      <a:gd name="connsiteY39" fmla="*/ 534326 h 3307417"/>
                      <a:gd name="connsiteX40" fmla="*/ 1863173 w 2015889"/>
                      <a:gd name="connsiteY40" fmla="*/ 497833 h 3307417"/>
                      <a:gd name="connsiteX41" fmla="*/ 1812079 w 2015889"/>
                      <a:gd name="connsiteY41" fmla="*/ 570819 h 3307417"/>
                      <a:gd name="connsiteX42" fmla="*/ 1746387 w 2015889"/>
                      <a:gd name="connsiteY42" fmla="*/ 629209 h 3307417"/>
                      <a:gd name="connsiteX43" fmla="*/ 1549310 w 2015889"/>
                      <a:gd name="connsiteY43" fmla="*/ 789779 h 3307417"/>
                      <a:gd name="connsiteX44" fmla="*/ 1490917 w 2015889"/>
                      <a:gd name="connsiteY44" fmla="*/ 913856 h 3307417"/>
                      <a:gd name="connsiteX45" fmla="*/ 1388729 w 2015889"/>
                      <a:gd name="connsiteY45" fmla="*/ 1096323 h 3307417"/>
                      <a:gd name="connsiteX46" fmla="*/ 1352233 w 2015889"/>
                      <a:gd name="connsiteY46" fmla="*/ 1154712 h 3307417"/>
                      <a:gd name="connsiteX47" fmla="*/ 1483618 w 2015889"/>
                      <a:gd name="connsiteY47" fmla="*/ 1110920 h 3307417"/>
                      <a:gd name="connsiteX48" fmla="*/ 1585806 w 2015889"/>
                      <a:gd name="connsiteY48" fmla="*/ 1140115 h 3307417"/>
                      <a:gd name="connsiteX49" fmla="*/ 1702592 w 2015889"/>
                      <a:gd name="connsiteY49" fmla="*/ 1169309 h 3307417"/>
                      <a:gd name="connsiteX50" fmla="*/ 1819378 w 2015889"/>
                      <a:gd name="connsiteY50" fmla="*/ 1198504 h 3307417"/>
                      <a:gd name="connsiteX51" fmla="*/ 1804780 w 2015889"/>
                      <a:gd name="connsiteY51" fmla="*/ 1256893 h 3307417"/>
                      <a:gd name="connsiteX52" fmla="*/ 1775583 w 2015889"/>
                      <a:gd name="connsiteY52" fmla="*/ 1264192 h 3307417"/>
                      <a:gd name="connsiteX53" fmla="*/ 1636900 w 2015889"/>
                      <a:gd name="connsiteY53" fmla="*/ 1198504 h 3307417"/>
                      <a:gd name="connsiteX54" fmla="*/ 1498216 w 2015889"/>
                      <a:gd name="connsiteY54" fmla="*/ 1162011 h 3307417"/>
                      <a:gd name="connsiteX55" fmla="*/ 1293840 w 2015889"/>
                      <a:gd name="connsiteY55" fmla="*/ 1191205 h 3307417"/>
                      <a:gd name="connsiteX56" fmla="*/ 1191652 w 2015889"/>
                      <a:gd name="connsiteY56" fmla="*/ 1300685 h 3307417"/>
                      <a:gd name="connsiteX57" fmla="*/ 1104062 w 2015889"/>
                      <a:gd name="connsiteY57" fmla="*/ 1395568 h 3307417"/>
                      <a:gd name="connsiteX58" fmla="*/ 1104062 w 2015889"/>
                      <a:gd name="connsiteY58" fmla="*/ 1490450 h 3307417"/>
                      <a:gd name="connsiteX59" fmla="*/ 1118661 w 2015889"/>
                      <a:gd name="connsiteY59" fmla="*/ 1621826 h 3307417"/>
                      <a:gd name="connsiteX60" fmla="*/ 1177054 w 2015889"/>
                      <a:gd name="connsiteY60" fmla="*/ 1665618 h 3307417"/>
                      <a:gd name="connsiteX61" fmla="*/ 1264643 w 2015889"/>
                      <a:gd name="connsiteY61" fmla="*/ 1738604 h 3307417"/>
                      <a:gd name="connsiteX62" fmla="*/ 1359532 w 2015889"/>
                      <a:gd name="connsiteY62" fmla="*/ 1745903 h 3307417"/>
                      <a:gd name="connsiteX63" fmla="*/ 1425225 w 2015889"/>
                      <a:gd name="connsiteY63" fmla="*/ 1775098 h 3307417"/>
                      <a:gd name="connsiteX64" fmla="*/ 1563908 w 2015889"/>
                      <a:gd name="connsiteY64" fmla="*/ 1767799 h 3307417"/>
                      <a:gd name="connsiteX65" fmla="*/ 1636900 w 2015889"/>
                      <a:gd name="connsiteY65" fmla="*/ 1818890 h 3307417"/>
                      <a:gd name="connsiteX66" fmla="*/ 1680695 w 2015889"/>
                      <a:gd name="connsiteY66" fmla="*/ 1826188 h 3307417"/>
                      <a:gd name="connsiteX67" fmla="*/ 1724489 w 2015889"/>
                      <a:gd name="connsiteY67" fmla="*/ 1753202 h 3307417"/>
                      <a:gd name="connsiteX68" fmla="*/ 1775583 w 2015889"/>
                      <a:gd name="connsiteY68" fmla="*/ 1767799 h 3307417"/>
                      <a:gd name="connsiteX69" fmla="*/ 1819378 w 2015889"/>
                      <a:gd name="connsiteY69" fmla="*/ 1775098 h 3307417"/>
                      <a:gd name="connsiteX70" fmla="*/ 1855874 w 2015889"/>
                      <a:gd name="connsiteY70" fmla="*/ 1753202 h 3307417"/>
                      <a:gd name="connsiteX71" fmla="*/ 1877771 w 2015889"/>
                      <a:gd name="connsiteY71" fmla="*/ 1848084 h 3307417"/>
                      <a:gd name="connsiteX72" fmla="*/ 1979959 w 2015889"/>
                      <a:gd name="connsiteY72" fmla="*/ 1877279 h 3307417"/>
                      <a:gd name="connsiteX73" fmla="*/ 2009156 w 2015889"/>
                      <a:gd name="connsiteY73" fmla="*/ 1906474 h 3307417"/>
                      <a:gd name="connsiteX74" fmla="*/ 1863173 w 2015889"/>
                      <a:gd name="connsiteY74" fmla="*/ 1891876 h 3307417"/>
                      <a:gd name="connsiteX75" fmla="*/ 1870472 w 2015889"/>
                      <a:gd name="connsiteY75" fmla="*/ 1979460 h 3307417"/>
                      <a:gd name="connsiteX76" fmla="*/ 1833977 w 2015889"/>
                      <a:gd name="connsiteY76" fmla="*/ 1957564 h 3307417"/>
                      <a:gd name="connsiteX77" fmla="*/ 1739088 w 2015889"/>
                      <a:gd name="connsiteY77" fmla="*/ 1855383 h 3307417"/>
                      <a:gd name="connsiteX78" fmla="*/ 1651498 w 2015889"/>
                      <a:gd name="connsiteY78" fmla="*/ 1877279 h 3307417"/>
                      <a:gd name="connsiteX79" fmla="*/ 1571207 w 2015889"/>
                      <a:gd name="connsiteY79" fmla="*/ 1818890 h 3307417"/>
                      <a:gd name="connsiteX80" fmla="*/ 1447122 w 2015889"/>
                      <a:gd name="connsiteY80" fmla="*/ 1826188 h 3307417"/>
                      <a:gd name="connsiteX81" fmla="*/ 1286541 w 2015889"/>
                      <a:gd name="connsiteY81" fmla="*/ 1869980 h 3307417"/>
                      <a:gd name="connsiteX82" fmla="*/ 1250045 w 2015889"/>
                      <a:gd name="connsiteY82" fmla="*/ 1899175 h 3307417"/>
                      <a:gd name="connsiteX83" fmla="*/ 1264643 w 2015889"/>
                      <a:gd name="connsiteY83" fmla="*/ 1964863 h 3307417"/>
                      <a:gd name="connsiteX84" fmla="*/ 1293840 w 2015889"/>
                      <a:gd name="connsiteY84" fmla="*/ 2110836 h 3307417"/>
                      <a:gd name="connsiteX85" fmla="*/ 1352233 w 2015889"/>
                      <a:gd name="connsiteY85" fmla="*/ 2191121 h 3307417"/>
                      <a:gd name="connsiteX86" fmla="*/ 1396028 w 2015889"/>
                      <a:gd name="connsiteY86" fmla="*/ 2264108 h 3307417"/>
                      <a:gd name="connsiteX87" fmla="*/ 1403327 w 2015889"/>
                      <a:gd name="connsiteY87" fmla="*/ 2198420 h 3307417"/>
                      <a:gd name="connsiteX88" fmla="*/ 1483618 w 2015889"/>
                      <a:gd name="connsiteY88" fmla="*/ 2213017 h 3307417"/>
                      <a:gd name="connsiteX89" fmla="*/ 1461720 w 2015889"/>
                      <a:gd name="connsiteY89" fmla="*/ 2322497 h 3307417"/>
                      <a:gd name="connsiteX90" fmla="*/ 1490917 w 2015889"/>
                      <a:gd name="connsiteY90" fmla="*/ 2358990 h 3307417"/>
                      <a:gd name="connsiteX91" fmla="*/ 1512814 w 2015889"/>
                      <a:gd name="connsiteY91" fmla="*/ 2410081 h 3307417"/>
                      <a:gd name="connsiteX92" fmla="*/ 1702592 w 2015889"/>
                      <a:gd name="connsiteY92" fmla="*/ 2519561 h 3307417"/>
                      <a:gd name="connsiteX93" fmla="*/ 1760985 w 2015889"/>
                      <a:gd name="connsiteY93" fmla="*/ 2585249 h 3307417"/>
                      <a:gd name="connsiteX94" fmla="*/ 1936164 w 2015889"/>
                      <a:gd name="connsiteY94" fmla="*/ 2716624 h 3307417"/>
                      <a:gd name="connsiteX95" fmla="*/ 1790182 w 2015889"/>
                      <a:gd name="connsiteY95" fmla="*/ 2665534 h 3307417"/>
                      <a:gd name="connsiteX96" fmla="*/ 1797481 w 2015889"/>
                      <a:gd name="connsiteY96" fmla="*/ 2782312 h 3307417"/>
                      <a:gd name="connsiteX97" fmla="*/ 1739088 w 2015889"/>
                      <a:gd name="connsiteY97" fmla="*/ 2972077 h 3307417"/>
                      <a:gd name="connsiteX98" fmla="*/ 1731789 w 2015889"/>
                      <a:gd name="connsiteY98" fmla="*/ 2964779 h 3307417"/>
                      <a:gd name="connsiteX99" fmla="*/ 1739088 w 2015889"/>
                      <a:gd name="connsiteY99" fmla="*/ 2840702 h 3307417"/>
                      <a:gd name="connsiteX100" fmla="*/ 1717190 w 2015889"/>
                      <a:gd name="connsiteY100" fmla="*/ 2629041 h 3307417"/>
                      <a:gd name="connsiteX101" fmla="*/ 1549310 w 2015889"/>
                      <a:gd name="connsiteY101" fmla="*/ 2483067 h 3307417"/>
                      <a:gd name="connsiteX102" fmla="*/ 1520113 w 2015889"/>
                      <a:gd name="connsiteY102" fmla="*/ 2723923 h 3307417"/>
                      <a:gd name="connsiteX103" fmla="*/ 1490917 w 2015889"/>
                      <a:gd name="connsiteY103" fmla="*/ 2738520 h 3307417"/>
                      <a:gd name="connsiteX104" fmla="*/ 1512814 w 2015889"/>
                      <a:gd name="connsiteY104" fmla="*/ 2526859 h 3307417"/>
                      <a:gd name="connsiteX105" fmla="*/ 1483618 w 2015889"/>
                      <a:gd name="connsiteY105" fmla="*/ 2424678 h 3307417"/>
                      <a:gd name="connsiteX106" fmla="*/ 1403327 w 2015889"/>
                      <a:gd name="connsiteY106" fmla="*/ 2402782 h 3307417"/>
                      <a:gd name="connsiteX107" fmla="*/ 1337635 w 2015889"/>
                      <a:gd name="connsiteY107" fmla="*/ 2278705 h 3307417"/>
                      <a:gd name="connsiteX108" fmla="*/ 1264643 w 2015889"/>
                      <a:gd name="connsiteY108" fmla="*/ 2205718 h 3307417"/>
                      <a:gd name="connsiteX109" fmla="*/ 1045669 w 2015889"/>
                      <a:gd name="connsiteY109" fmla="*/ 2556054 h 3307417"/>
                      <a:gd name="connsiteX110" fmla="*/ 1096763 w 2015889"/>
                      <a:gd name="connsiteY110" fmla="*/ 2665534 h 3307417"/>
                      <a:gd name="connsiteX111" fmla="*/ 1133259 w 2015889"/>
                      <a:gd name="connsiteY111" fmla="*/ 2855299 h 3307417"/>
                      <a:gd name="connsiteX112" fmla="*/ 1089464 w 2015889"/>
                      <a:gd name="connsiteY112" fmla="*/ 2899091 h 3307417"/>
                      <a:gd name="connsiteX113" fmla="*/ 1045669 w 2015889"/>
                      <a:gd name="connsiteY113" fmla="*/ 2731222 h 3307417"/>
                      <a:gd name="connsiteX114" fmla="*/ 987276 w 2015889"/>
                      <a:gd name="connsiteY114" fmla="*/ 2614443 h 3307417"/>
                      <a:gd name="connsiteX115" fmla="*/ 1031071 w 2015889"/>
                      <a:gd name="connsiteY115" fmla="*/ 2497665 h 3307417"/>
                      <a:gd name="connsiteX116" fmla="*/ 1191652 w 2015889"/>
                      <a:gd name="connsiteY116" fmla="*/ 2242212 h 3307417"/>
                      <a:gd name="connsiteX117" fmla="*/ 1220849 w 2015889"/>
                      <a:gd name="connsiteY117" fmla="*/ 2154628 h 3307417"/>
                      <a:gd name="connsiteX118" fmla="*/ 1067567 w 2015889"/>
                      <a:gd name="connsiteY118" fmla="*/ 1913772 h 3307417"/>
                      <a:gd name="connsiteX119" fmla="*/ 1009173 w 2015889"/>
                      <a:gd name="connsiteY119" fmla="*/ 2001356 h 3307417"/>
                      <a:gd name="connsiteX120" fmla="*/ 950780 w 2015889"/>
                      <a:gd name="connsiteY120" fmla="*/ 2118135 h 3307417"/>
                      <a:gd name="connsiteX121" fmla="*/ 950780 w 2015889"/>
                      <a:gd name="connsiteY121" fmla="*/ 2227614 h 3307417"/>
                      <a:gd name="connsiteX122" fmla="*/ 892387 w 2015889"/>
                      <a:gd name="connsiteY122" fmla="*/ 2402782 h 3307417"/>
                      <a:gd name="connsiteX123" fmla="*/ 863191 w 2015889"/>
                      <a:gd name="connsiteY123" fmla="*/ 2534158 h 3307417"/>
                      <a:gd name="connsiteX124" fmla="*/ 921584 w 2015889"/>
                      <a:gd name="connsiteY124" fmla="*/ 2760416 h 3307417"/>
                      <a:gd name="connsiteX125" fmla="*/ 1009173 w 2015889"/>
                      <a:gd name="connsiteY125" fmla="*/ 2913688 h 3307417"/>
                      <a:gd name="connsiteX126" fmla="*/ 1125960 w 2015889"/>
                      <a:gd name="connsiteY126" fmla="*/ 3023168 h 3307417"/>
                      <a:gd name="connsiteX127" fmla="*/ 1250045 w 2015889"/>
                      <a:gd name="connsiteY127" fmla="*/ 3183738 h 3307417"/>
                      <a:gd name="connsiteX128" fmla="*/ 1476319 w 2015889"/>
                      <a:gd name="connsiteY128" fmla="*/ 3256725 h 3307417"/>
                      <a:gd name="connsiteX129" fmla="*/ 1301139 w 2015889"/>
                      <a:gd name="connsiteY129" fmla="*/ 3242128 h 3307417"/>
                      <a:gd name="connsiteX130" fmla="*/ 1235447 w 2015889"/>
                      <a:gd name="connsiteY130" fmla="*/ 3278621 h 3307417"/>
                      <a:gd name="connsiteX131" fmla="*/ 1191652 w 2015889"/>
                      <a:gd name="connsiteY131" fmla="*/ 3183738 h 3307417"/>
                      <a:gd name="connsiteX132" fmla="*/ 1052968 w 2015889"/>
                      <a:gd name="connsiteY132" fmla="*/ 2979376 h 3307417"/>
                      <a:gd name="connsiteX133" fmla="*/ 943481 w 2015889"/>
                      <a:gd name="connsiteY133" fmla="*/ 2899091 h 3307417"/>
                      <a:gd name="connsiteX134" fmla="*/ 943481 w 2015889"/>
                      <a:gd name="connsiteY134" fmla="*/ 3118051 h 3307417"/>
                      <a:gd name="connsiteX135" fmla="*/ 1009173 w 2015889"/>
                      <a:gd name="connsiteY135" fmla="*/ 3293218 h 3307417"/>
                      <a:gd name="connsiteX136" fmla="*/ 958079 w 2015889"/>
                      <a:gd name="connsiteY136" fmla="*/ 3278621 h 3307417"/>
                      <a:gd name="connsiteX137" fmla="*/ 936182 w 2015889"/>
                      <a:gd name="connsiteY137" fmla="*/ 3132648 h 3307417"/>
                      <a:gd name="connsiteX138" fmla="*/ 906985 w 2015889"/>
                      <a:gd name="connsiteY138" fmla="*/ 2869896 h 3307417"/>
                      <a:gd name="connsiteX139" fmla="*/ 848592 w 2015889"/>
                      <a:gd name="connsiteY139" fmla="*/ 2658235 h 3307417"/>
                      <a:gd name="connsiteX140" fmla="*/ 804798 w 2015889"/>
                      <a:gd name="connsiteY140" fmla="*/ 2556054 h 3307417"/>
                      <a:gd name="connsiteX141" fmla="*/ 812097 w 2015889"/>
                      <a:gd name="connsiteY141" fmla="*/ 2410081 h 3307417"/>
                      <a:gd name="connsiteX142" fmla="*/ 899686 w 2015889"/>
                      <a:gd name="connsiteY142" fmla="*/ 2161927 h 3307417"/>
                      <a:gd name="connsiteX143" fmla="*/ 914285 w 2015889"/>
                      <a:gd name="connsiteY143" fmla="*/ 2030551 h 3307417"/>
                      <a:gd name="connsiteX144" fmla="*/ 885088 w 2015889"/>
                      <a:gd name="connsiteY144" fmla="*/ 1972161 h 3307417"/>
                      <a:gd name="connsiteX145" fmla="*/ 848592 w 2015889"/>
                      <a:gd name="connsiteY145" fmla="*/ 1964863 h 3307417"/>
                      <a:gd name="connsiteX146" fmla="*/ 819396 w 2015889"/>
                      <a:gd name="connsiteY146" fmla="*/ 2052447 h 3307417"/>
                      <a:gd name="connsiteX147" fmla="*/ 797498 w 2015889"/>
                      <a:gd name="connsiteY147" fmla="*/ 2227614 h 3307417"/>
                      <a:gd name="connsiteX148" fmla="*/ 804798 w 2015889"/>
                      <a:gd name="connsiteY148" fmla="*/ 2307900 h 3307417"/>
                      <a:gd name="connsiteX149" fmla="*/ 775601 w 2015889"/>
                      <a:gd name="connsiteY149" fmla="*/ 2322497 h 3307417"/>
                      <a:gd name="connsiteX150" fmla="*/ 775601 w 2015889"/>
                      <a:gd name="connsiteY150" fmla="*/ 2410081 h 3307417"/>
                      <a:gd name="connsiteX151" fmla="*/ 731806 w 2015889"/>
                      <a:gd name="connsiteY151" fmla="*/ 2461171 h 3307417"/>
                      <a:gd name="connsiteX152" fmla="*/ 731806 w 2015889"/>
                      <a:gd name="connsiteY152" fmla="*/ 2556054 h 3307417"/>
                      <a:gd name="connsiteX153" fmla="*/ 739105 w 2015889"/>
                      <a:gd name="connsiteY153" fmla="*/ 2607145 h 3307417"/>
                      <a:gd name="connsiteX154" fmla="*/ 702610 w 2015889"/>
                      <a:gd name="connsiteY154" fmla="*/ 2446574 h 3307417"/>
                      <a:gd name="connsiteX155" fmla="*/ 753704 w 2015889"/>
                      <a:gd name="connsiteY155" fmla="*/ 2329796 h 3307417"/>
                      <a:gd name="connsiteX156" fmla="*/ 709909 w 2015889"/>
                      <a:gd name="connsiteY156" fmla="*/ 2213017 h 3307417"/>
                      <a:gd name="connsiteX157" fmla="*/ 644216 w 2015889"/>
                      <a:gd name="connsiteY157" fmla="*/ 2191121 h 3307417"/>
                      <a:gd name="connsiteX158" fmla="*/ 702610 w 2015889"/>
                      <a:gd name="connsiteY158" fmla="*/ 2154628 h 3307417"/>
                      <a:gd name="connsiteX159" fmla="*/ 688011 w 2015889"/>
                      <a:gd name="connsiteY159" fmla="*/ 2081641 h 3307417"/>
                      <a:gd name="connsiteX160" fmla="*/ 498234 w 2015889"/>
                      <a:gd name="connsiteY160" fmla="*/ 2198420 h 3307417"/>
                      <a:gd name="connsiteX161" fmla="*/ 469037 w 2015889"/>
                      <a:gd name="connsiteY161" fmla="*/ 2154628 h 3307417"/>
                      <a:gd name="connsiteX162" fmla="*/ 629618 w 2015889"/>
                      <a:gd name="connsiteY162" fmla="*/ 2081641 h 3307417"/>
                      <a:gd name="connsiteX163" fmla="*/ 476336 w 2015889"/>
                      <a:gd name="connsiteY163" fmla="*/ 1884578 h 3307417"/>
                      <a:gd name="connsiteX164" fmla="*/ 658815 w 2015889"/>
                      <a:gd name="connsiteY164" fmla="*/ 2023252 h 3307417"/>
                      <a:gd name="connsiteX165" fmla="*/ 731806 w 2015889"/>
                      <a:gd name="connsiteY165" fmla="*/ 1986759 h 3307417"/>
                      <a:gd name="connsiteX166" fmla="*/ 782900 w 2015889"/>
                      <a:gd name="connsiteY166" fmla="*/ 1811591 h 3307417"/>
                      <a:gd name="connsiteX167" fmla="*/ 724507 w 2015889"/>
                      <a:gd name="connsiteY167" fmla="*/ 1687514 h 3307417"/>
                      <a:gd name="connsiteX168" fmla="*/ 600422 w 2015889"/>
                      <a:gd name="connsiteY168" fmla="*/ 1658319 h 3307417"/>
                      <a:gd name="connsiteX169" fmla="*/ 622319 w 2015889"/>
                      <a:gd name="connsiteY169" fmla="*/ 1563437 h 3307417"/>
                      <a:gd name="connsiteX170" fmla="*/ 607721 w 2015889"/>
                      <a:gd name="connsiteY170" fmla="*/ 1461256 h 3307417"/>
                      <a:gd name="connsiteX171" fmla="*/ 534729 w 2015889"/>
                      <a:gd name="connsiteY171" fmla="*/ 1453957 h 3307417"/>
                      <a:gd name="connsiteX172" fmla="*/ 461738 w 2015889"/>
                      <a:gd name="connsiteY172" fmla="*/ 1497749 h 3307417"/>
                      <a:gd name="connsiteX173" fmla="*/ 359550 w 2015889"/>
                      <a:gd name="connsiteY173" fmla="*/ 1497749 h 3307417"/>
                      <a:gd name="connsiteX174" fmla="*/ 264661 w 2015889"/>
                      <a:gd name="connsiteY174" fmla="*/ 1534242 h 3307417"/>
                      <a:gd name="connsiteX175" fmla="*/ 155174 w 2015889"/>
                      <a:gd name="connsiteY175" fmla="*/ 1512346 h 3307417"/>
                      <a:gd name="connsiteX176" fmla="*/ 96781 w 2015889"/>
                      <a:gd name="connsiteY176" fmla="*/ 1483152 h 3307417"/>
                      <a:gd name="connsiteX177" fmla="*/ 1892 w 2015889"/>
                      <a:gd name="connsiteY177" fmla="*/ 1519645 h 3307417"/>
                      <a:gd name="connsiteX178" fmla="*/ 31088 w 2015889"/>
                      <a:gd name="connsiteY178" fmla="*/ 1410165 h 3307417"/>
                      <a:gd name="connsiteX179" fmla="*/ 1892 w 2015889"/>
                      <a:gd name="connsiteY179" fmla="*/ 1359074 h 3307417"/>
                      <a:gd name="connsiteX180" fmla="*/ 74883 w 2015889"/>
                      <a:gd name="connsiteY180" fmla="*/ 1366373 h 3307417"/>
                      <a:gd name="connsiteX181" fmla="*/ 177071 w 2015889"/>
                      <a:gd name="connsiteY181" fmla="*/ 1256893 h 3307417"/>
                      <a:gd name="connsiteX182" fmla="*/ 169772 w 2015889"/>
                      <a:gd name="connsiteY182" fmla="*/ 1359074 h 3307417"/>
                      <a:gd name="connsiteX183" fmla="*/ 125977 w 2015889"/>
                      <a:gd name="connsiteY183" fmla="*/ 1432061 h 3307417"/>
                      <a:gd name="connsiteX184" fmla="*/ 184370 w 2015889"/>
                      <a:gd name="connsiteY184" fmla="*/ 1468554 h 3307417"/>
                      <a:gd name="connsiteX185" fmla="*/ 279259 w 2015889"/>
                      <a:gd name="connsiteY185" fmla="*/ 1468554 h 3307417"/>
                      <a:gd name="connsiteX186" fmla="*/ 359550 w 2015889"/>
                      <a:gd name="connsiteY186" fmla="*/ 1446658 h 3307417"/>
                      <a:gd name="connsiteX187" fmla="*/ 512832 w 2015889"/>
                      <a:gd name="connsiteY187" fmla="*/ 1402866 h 3307417"/>
                      <a:gd name="connsiteX188" fmla="*/ 585823 w 2015889"/>
                      <a:gd name="connsiteY188" fmla="*/ 1359074 h 3307417"/>
                      <a:gd name="connsiteX189" fmla="*/ 527430 w 2015889"/>
                      <a:gd name="connsiteY189" fmla="*/ 1293386 h 3307417"/>
                      <a:gd name="connsiteX190" fmla="*/ 432541 w 2015889"/>
                      <a:gd name="connsiteY190" fmla="*/ 1213101 h 3307417"/>
                      <a:gd name="connsiteX191" fmla="*/ 301157 w 2015889"/>
                      <a:gd name="connsiteY191" fmla="*/ 1154712 h 3307417"/>
                      <a:gd name="connsiteX192" fmla="*/ 308456 w 2015889"/>
                      <a:gd name="connsiteY192" fmla="*/ 1089024 h 3307417"/>
                      <a:gd name="connsiteX193" fmla="*/ 220866 w 2015889"/>
                      <a:gd name="connsiteY193" fmla="*/ 972246 h 3307417"/>
                      <a:gd name="connsiteX194" fmla="*/ 169772 w 2015889"/>
                      <a:gd name="connsiteY194" fmla="*/ 833571 h 3307417"/>
                      <a:gd name="connsiteX195" fmla="*/ 162473 w 2015889"/>
                      <a:gd name="connsiteY195" fmla="*/ 745987 h 3307417"/>
                      <a:gd name="connsiteX196" fmla="*/ 235464 w 2015889"/>
                      <a:gd name="connsiteY196" fmla="*/ 614611 h 3307417"/>
                      <a:gd name="connsiteX197" fmla="*/ 330353 w 2015889"/>
                      <a:gd name="connsiteY197" fmla="*/ 417548 h 3307417"/>
                      <a:gd name="connsiteX198" fmla="*/ 264661 w 2015889"/>
                      <a:gd name="connsiteY198" fmla="*/ 629209 h 3307417"/>
                      <a:gd name="connsiteX199" fmla="*/ 213567 w 2015889"/>
                      <a:gd name="connsiteY199" fmla="*/ 804376 h 3307417"/>
                      <a:gd name="connsiteX200" fmla="*/ 264661 w 2015889"/>
                      <a:gd name="connsiteY200" fmla="*/ 950350 h 3307417"/>
                      <a:gd name="connsiteX201" fmla="*/ 483635 w 2015889"/>
                      <a:gd name="connsiteY201" fmla="*/ 1176608 h 3307417"/>
                      <a:gd name="connsiteX202" fmla="*/ 607721 w 2015889"/>
                      <a:gd name="connsiteY202" fmla="*/ 1256893 h 3307417"/>
                      <a:gd name="connsiteX203" fmla="*/ 636917 w 2015889"/>
                      <a:gd name="connsiteY203" fmla="*/ 1278789 h 3307417"/>
                      <a:gd name="connsiteX204" fmla="*/ 615020 w 2015889"/>
                      <a:gd name="connsiteY204" fmla="*/ 1110920 h 3307417"/>
                      <a:gd name="connsiteX205" fmla="*/ 585823 w 2015889"/>
                      <a:gd name="connsiteY205" fmla="*/ 1052531 h 3307417"/>
                      <a:gd name="connsiteX206" fmla="*/ 469037 w 2015889"/>
                      <a:gd name="connsiteY206" fmla="*/ 1016038 h 3307417"/>
                      <a:gd name="connsiteX207" fmla="*/ 512832 w 2015889"/>
                      <a:gd name="connsiteY207" fmla="*/ 950350 h 3307417"/>
                      <a:gd name="connsiteX208" fmla="*/ 483635 w 2015889"/>
                      <a:gd name="connsiteY208" fmla="*/ 906558 h 3307417"/>
                      <a:gd name="connsiteX209" fmla="*/ 301157 w 2015889"/>
                      <a:gd name="connsiteY209" fmla="*/ 818974 h 3307417"/>
                      <a:gd name="connsiteX210" fmla="*/ 366849 w 2015889"/>
                      <a:gd name="connsiteY210" fmla="*/ 818974 h 3307417"/>
                      <a:gd name="connsiteX211" fmla="*/ 425242 w 2015889"/>
                      <a:gd name="connsiteY211" fmla="*/ 636507 h 3307417"/>
                      <a:gd name="connsiteX212" fmla="*/ 469037 w 2015889"/>
                      <a:gd name="connsiteY212" fmla="*/ 833571 h 3307417"/>
                      <a:gd name="connsiteX213" fmla="*/ 483635 w 2015889"/>
                      <a:gd name="connsiteY213" fmla="*/ 556222 h 3307417"/>
                      <a:gd name="connsiteX214" fmla="*/ 388746 w 2015889"/>
                      <a:gd name="connsiteY214" fmla="*/ 322665 h 3307417"/>
                      <a:gd name="connsiteX215" fmla="*/ 483635 w 2015889"/>
                      <a:gd name="connsiteY215" fmla="*/ 468638 h 3307417"/>
                      <a:gd name="connsiteX216" fmla="*/ 542028 w 2015889"/>
                      <a:gd name="connsiteY216" fmla="*/ 709494 h 3307417"/>
                      <a:gd name="connsiteX217" fmla="*/ 520131 w 2015889"/>
                      <a:gd name="connsiteY217" fmla="*/ 804376 h 3307417"/>
                      <a:gd name="connsiteX218" fmla="*/ 578524 w 2015889"/>
                      <a:gd name="connsiteY218" fmla="*/ 928454 h 3307417"/>
                      <a:gd name="connsiteX219" fmla="*/ 688011 w 2015889"/>
                      <a:gd name="connsiteY219" fmla="*/ 1001440 h 3307417"/>
                      <a:gd name="connsiteX220" fmla="*/ 731806 w 2015889"/>
                      <a:gd name="connsiteY220" fmla="*/ 877363 h 3307417"/>
                      <a:gd name="connsiteX221" fmla="*/ 797498 w 2015889"/>
                      <a:gd name="connsiteY221" fmla="*/ 775182 h 3307417"/>
                      <a:gd name="connsiteX222" fmla="*/ 848592 w 2015889"/>
                      <a:gd name="connsiteY222" fmla="*/ 658403 h 3307417"/>
                      <a:gd name="connsiteX223" fmla="*/ 775601 w 2015889"/>
                      <a:gd name="connsiteY223" fmla="*/ 468638 h 3307417"/>
                      <a:gd name="connsiteX224" fmla="*/ 739105 w 2015889"/>
                      <a:gd name="connsiteY224" fmla="*/ 183991 h 3307417"/>
                      <a:gd name="connsiteX225" fmla="*/ 782900 w 2015889"/>
                      <a:gd name="connsiteY225" fmla="*/ 30719 h 3307417"/>
                      <a:gd name="connsiteX226" fmla="*/ 782900 w 2015889"/>
                      <a:gd name="connsiteY226" fmla="*/ 16122 h 3307417"/>
                      <a:gd name="connsiteX227" fmla="*/ 790199 w 2015889"/>
                      <a:gd name="connsiteY227" fmla="*/ 213185 h 33074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</a:cxnLst>
                    <a:rect l="l" t="t" r="r" b="b"/>
                    <a:pathLst>
                      <a:path w="2015889" h="3307417">
                        <a:moveTo>
                          <a:pt x="746404" y="74511"/>
                        </a:moveTo>
                        <a:cubicBezTo>
                          <a:pt x="765260" y="34368"/>
                          <a:pt x="784116" y="-5775"/>
                          <a:pt x="790199" y="1524"/>
                        </a:cubicBezTo>
                        <a:cubicBezTo>
                          <a:pt x="796282" y="8823"/>
                          <a:pt x="781684" y="65996"/>
                          <a:pt x="782900" y="118303"/>
                        </a:cubicBezTo>
                        <a:cubicBezTo>
                          <a:pt x="784116" y="170610"/>
                          <a:pt x="788982" y="246029"/>
                          <a:pt x="797498" y="315366"/>
                        </a:cubicBezTo>
                        <a:cubicBezTo>
                          <a:pt x="806014" y="384703"/>
                          <a:pt x="816963" y="485668"/>
                          <a:pt x="833994" y="534326"/>
                        </a:cubicBezTo>
                        <a:cubicBezTo>
                          <a:pt x="851025" y="582984"/>
                          <a:pt x="881438" y="590283"/>
                          <a:pt x="899686" y="607313"/>
                        </a:cubicBezTo>
                        <a:cubicBezTo>
                          <a:pt x="917934" y="624343"/>
                          <a:pt x="910635" y="642589"/>
                          <a:pt x="943481" y="636507"/>
                        </a:cubicBezTo>
                        <a:cubicBezTo>
                          <a:pt x="976327" y="630425"/>
                          <a:pt x="1052968" y="595148"/>
                          <a:pt x="1096763" y="570819"/>
                        </a:cubicBezTo>
                        <a:cubicBezTo>
                          <a:pt x="1140558" y="546490"/>
                          <a:pt x="1170971" y="512430"/>
                          <a:pt x="1206250" y="490534"/>
                        </a:cubicBezTo>
                        <a:cubicBezTo>
                          <a:pt x="1241529" y="468638"/>
                          <a:pt x="1314521" y="427280"/>
                          <a:pt x="1308438" y="439444"/>
                        </a:cubicBezTo>
                        <a:cubicBezTo>
                          <a:pt x="1302356" y="451609"/>
                          <a:pt x="1212333" y="529461"/>
                          <a:pt x="1169755" y="563521"/>
                        </a:cubicBezTo>
                        <a:cubicBezTo>
                          <a:pt x="1127177" y="597581"/>
                          <a:pt x="1089464" y="621910"/>
                          <a:pt x="1052968" y="643806"/>
                        </a:cubicBezTo>
                        <a:cubicBezTo>
                          <a:pt x="1016472" y="665702"/>
                          <a:pt x="981193" y="673001"/>
                          <a:pt x="950780" y="694897"/>
                        </a:cubicBezTo>
                        <a:cubicBezTo>
                          <a:pt x="920367" y="716793"/>
                          <a:pt x="894820" y="752070"/>
                          <a:pt x="870490" y="775182"/>
                        </a:cubicBezTo>
                        <a:cubicBezTo>
                          <a:pt x="846160" y="798294"/>
                          <a:pt x="816963" y="806809"/>
                          <a:pt x="804798" y="833571"/>
                        </a:cubicBezTo>
                        <a:cubicBezTo>
                          <a:pt x="792633" y="860333"/>
                          <a:pt x="807230" y="900475"/>
                          <a:pt x="797498" y="935752"/>
                        </a:cubicBezTo>
                        <a:cubicBezTo>
                          <a:pt x="787766" y="971029"/>
                          <a:pt x="745187" y="1005089"/>
                          <a:pt x="746404" y="1045232"/>
                        </a:cubicBezTo>
                        <a:cubicBezTo>
                          <a:pt x="747621" y="1085375"/>
                          <a:pt x="791416" y="1141331"/>
                          <a:pt x="804798" y="1176608"/>
                        </a:cubicBezTo>
                        <a:cubicBezTo>
                          <a:pt x="818180" y="1211885"/>
                          <a:pt x="813313" y="1241079"/>
                          <a:pt x="826695" y="1256893"/>
                        </a:cubicBezTo>
                        <a:cubicBezTo>
                          <a:pt x="840077" y="1272707"/>
                          <a:pt x="860758" y="1272706"/>
                          <a:pt x="885088" y="1271490"/>
                        </a:cubicBezTo>
                        <a:cubicBezTo>
                          <a:pt x="909418" y="1270274"/>
                          <a:pt x="953214" y="1266625"/>
                          <a:pt x="972678" y="1249595"/>
                        </a:cubicBezTo>
                        <a:cubicBezTo>
                          <a:pt x="992142" y="1232565"/>
                          <a:pt x="997008" y="1203369"/>
                          <a:pt x="1001874" y="1169309"/>
                        </a:cubicBezTo>
                        <a:cubicBezTo>
                          <a:pt x="1006740" y="1135249"/>
                          <a:pt x="1000658" y="1085374"/>
                          <a:pt x="1001874" y="1045232"/>
                        </a:cubicBezTo>
                        <a:cubicBezTo>
                          <a:pt x="1003090" y="1005090"/>
                          <a:pt x="1010389" y="966164"/>
                          <a:pt x="1009173" y="928454"/>
                        </a:cubicBezTo>
                        <a:cubicBezTo>
                          <a:pt x="1007957" y="890744"/>
                          <a:pt x="995792" y="848169"/>
                          <a:pt x="994575" y="818974"/>
                        </a:cubicBezTo>
                        <a:cubicBezTo>
                          <a:pt x="993359" y="789779"/>
                          <a:pt x="994575" y="780048"/>
                          <a:pt x="1001874" y="753286"/>
                        </a:cubicBezTo>
                        <a:cubicBezTo>
                          <a:pt x="1009173" y="726524"/>
                          <a:pt x="1029854" y="652321"/>
                          <a:pt x="1038370" y="658403"/>
                        </a:cubicBezTo>
                        <a:cubicBezTo>
                          <a:pt x="1046886" y="664485"/>
                          <a:pt x="1045669" y="741121"/>
                          <a:pt x="1052968" y="789779"/>
                        </a:cubicBezTo>
                        <a:cubicBezTo>
                          <a:pt x="1060267" y="838437"/>
                          <a:pt x="1077299" y="904125"/>
                          <a:pt x="1082165" y="950350"/>
                        </a:cubicBezTo>
                        <a:cubicBezTo>
                          <a:pt x="1087031" y="996575"/>
                          <a:pt x="1074866" y="1034284"/>
                          <a:pt x="1082165" y="1067128"/>
                        </a:cubicBezTo>
                        <a:cubicBezTo>
                          <a:pt x="1089464" y="1099972"/>
                          <a:pt x="1104063" y="1131599"/>
                          <a:pt x="1125960" y="1147413"/>
                        </a:cubicBezTo>
                        <a:cubicBezTo>
                          <a:pt x="1147857" y="1163227"/>
                          <a:pt x="1181920" y="1166877"/>
                          <a:pt x="1213549" y="1162011"/>
                        </a:cubicBezTo>
                        <a:cubicBezTo>
                          <a:pt x="1245178" y="1157145"/>
                          <a:pt x="1281674" y="1148630"/>
                          <a:pt x="1315737" y="1118219"/>
                        </a:cubicBezTo>
                        <a:cubicBezTo>
                          <a:pt x="1349800" y="1087808"/>
                          <a:pt x="1393595" y="1026985"/>
                          <a:pt x="1417925" y="979544"/>
                        </a:cubicBezTo>
                        <a:cubicBezTo>
                          <a:pt x="1442255" y="932103"/>
                          <a:pt x="1450771" y="866415"/>
                          <a:pt x="1461720" y="833571"/>
                        </a:cubicBezTo>
                        <a:cubicBezTo>
                          <a:pt x="1472669" y="800727"/>
                          <a:pt x="1464154" y="800727"/>
                          <a:pt x="1483618" y="782480"/>
                        </a:cubicBezTo>
                        <a:cubicBezTo>
                          <a:pt x="1503082" y="764233"/>
                          <a:pt x="1554177" y="742337"/>
                          <a:pt x="1578507" y="724091"/>
                        </a:cubicBezTo>
                        <a:cubicBezTo>
                          <a:pt x="1602837" y="705845"/>
                          <a:pt x="1629601" y="673001"/>
                          <a:pt x="1629601" y="673001"/>
                        </a:cubicBezTo>
                        <a:cubicBezTo>
                          <a:pt x="1649065" y="653538"/>
                          <a:pt x="1673396" y="630425"/>
                          <a:pt x="1695293" y="607313"/>
                        </a:cubicBezTo>
                        <a:cubicBezTo>
                          <a:pt x="1717190" y="584201"/>
                          <a:pt x="1733005" y="552573"/>
                          <a:pt x="1760985" y="534326"/>
                        </a:cubicBezTo>
                        <a:cubicBezTo>
                          <a:pt x="1788965" y="516079"/>
                          <a:pt x="1854657" y="491751"/>
                          <a:pt x="1863173" y="497833"/>
                        </a:cubicBezTo>
                        <a:cubicBezTo>
                          <a:pt x="1871689" y="503915"/>
                          <a:pt x="1831543" y="548923"/>
                          <a:pt x="1812079" y="570819"/>
                        </a:cubicBezTo>
                        <a:cubicBezTo>
                          <a:pt x="1792615" y="592715"/>
                          <a:pt x="1790182" y="592716"/>
                          <a:pt x="1746387" y="629209"/>
                        </a:cubicBezTo>
                        <a:cubicBezTo>
                          <a:pt x="1702592" y="665702"/>
                          <a:pt x="1591888" y="742338"/>
                          <a:pt x="1549310" y="789779"/>
                        </a:cubicBezTo>
                        <a:cubicBezTo>
                          <a:pt x="1506732" y="837220"/>
                          <a:pt x="1517680" y="862765"/>
                          <a:pt x="1490917" y="913856"/>
                        </a:cubicBezTo>
                        <a:cubicBezTo>
                          <a:pt x="1464154" y="964947"/>
                          <a:pt x="1411843" y="1056180"/>
                          <a:pt x="1388729" y="1096323"/>
                        </a:cubicBezTo>
                        <a:cubicBezTo>
                          <a:pt x="1365615" y="1136466"/>
                          <a:pt x="1336418" y="1152279"/>
                          <a:pt x="1352233" y="1154712"/>
                        </a:cubicBezTo>
                        <a:cubicBezTo>
                          <a:pt x="1368048" y="1157145"/>
                          <a:pt x="1444689" y="1113353"/>
                          <a:pt x="1483618" y="1110920"/>
                        </a:cubicBezTo>
                        <a:cubicBezTo>
                          <a:pt x="1522547" y="1108487"/>
                          <a:pt x="1549310" y="1130384"/>
                          <a:pt x="1585806" y="1140115"/>
                        </a:cubicBezTo>
                        <a:cubicBezTo>
                          <a:pt x="1622302" y="1149846"/>
                          <a:pt x="1702592" y="1169309"/>
                          <a:pt x="1702592" y="1169309"/>
                        </a:cubicBezTo>
                        <a:cubicBezTo>
                          <a:pt x="1741521" y="1179040"/>
                          <a:pt x="1802347" y="1183907"/>
                          <a:pt x="1819378" y="1198504"/>
                        </a:cubicBezTo>
                        <a:cubicBezTo>
                          <a:pt x="1836409" y="1213101"/>
                          <a:pt x="1812079" y="1245945"/>
                          <a:pt x="1804780" y="1256893"/>
                        </a:cubicBezTo>
                        <a:cubicBezTo>
                          <a:pt x="1797481" y="1267841"/>
                          <a:pt x="1803563" y="1273924"/>
                          <a:pt x="1775583" y="1264192"/>
                        </a:cubicBezTo>
                        <a:cubicBezTo>
                          <a:pt x="1747603" y="1254461"/>
                          <a:pt x="1683128" y="1215534"/>
                          <a:pt x="1636900" y="1198504"/>
                        </a:cubicBezTo>
                        <a:cubicBezTo>
                          <a:pt x="1590672" y="1181474"/>
                          <a:pt x="1555393" y="1163227"/>
                          <a:pt x="1498216" y="1162011"/>
                        </a:cubicBezTo>
                        <a:cubicBezTo>
                          <a:pt x="1441039" y="1160795"/>
                          <a:pt x="1344934" y="1168093"/>
                          <a:pt x="1293840" y="1191205"/>
                        </a:cubicBezTo>
                        <a:cubicBezTo>
                          <a:pt x="1242746" y="1214317"/>
                          <a:pt x="1191652" y="1300685"/>
                          <a:pt x="1191652" y="1300685"/>
                        </a:cubicBezTo>
                        <a:cubicBezTo>
                          <a:pt x="1160022" y="1334745"/>
                          <a:pt x="1118660" y="1363941"/>
                          <a:pt x="1104062" y="1395568"/>
                        </a:cubicBezTo>
                        <a:cubicBezTo>
                          <a:pt x="1089464" y="1427196"/>
                          <a:pt x="1101629" y="1452740"/>
                          <a:pt x="1104062" y="1490450"/>
                        </a:cubicBezTo>
                        <a:cubicBezTo>
                          <a:pt x="1106495" y="1528160"/>
                          <a:pt x="1106496" y="1592631"/>
                          <a:pt x="1118661" y="1621826"/>
                        </a:cubicBezTo>
                        <a:cubicBezTo>
                          <a:pt x="1130826" y="1651021"/>
                          <a:pt x="1152724" y="1646155"/>
                          <a:pt x="1177054" y="1665618"/>
                        </a:cubicBezTo>
                        <a:cubicBezTo>
                          <a:pt x="1201384" y="1685081"/>
                          <a:pt x="1234230" y="1725223"/>
                          <a:pt x="1264643" y="1738604"/>
                        </a:cubicBezTo>
                        <a:cubicBezTo>
                          <a:pt x="1295056" y="1751985"/>
                          <a:pt x="1332769" y="1739821"/>
                          <a:pt x="1359532" y="1745903"/>
                        </a:cubicBezTo>
                        <a:cubicBezTo>
                          <a:pt x="1386295" y="1751985"/>
                          <a:pt x="1391162" y="1771449"/>
                          <a:pt x="1425225" y="1775098"/>
                        </a:cubicBezTo>
                        <a:cubicBezTo>
                          <a:pt x="1459288" y="1778747"/>
                          <a:pt x="1528629" y="1760500"/>
                          <a:pt x="1563908" y="1767799"/>
                        </a:cubicBezTo>
                        <a:cubicBezTo>
                          <a:pt x="1599187" y="1775098"/>
                          <a:pt x="1617436" y="1809159"/>
                          <a:pt x="1636900" y="1818890"/>
                        </a:cubicBezTo>
                        <a:cubicBezTo>
                          <a:pt x="1656364" y="1828621"/>
                          <a:pt x="1666097" y="1837136"/>
                          <a:pt x="1680695" y="1826188"/>
                        </a:cubicBezTo>
                        <a:cubicBezTo>
                          <a:pt x="1695293" y="1815240"/>
                          <a:pt x="1708674" y="1762934"/>
                          <a:pt x="1724489" y="1753202"/>
                        </a:cubicBezTo>
                        <a:cubicBezTo>
                          <a:pt x="1740304" y="1743470"/>
                          <a:pt x="1759768" y="1764150"/>
                          <a:pt x="1775583" y="1767799"/>
                        </a:cubicBezTo>
                        <a:cubicBezTo>
                          <a:pt x="1791398" y="1771448"/>
                          <a:pt x="1805996" y="1777531"/>
                          <a:pt x="1819378" y="1775098"/>
                        </a:cubicBezTo>
                        <a:cubicBezTo>
                          <a:pt x="1832760" y="1772665"/>
                          <a:pt x="1846142" y="1741038"/>
                          <a:pt x="1855874" y="1753202"/>
                        </a:cubicBezTo>
                        <a:cubicBezTo>
                          <a:pt x="1865606" y="1765366"/>
                          <a:pt x="1857090" y="1827405"/>
                          <a:pt x="1877771" y="1848084"/>
                        </a:cubicBezTo>
                        <a:cubicBezTo>
                          <a:pt x="1898452" y="1868764"/>
                          <a:pt x="1958062" y="1867547"/>
                          <a:pt x="1979959" y="1877279"/>
                        </a:cubicBezTo>
                        <a:cubicBezTo>
                          <a:pt x="2001856" y="1887011"/>
                          <a:pt x="2028620" y="1904041"/>
                          <a:pt x="2009156" y="1906474"/>
                        </a:cubicBezTo>
                        <a:cubicBezTo>
                          <a:pt x="1989692" y="1908907"/>
                          <a:pt x="1886287" y="1879712"/>
                          <a:pt x="1863173" y="1891876"/>
                        </a:cubicBezTo>
                        <a:cubicBezTo>
                          <a:pt x="1840059" y="1904040"/>
                          <a:pt x="1875338" y="1968512"/>
                          <a:pt x="1870472" y="1979460"/>
                        </a:cubicBezTo>
                        <a:cubicBezTo>
                          <a:pt x="1865606" y="1990408"/>
                          <a:pt x="1855874" y="1978243"/>
                          <a:pt x="1833977" y="1957564"/>
                        </a:cubicBezTo>
                        <a:cubicBezTo>
                          <a:pt x="1812080" y="1936885"/>
                          <a:pt x="1769501" y="1868764"/>
                          <a:pt x="1739088" y="1855383"/>
                        </a:cubicBezTo>
                        <a:cubicBezTo>
                          <a:pt x="1708675" y="1842002"/>
                          <a:pt x="1679478" y="1883361"/>
                          <a:pt x="1651498" y="1877279"/>
                        </a:cubicBezTo>
                        <a:cubicBezTo>
                          <a:pt x="1623518" y="1871197"/>
                          <a:pt x="1605270" y="1827405"/>
                          <a:pt x="1571207" y="1818890"/>
                        </a:cubicBezTo>
                        <a:cubicBezTo>
                          <a:pt x="1537144" y="1810375"/>
                          <a:pt x="1494566" y="1817673"/>
                          <a:pt x="1447122" y="1826188"/>
                        </a:cubicBezTo>
                        <a:cubicBezTo>
                          <a:pt x="1399678" y="1834703"/>
                          <a:pt x="1319387" y="1857816"/>
                          <a:pt x="1286541" y="1869980"/>
                        </a:cubicBezTo>
                        <a:cubicBezTo>
                          <a:pt x="1253695" y="1882144"/>
                          <a:pt x="1253695" y="1883361"/>
                          <a:pt x="1250045" y="1899175"/>
                        </a:cubicBezTo>
                        <a:cubicBezTo>
                          <a:pt x="1246395" y="1914989"/>
                          <a:pt x="1257344" y="1929586"/>
                          <a:pt x="1264643" y="1964863"/>
                        </a:cubicBezTo>
                        <a:cubicBezTo>
                          <a:pt x="1271942" y="2000140"/>
                          <a:pt x="1279242" y="2073126"/>
                          <a:pt x="1293840" y="2110836"/>
                        </a:cubicBezTo>
                        <a:cubicBezTo>
                          <a:pt x="1308438" y="2148546"/>
                          <a:pt x="1335202" y="2165576"/>
                          <a:pt x="1352233" y="2191121"/>
                        </a:cubicBezTo>
                        <a:cubicBezTo>
                          <a:pt x="1369264" y="2216666"/>
                          <a:pt x="1387512" y="2262892"/>
                          <a:pt x="1396028" y="2264108"/>
                        </a:cubicBezTo>
                        <a:cubicBezTo>
                          <a:pt x="1404544" y="2265324"/>
                          <a:pt x="1388729" y="2206935"/>
                          <a:pt x="1403327" y="2198420"/>
                        </a:cubicBezTo>
                        <a:cubicBezTo>
                          <a:pt x="1417925" y="2189905"/>
                          <a:pt x="1473886" y="2192338"/>
                          <a:pt x="1483618" y="2213017"/>
                        </a:cubicBezTo>
                        <a:cubicBezTo>
                          <a:pt x="1493350" y="2233697"/>
                          <a:pt x="1460504" y="2298168"/>
                          <a:pt x="1461720" y="2322497"/>
                        </a:cubicBezTo>
                        <a:cubicBezTo>
                          <a:pt x="1462936" y="2346826"/>
                          <a:pt x="1482401" y="2344393"/>
                          <a:pt x="1490917" y="2358990"/>
                        </a:cubicBezTo>
                        <a:cubicBezTo>
                          <a:pt x="1499433" y="2373587"/>
                          <a:pt x="1477535" y="2383319"/>
                          <a:pt x="1512814" y="2410081"/>
                        </a:cubicBezTo>
                        <a:cubicBezTo>
                          <a:pt x="1548093" y="2436843"/>
                          <a:pt x="1661230" y="2490366"/>
                          <a:pt x="1702592" y="2519561"/>
                        </a:cubicBezTo>
                        <a:cubicBezTo>
                          <a:pt x="1743954" y="2548756"/>
                          <a:pt x="1722056" y="2552405"/>
                          <a:pt x="1760985" y="2585249"/>
                        </a:cubicBezTo>
                        <a:cubicBezTo>
                          <a:pt x="1799914" y="2618093"/>
                          <a:pt x="1931298" y="2703243"/>
                          <a:pt x="1936164" y="2716624"/>
                        </a:cubicBezTo>
                        <a:cubicBezTo>
                          <a:pt x="1941030" y="2730005"/>
                          <a:pt x="1813296" y="2654586"/>
                          <a:pt x="1790182" y="2665534"/>
                        </a:cubicBezTo>
                        <a:cubicBezTo>
                          <a:pt x="1767068" y="2676482"/>
                          <a:pt x="1805997" y="2731221"/>
                          <a:pt x="1797481" y="2782312"/>
                        </a:cubicBezTo>
                        <a:cubicBezTo>
                          <a:pt x="1788965" y="2833403"/>
                          <a:pt x="1750037" y="2941666"/>
                          <a:pt x="1739088" y="2972077"/>
                        </a:cubicBezTo>
                        <a:cubicBezTo>
                          <a:pt x="1728139" y="3002488"/>
                          <a:pt x="1731789" y="2986675"/>
                          <a:pt x="1731789" y="2964779"/>
                        </a:cubicBezTo>
                        <a:cubicBezTo>
                          <a:pt x="1731789" y="2942883"/>
                          <a:pt x="1741521" y="2896658"/>
                          <a:pt x="1739088" y="2840702"/>
                        </a:cubicBezTo>
                        <a:cubicBezTo>
                          <a:pt x="1736655" y="2784746"/>
                          <a:pt x="1748820" y="2688647"/>
                          <a:pt x="1717190" y="2629041"/>
                        </a:cubicBezTo>
                        <a:cubicBezTo>
                          <a:pt x="1685560" y="2569435"/>
                          <a:pt x="1582156" y="2467253"/>
                          <a:pt x="1549310" y="2483067"/>
                        </a:cubicBezTo>
                        <a:cubicBezTo>
                          <a:pt x="1516464" y="2498881"/>
                          <a:pt x="1529845" y="2681348"/>
                          <a:pt x="1520113" y="2723923"/>
                        </a:cubicBezTo>
                        <a:cubicBezTo>
                          <a:pt x="1510381" y="2766499"/>
                          <a:pt x="1492133" y="2771364"/>
                          <a:pt x="1490917" y="2738520"/>
                        </a:cubicBezTo>
                        <a:cubicBezTo>
                          <a:pt x="1489701" y="2705676"/>
                          <a:pt x="1514030" y="2579166"/>
                          <a:pt x="1512814" y="2526859"/>
                        </a:cubicBezTo>
                        <a:cubicBezTo>
                          <a:pt x="1511598" y="2474552"/>
                          <a:pt x="1501866" y="2445358"/>
                          <a:pt x="1483618" y="2424678"/>
                        </a:cubicBezTo>
                        <a:cubicBezTo>
                          <a:pt x="1465370" y="2403998"/>
                          <a:pt x="1427657" y="2427111"/>
                          <a:pt x="1403327" y="2402782"/>
                        </a:cubicBezTo>
                        <a:cubicBezTo>
                          <a:pt x="1378997" y="2378453"/>
                          <a:pt x="1360749" y="2311549"/>
                          <a:pt x="1337635" y="2278705"/>
                        </a:cubicBezTo>
                        <a:cubicBezTo>
                          <a:pt x="1314521" y="2245861"/>
                          <a:pt x="1313304" y="2159493"/>
                          <a:pt x="1264643" y="2205718"/>
                        </a:cubicBezTo>
                        <a:cubicBezTo>
                          <a:pt x="1215982" y="2251943"/>
                          <a:pt x="1073649" y="2479418"/>
                          <a:pt x="1045669" y="2556054"/>
                        </a:cubicBezTo>
                        <a:cubicBezTo>
                          <a:pt x="1017689" y="2632690"/>
                          <a:pt x="1082165" y="2615660"/>
                          <a:pt x="1096763" y="2665534"/>
                        </a:cubicBezTo>
                        <a:cubicBezTo>
                          <a:pt x="1111361" y="2715408"/>
                          <a:pt x="1134475" y="2816373"/>
                          <a:pt x="1133259" y="2855299"/>
                        </a:cubicBezTo>
                        <a:cubicBezTo>
                          <a:pt x="1132043" y="2894225"/>
                          <a:pt x="1104062" y="2919770"/>
                          <a:pt x="1089464" y="2899091"/>
                        </a:cubicBezTo>
                        <a:cubicBezTo>
                          <a:pt x="1074866" y="2878412"/>
                          <a:pt x="1062700" y="2778663"/>
                          <a:pt x="1045669" y="2731222"/>
                        </a:cubicBezTo>
                        <a:cubicBezTo>
                          <a:pt x="1028638" y="2683781"/>
                          <a:pt x="989709" y="2653369"/>
                          <a:pt x="987276" y="2614443"/>
                        </a:cubicBezTo>
                        <a:cubicBezTo>
                          <a:pt x="984843" y="2575517"/>
                          <a:pt x="997008" y="2559704"/>
                          <a:pt x="1031071" y="2497665"/>
                        </a:cubicBezTo>
                        <a:cubicBezTo>
                          <a:pt x="1065134" y="2435627"/>
                          <a:pt x="1160022" y="2299385"/>
                          <a:pt x="1191652" y="2242212"/>
                        </a:cubicBezTo>
                        <a:cubicBezTo>
                          <a:pt x="1223282" y="2185039"/>
                          <a:pt x="1241530" y="2209368"/>
                          <a:pt x="1220849" y="2154628"/>
                        </a:cubicBezTo>
                        <a:cubicBezTo>
                          <a:pt x="1200168" y="2099888"/>
                          <a:pt x="1102846" y="1939317"/>
                          <a:pt x="1067567" y="1913772"/>
                        </a:cubicBezTo>
                        <a:cubicBezTo>
                          <a:pt x="1032288" y="1888227"/>
                          <a:pt x="1028638" y="1967296"/>
                          <a:pt x="1009173" y="2001356"/>
                        </a:cubicBezTo>
                        <a:cubicBezTo>
                          <a:pt x="989709" y="2035417"/>
                          <a:pt x="960512" y="2080425"/>
                          <a:pt x="950780" y="2118135"/>
                        </a:cubicBezTo>
                        <a:cubicBezTo>
                          <a:pt x="941048" y="2155845"/>
                          <a:pt x="960512" y="2180173"/>
                          <a:pt x="950780" y="2227614"/>
                        </a:cubicBezTo>
                        <a:cubicBezTo>
                          <a:pt x="941048" y="2275055"/>
                          <a:pt x="906985" y="2351691"/>
                          <a:pt x="892387" y="2402782"/>
                        </a:cubicBezTo>
                        <a:cubicBezTo>
                          <a:pt x="877789" y="2453873"/>
                          <a:pt x="858325" y="2474552"/>
                          <a:pt x="863191" y="2534158"/>
                        </a:cubicBezTo>
                        <a:cubicBezTo>
                          <a:pt x="868057" y="2593764"/>
                          <a:pt x="897254" y="2697161"/>
                          <a:pt x="921584" y="2760416"/>
                        </a:cubicBezTo>
                        <a:cubicBezTo>
                          <a:pt x="945914" y="2823671"/>
                          <a:pt x="975110" y="2869896"/>
                          <a:pt x="1009173" y="2913688"/>
                        </a:cubicBezTo>
                        <a:cubicBezTo>
                          <a:pt x="1043236" y="2957480"/>
                          <a:pt x="1085815" y="2978160"/>
                          <a:pt x="1125960" y="3023168"/>
                        </a:cubicBezTo>
                        <a:cubicBezTo>
                          <a:pt x="1166105" y="3068176"/>
                          <a:pt x="1191652" y="3144812"/>
                          <a:pt x="1250045" y="3183738"/>
                        </a:cubicBezTo>
                        <a:cubicBezTo>
                          <a:pt x="1308438" y="3222664"/>
                          <a:pt x="1467803" y="3246993"/>
                          <a:pt x="1476319" y="3256725"/>
                        </a:cubicBezTo>
                        <a:cubicBezTo>
                          <a:pt x="1484835" y="3266457"/>
                          <a:pt x="1341284" y="3238479"/>
                          <a:pt x="1301139" y="3242128"/>
                        </a:cubicBezTo>
                        <a:cubicBezTo>
                          <a:pt x="1260994" y="3245777"/>
                          <a:pt x="1253695" y="3288353"/>
                          <a:pt x="1235447" y="3278621"/>
                        </a:cubicBezTo>
                        <a:cubicBezTo>
                          <a:pt x="1217199" y="3268889"/>
                          <a:pt x="1222065" y="3233612"/>
                          <a:pt x="1191652" y="3183738"/>
                        </a:cubicBezTo>
                        <a:cubicBezTo>
                          <a:pt x="1161239" y="3133864"/>
                          <a:pt x="1094330" y="3026817"/>
                          <a:pt x="1052968" y="2979376"/>
                        </a:cubicBezTo>
                        <a:cubicBezTo>
                          <a:pt x="1011606" y="2931935"/>
                          <a:pt x="961729" y="2875979"/>
                          <a:pt x="943481" y="2899091"/>
                        </a:cubicBezTo>
                        <a:cubicBezTo>
                          <a:pt x="925233" y="2922203"/>
                          <a:pt x="932532" y="3052363"/>
                          <a:pt x="943481" y="3118051"/>
                        </a:cubicBezTo>
                        <a:cubicBezTo>
                          <a:pt x="954430" y="3183739"/>
                          <a:pt x="1006740" y="3266456"/>
                          <a:pt x="1009173" y="3293218"/>
                        </a:cubicBezTo>
                        <a:cubicBezTo>
                          <a:pt x="1011606" y="3319980"/>
                          <a:pt x="970244" y="3305383"/>
                          <a:pt x="958079" y="3278621"/>
                        </a:cubicBezTo>
                        <a:cubicBezTo>
                          <a:pt x="945914" y="3251859"/>
                          <a:pt x="944698" y="3200769"/>
                          <a:pt x="936182" y="3132648"/>
                        </a:cubicBezTo>
                        <a:cubicBezTo>
                          <a:pt x="927666" y="3064527"/>
                          <a:pt x="921583" y="2948965"/>
                          <a:pt x="906985" y="2869896"/>
                        </a:cubicBezTo>
                        <a:cubicBezTo>
                          <a:pt x="892387" y="2790827"/>
                          <a:pt x="865623" y="2710542"/>
                          <a:pt x="848592" y="2658235"/>
                        </a:cubicBezTo>
                        <a:cubicBezTo>
                          <a:pt x="831561" y="2605928"/>
                          <a:pt x="810881" y="2597413"/>
                          <a:pt x="804798" y="2556054"/>
                        </a:cubicBezTo>
                        <a:cubicBezTo>
                          <a:pt x="798716" y="2514695"/>
                          <a:pt x="796282" y="2475769"/>
                          <a:pt x="812097" y="2410081"/>
                        </a:cubicBezTo>
                        <a:cubicBezTo>
                          <a:pt x="827912" y="2344393"/>
                          <a:pt x="882655" y="2225182"/>
                          <a:pt x="899686" y="2161927"/>
                        </a:cubicBezTo>
                        <a:cubicBezTo>
                          <a:pt x="916717" y="2098672"/>
                          <a:pt x="916718" y="2062179"/>
                          <a:pt x="914285" y="2030551"/>
                        </a:cubicBezTo>
                        <a:cubicBezTo>
                          <a:pt x="911852" y="1998923"/>
                          <a:pt x="896037" y="1983109"/>
                          <a:pt x="885088" y="1972161"/>
                        </a:cubicBezTo>
                        <a:cubicBezTo>
                          <a:pt x="874139" y="1961213"/>
                          <a:pt x="859541" y="1951482"/>
                          <a:pt x="848592" y="1964863"/>
                        </a:cubicBezTo>
                        <a:cubicBezTo>
                          <a:pt x="837643" y="1978244"/>
                          <a:pt x="827912" y="2008655"/>
                          <a:pt x="819396" y="2052447"/>
                        </a:cubicBezTo>
                        <a:cubicBezTo>
                          <a:pt x="810880" y="2096239"/>
                          <a:pt x="799931" y="2185039"/>
                          <a:pt x="797498" y="2227614"/>
                        </a:cubicBezTo>
                        <a:cubicBezTo>
                          <a:pt x="795065" y="2270189"/>
                          <a:pt x="808447" y="2292086"/>
                          <a:pt x="804798" y="2307900"/>
                        </a:cubicBezTo>
                        <a:cubicBezTo>
                          <a:pt x="801149" y="2323714"/>
                          <a:pt x="780467" y="2305467"/>
                          <a:pt x="775601" y="2322497"/>
                        </a:cubicBezTo>
                        <a:cubicBezTo>
                          <a:pt x="770735" y="2339527"/>
                          <a:pt x="782900" y="2386969"/>
                          <a:pt x="775601" y="2410081"/>
                        </a:cubicBezTo>
                        <a:cubicBezTo>
                          <a:pt x="768302" y="2433193"/>
                          <a:pt x="739105" y="2436842"/>
                          <a:pt x="731806" y="2461171"/>
                        </a:cubicBezTo>
                        <a:cubicBezTo>
                          <a:pt x="724507" y="2485500"/>
                          <a:pt x="730589" y="2531725"/>
                          <a:pt x="731806" y="2556054"/>
                        </a:cubicBezTo>
                        <a:cubicBezTo>
                          <a:pt x="733023" y="2580383"/>
                          <a:pt x="743971" y="2625392"/>
                          <a:pt x="739105" y="2607145"/>
                        </a:cubicBezTo>
                        <a:cubicBezTo>
                          <a:pt x="734239" y="2588898"/>
                          <a:pt x="700177" y="2492799"/>
                          <a:pt x="702610" y="2446574"/>
                        </a:cubicBezTo>
                        <a:cubicBezTo>
                          <a:pt x="705043" y="2400349"/>
                          <a:pt x="752488" y="2368722"/>
                          <a:pt x="753704" y="2329796"/>
                        </a:cubicBezTo>
                        <a:cubicBezTo>
                          <a:pt x="754920" y="2290870"/>
                          <a:pt x="728157" y="2236130"/>
                          <a:pt x="709909" y="2213017"/>
                        </a:cubicBezTo>
                        <a:cubicBezTo>
                          <a:pt x="691661" y="2189904"/>
                          <a:pt x="645432" y="2200853"/>
                          <a:pt x="644216" y="2191121"/>
                        </a:cubicBezTo>
                        <a:cubicBezTo>
                          <a:pt x="642999" y="2181390"/>
                          <a:pt x="695311" y="2172875"/>
                          <a:pt x="702610" y="2154628"/>
                        </a:cubicBezTo>
                        <a:cubicBezTo>
                          <a:pt x="709909" y="2136381"/>
                          <a:pt x="722074" y="2074342"/>
                          <a:pt x="688011" y="2081641"/>
                        </a:cubicBezTo>
                        <a:cubicBezTo>
                          <a:pt x="653948" y="2088940"/>
                          <a:pt x="534730" y="2186256"/>
                          <a:pt x="498234" y="2198420"/>
                        </a:cubicBezTo>
                        <a:cubicBezTo>
                          <a:pt x="461738" y="2210585"/>
                          <a:pt x="447140" y="2174091"/>
                          <a:pt x="469037" y="2154628"/>
                        </a:cubicBezTo>
                        <a:cubicBezTo>
                          <a:pt x="490934" y="2135165"/>
                          <a:pt x="628401" y="2126649"/>
                          <a:pt x="629618" y="2081641"/>
                        </a:cubicBezTo>
                        <a:cubicBezTo>
                          <a:pt x="630834" y="2036633"/>
                          <a:pt x="471470" y="1894309"/>
                          <a:pt x="476336" y="1884578"/>
                        </a:cubicBezTo>
                        <a:cubicBezTo>
                          <a:pt x="481202" y="1874847"/>
                          <a:pt x="616237" y="2006222"/>
                          <a:pt x="658815" y="2023252"/>
                        </a:cubicBezTo>
                        <a:cubicBezTo>
                          <a:pt x="701393" y="2040282"/>
                          <a:pt x="711125" y="2022036"/>
                          <a:pt x="731806" y="1986759"/>
                        </a:cubicBezTo>
                        <a:cubicBezTo>
                          <a:pt x="752487" y="1951482"/>
                          <a:pt x="784116" y="1861465"/>
                          <a:pt x="782900" y="1811591"/>
                        </a:cubicBezTo>
                        <a:cubicBezTo>
                          <a:pt x="781684" y="1761717"/>
                          <a:pt x="754920" y="1713059"/>
                          <a:pt x="724507" y="1687514"/>
                        </a:cubicBezTo>
                        <a:cubicBezTo>
                          <a:pt x="694094" y="1661969"/>
                          <a:pt x="617453" y="1678998"/>
                          <a:pt x="600422" y="1658319"/>
                        </a:cubicBezTo>
                        <a:cubicBezTo>
                          <a:pt x="583391" y="1637640"/>
                          <a:pt x="621103" y="1596281"/>
                          <a:pt x="622319" y="1563437"/>
                        </a:cubicBezTo>
                        <a:cubicBezTo>
                          <a:pt x="623535" y="1530593"/>
                          <a:pt x="622319" y="1479503"/>
                          <a:pt x="607721" y="1461256"/>
                        </a:cubicBezTo>
                        <a:cubicBezTo>
                          <a:pt x="593123" y="1443009"/>
                          <a:pt x="559059" y="1447875"/>
                          <a:pt x="534729" y="1453957"/>
                        </a:cubicBezTo>
                        <a:cubicBezTo>
                          <a:pt x="510399" y="1460039"/>
                          <a:pt x="490934" y="1490450"/>
                          <a:pt x="461738" y="1497749"/>
                        </a:cubicBezTo>
                        <a:cubicBezTo>
                          <a:pt x="432541" y="1505048"/>
                          <a:pt x="392396" y="1491667"/>
                          <a:pt x="359550" y="1497749"/>
                        </a:cubicBezTo>
                        <a:cubicBezTo>
                          <a:pt x="326704" y="1503831"/>
                          <a:pt x="298724" y="1531809"/>
                          <a:pt x="264661" y="1534242"/>
                        </a:cubicBezTo>
                        <a:cubicBezTo>
                          <a:pt x="230598" y="1536675"/>
                          <a:pt x="183154" y="1520861"/>
                          <a:pt x="155174" y="1512346"/>
                        </a:cubicBezTo>
                        <a:cubicBezTo>
                          <a:pt x="127194" y="1503831"/>
                          <a:pt x="122328" y="1481936"/>
                          <a:pt x="96781" y="1483152"/>
                        </a:cubicBezTo>
                        <a:cubicBezTo>
                          <a:pt x="71234" y="1484369"/>
                          <a:pt x="12841" y="1531809"/>
                          <a:pt x="1892" y="1519645"/>
                        </a:cubicBezTo>
                        <a:cubicBezTo>
                          <a:pt x="-9057" y="1507481"/>
                          <a:pt x="31088" y="1436927"/>
                          <a:pt x="31088" y="1410165"/>
                        </a:cubicBezTo>
                        <a:cubicBezTo>
                          <a:pt x="31088" y="1383403"/>
                          <a:pt x="-5407" y="1366373"/>
                          <a:pt x="1892" y="1359074"/>
                        </a:cubicBezTo>
                        <a:cubicBezTo>
                          <a:pt x="9191" y="1351775"/>
                          <a:pt x="45687" y="1383403"/>
                          <a:pt x="74883" y="1366373"/>
                        </a:cubicBezTo>
                        <a:cubicBezTo>
                          <a:pt x="104079" y="1349343"/>
                          <a:pt x="161256" y="1258110"/>
                          <a:pt x="177071" y="1256893"/>
                        </a:cubicBezTo>
                        <a:cubicBezTo>
                          <a:pt x="192886" y="1255677"/>
                          <a:pt x="178288" y="1329879"/>
                          <a:pt x="169772" y="1359074"/>
                        </a:cubicBezTo>
                        <a:cubicBezTo>
                          <a:pt x="161256" y="1388269"/>
                          <a:pt x="123544" y="1413814"/>
                          <a:pt x="125977" y="1432061"/>
                        </a:cubicBezTo>
                        <a:cubicBezTo>
                          <a:pt x="128410" y="1450308"/>
                          <a:pt x="158823" y="1462472"/>
                          <a:pt x="184370" y="1468554"/>
                        </a:cubicBezTo>
                        <a:cubicBezTo>
                          <a:pt x="209917" y="1474636"/>
                          <a:pt x="250062" y="1472203"/>
                          <a:pt x="279259" y="1468554"/>
                        </a:cubicBezTo>
                        <a:cubicBezTo>
                          <a:pt x="308456" y="1464905"/>
                          <a:pt x="359550" y="1446658"/>
                          <a:pt x="359550" y="1446658"/>
                        </a:cubicBezTo>
                        <a:cubicBezTo>
                          <a:pt x="398479" y="1435710"/>
                          <a:pt x="475120" y="1417463"/>
                          <a:pt x="512832" y="1402866"/>
                        </a:cubicBezTo>
                        <a:cubicBezTo>
                          <a:pt x="550544" y="1388269"/>
                          <a:pt x="583390" y="1377321"/>
                          <a:pt x="585823" y="1359074"/>
                        </a:cubicBezTo>
                        <a:cubicBezTo>
                          <a:pt x="588256" y="1340827"/>
                          <a:pt x="552977" y="1317715"/>
                          <a:pt x="527430" y="1293386"/>
                        </a:cubicBezTo>
                        <a:cubicBezTo>
                          <a:pt x="501883" y="1269057"/>
                          <a:pt x="470253" y="1236213"/>
                          <a:pt x="432541" y="1213101"/>
                        </a:cubicBezTo>
                        <a:cubicBezTo>
                          <a:pt x="394829" y="1189989"/>
                          <a:pt x="321838" y="1175392"/>
                          <a:pt x="301157" y="1154712"/>
                        </a:cubicBezTo>
                        <a:cubicBezTo>
                          <a:pt x="280476" y="1134033"/>
                          <a:pt x="321838" y="1119435"/>
                          <a:pt x="308456" y="1089024"/>
                        </a:cubicBezTo>
                        <a:cubicBezTo>
                          <a:pt x="295074" y="1058613"/>
                          <a:pt x="243980" y="1014822"/>
                          <a:pt x="220866" y="972246"/>
                        </a:cubicBezTo>
                        <a:cubicBezTo>
                          <a:pt x="197752" y="929671"/>
                          <a:pt x="179504" y="871281"/>
                          <a:pt x="169772" y="833571"/>
                        </a:cubicBezTo>
                        <a:cubicBezTo>
                          <a:pt x="160040" y="795861"/>
                          <a:pt x="151524" y="782480"/>
                          <a:pt x="162473" y="745987"/>
                        </a:cubicBezTo>
                        <a:cubicBezTo>
                          <a:pt x="173422" y="709494"/>
                          <a:pt x="207484" y="669351"/>
                          <a:pt x="235464" y="614611"/>
                        </a:cubicBezTo>
                        <a:cubicBezTo>
                          <a:pt x="263444" y="559871"/>
                          <a:pt x="325487" y="415115"/>
                          <a:pt x="330353" y="417548"/>
                        </a:cubicBezTo>
                        <a:cubicBezTo>
                          <a:pt x="335219" y="419981"/>
                          <a:pt x="284125" y="564738"/>
                          <a:pt x="264661" y="629209"/>
                        </a:cubicBezTo>
                        <a:cubicBezTo>
                          <a:pt x="245197" y="693680"/>
                          <a:pt x="213567" y="750853"/>
                          <a:pt x="213567" y="804376"/>
                        </a:cubicBezTo>
                        <a:cubicBezTo>
                          <a:pt x="213567" y="857899"/>
                          <a:pt x="219650" y="888311"/>
                          <a:pt x="264661" y="950350"/>
                        </a:cubicBezTo>
                        <a:cubicBezTo>
                          <a:pt x="309672" y="1012389"/>
                          <a:pt x="426458" y="1125518"/>
                          <a:pt x="483635" y="1176608"/>
                        </a:cubicBezTo>
                        <a:cubicBezTo>
                          <a:pt x="540812" y="1227699"/>
                          <a:pt x="582174" y="1239863"/>
                          <a:pt x="607721" y="1256893"/>
                        </a:cubicBezTo>
                        <a:cubicBezTo>
                          <a:pt x="633268" y="1273923"/>
                          <a:pt x="635701" y="1303118"/>
                          <a:pt x="636917" y="1278789"/>
                        </a:cubicBezTo>
                        <a:cubicBezTo>
                          <a:pt x="638133" y="1254460"/>
                          <a:pt x="623536" y="1148630"/>
                          <a:pt x="615020" y="1110920"/>
                        </a:cubicBezTo>
                        <a:cubicBezTo>
                          <a:pt x="606504" y="1073210"/>
                          <a:pt x="610153" y="1068345"/>
                          <a:pt x="585823" y="1052531"/>
                        </a:cubicBezTo>
                        <a:cubicBezTo>
                          <a:pt x="561492" y="1036717"/>
                          <a:pt x="481202" y="1033068"/>
                          <a:pt x="469037" y="1016038"/>
                        </a:cubicBezTo>
                        <a:cubicBezTo>
                          <a:pt x="456872" y="999008"/>
                          <a:pt x="510399" y="968597"/>
                          <a:pt x="512832" y="950350"/>
                        </a:cubicBezTo>
                        <a:cubicBezTo>
                          <a:pt x="515265" y="932103"/>
                          <a:pt x="518914" y="928454"/>
                          <a:pt x="483635" y="906558"/>
                        </a:cubicBezTo>
                        <a:cubicBezTo>
                          <a:pt x="448356" y="884662"/>
                          <a:pt x="320621" y="833571"/>
                          <a:pt x="301157" y="818974"/>
                        </a:cubicBezTo>
                        <a:cubicBezTo>
                          <a:pt x="281693" y="804377"/>
                          <a:pt x="346168" y="849385"/>
                          <a:pt x="366849" y="818974"/>
                        </a:cubicBezTo>
                        <a:cubicBezTo>
                          <a:pt x="387530" y="788563"/>
                          <a:pt x="408211" y="634074"/>
                          <a:pt x="425242" y="636507"/>
                        </a:cubicBezTo>
                        <a:cubicBezTo>
                          <a:pt x="442273" y="638940"/>
                          <a:pt x="459305" y="846952"/>
                          <a:pt x="469037" y="833571"/>
                        </a:cubicBezTo>
                        <a:cubicBezTo>
                          <a:pt x="478769" y="820190"/>
                          <a:pt x="497017" y="641373"/>
                          <a:pt x="483635" y="556222"/>
                        </a:cubicBezTo>
                        <a:cubicBezTo>
                          <a:pt x="470253" y="471071"/>
                          <a:pt x="388746" y="337262"/>
                          <a:pt x="388746" y="322665"/>
                        </a:cubicBezTo>
                        <a:cubicBezTo>
                          <a:pt x="388746" y="308068"/>
                          <a:pt x="458088" y="404167"/>
                          <a:pt x="483635" y="468638"/>
                        </a:cubicBezTo>
                        <a:cubicBezTo>
                          <a:pt x="509182" y="533109"/>
                          <a:pt x="535945" y="653538"/>
                          <a:pt x="542028" y="709494"/>
                        </a:cubicBezTo>
                        <a:cubicBezTo>
                          <a:pt x="548111" y="765450"/>
                          <a:pt x="514048" y="767883"/>
                          <a:pt x="520131" y="804376"/>
                        </a:cubicBezTo>
                        <a:cubicBezTo>
                          <a:pt x="526214" y="840869"/>
                          <a:pt x="550544" y="895610"/>
                          <a:pt x="578524" y="928454"/>
                        </a:cubicBezTo>
                        <a:cubicBezTo>
                          <a:pt x="606504" y="961298"/>
                          <a:pt x="662464" y="1009955"/>
                          <a:pt x="688011" y="1001440"/>
                        </a:cubicBezTo>
                        <a:cubicBezTo>
                          <a:pt x="713558" y="992925"/>
                          <a:pt x="713558" y="915073"/>
                          <a:pt x="731806" y="877363"/>
                        </a:cubicBezTo>
                        <a:cubicBezTo>
                          <a:pt x="750054" y="839653"/>
                          <a:pt x="778034" y="811675"/>
                          <a:pt x="797498" y="775182"/>
                        </a:cubicBezTo>
                        <a:cubicBezTo>
                          <a:pt x="816962" y="738689"/>
                          <a:pt x="852242" y="709494"/>
                          <a:pt x="848592" y="658403"/>
                        </a:cubicBezTo>
                        <a:cubicBezTo>
                          <a:pt x="844943" y="607312"/>
                          <a:pt x="793849" y="547707"/>
                          <a:pt x="775601" y="468638"/>
                        </a:cubicBezTo>
                        <a:cubicBezTo>
                          <a:pt x="757353" y="389569"/>
                          <a:pt x="737888" y="256978"/>
                          <a:pt x="739105" y="183991"/>
                        </a:cubicBezTo>
                        <a:cubicBezTo>
                          <a:pt x="740321" y="111005"/>
                          <a:pt x="775601" y="58697"/>
                          <a:pt x="782900" y="30719"/>
                        </a:cubicBezTo>
                        <a:cubicBezTo>
                          <a:pt x="790199" y="2741"/>
                          <a:pt x="781683" y="-14289"/>
                          <a:pt x="782900" y="16122"/>
                        </a:cubicBezTo>
                        <a:cubicBezTo>
                          <a:pt x="784117" y="46533"/>
                          <a:pt x="790199" y="213185"/>
                          <a:pt x="790199" y="213185"/>
                        </a:cubicBezTo>
                      </a:path>
                    </a:pathLst>
                  </a:custGeom>
                  <a:solidFill>
                    <a:schemeClr val="accent5">
                      <a:lumMod val="60000"/>
                      <a:lumOff val="40000"/>
                    </a:schemeClr>
                  </a:solidFill>
                  <a:ln w="3175">
                    <a:solidFill>
                      <a:srgbClr val="00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08" name="Freeform 507">
                    <a:extLst>
                      <a:ext uri="{FF2B5EF4-FFF2-40B4-BE49-F238E27FC236}">
                        <a16:creationId xmlns:a16="http://schemas.microsoft.com/office/drawing/2014/main" xmlns="" id="{9D6AD2DE-5891-5141-9639-1817DA03B314}"/>
                      </a:ext>
                    </a:extLst>
                  </p:cNvPr>
                  <p:cNvSpPr/>
                  <p:nvPr/>
                </p:nvSpPr>
                <p:spPr>
                  <a:xfrm rot="15846720" flipH="1">
                    <a:off x="2009732" y="2920940"/>
                    <a:ext cx="126406" cy="125210"/>
                  </a:xfrm>
                  <a:custGeom>
                    <a:avLst/>
                    <a:gdLst>
                      <a:gd name="connsiteX0" fmla="*/ 117621 w 416931"/>
                      <a:gd name="connsiteY0" fmla="*/ 6855 h 450999"/>
                      <a:gd name="connsiteX1" fmla="*/ 8134 w 416931"/>
                      <a:gd name="connsiteY1" fmla="*/ 116335 h 450999"/>
                      <a:gd name="connsiteX2" fmla="*/ 22732 w 416931"/>
                      <a:gd name="connsiteY2" fmla="*/ 225815 h 450999"/>
                      <a:gd name="connsiteX3" fmla="*/ 139519 w 416931"/>
                      <a:gd name="connsiteY3" fmla="*/ 349892 h 450999"/>
                      <a:gd name="connsiteX4" fmla="*/ 285501 w 416931"/>
                      <a:gd name="connsiteY4" fmla="*/ 444775 h 450999"/>
                      <a:gd name="connsiteX5" fmla="*/ 373091 w 416931"/>
                      <a:gd name="connsiteY5" fmla="*/ 430178 h 450999"/>
                      <a:gd name="connsiteX6" fmla="*/ 416886 w 416931"/>
                      <a:gd name="connsiteY6" fmla="*/ 335295 h 450999"/>
                      <a:gd name="connsiteX7" fmla="*/ 365792 w 416931"/>
                      <a:gd name="connsiteY7" fmla="*/ 247711 h 450999"/>
                      <a:gd name="connsiteX8" fmla="*/ 380390 w 416931"/>
                      <a:gd name="connsiteY8" fmla="*/ 101738 h 450999"/>
                      <a:gd name="connsiteX9" fmla="*/ 307399 w 416931"/>
                      <a:gd name="connsiteY9" fmla="*/ 43349 h 450999"/>
                      <a:gd name="connsiteX10" fmla="*/ 234407 w 416931"/>
                      <a:gd name="connsiteY10" fmla="*/ 14154 h 450999"/>
                      <a:gd name="connsiteX11" fmla="*/ 117621 w 416931"/>
                      <a:gd name="connsiteY11" fmla="*/ 6855 h 450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16931" h="450999">
                        <a:moveTo>
                          <a:pt x="117621" y="6855"/>
                        </a:moveTo>
                        <a:cubicBezTo>
                          <a:pt x="79909" y="23885"/>
                          <a:pt x="23949" y="79842"/>
                          <a:pt x="8134" y="116335"/>
                        </a:cubicBezTo>
                        <a:cubicBezTo>
                          <a:pt x="-7681" y="152828"/>
                          <a:pt x="834" y="186889"/>
                          <a:pt x="22732" y="225815"/>
                        </a:cubicBezTo>
                        <a:cubicBezTo>
                          <a:pt x="44629" y="264741"/>
                          <a:pt x="95724" y="313399"/>
                          <a:pt x="139519" y="349892"/>
                        </a:cubicBezTo>
                        <a:cubicBezTo>
                          <a:pt x="183314" y="386385"/>
                          <a:pt x="246572" y="431394"/>
                          <a:pt x="285501" y="444775"/>
                        </a:cubicBezTo>
                        <a:cubicBezTo>
                          <a:pt x="324430" y="458156"/>
                          <a:pt x="351194" y="448425"/>
                          <a:pt x="373091" y="430178"/>
                        </a:cubicBezTo>
                        <a:cubicBezTo>
                          <a:pt x="394988" y="411931"/>
                          <a:pt x="418102" y="365706"/>
                          <a:pt x="416886" y="335295"/>
                        </a:cubicBezTo>
                        <a:cubicBezTo>
                          <a:pt x="415670" y="304884"/>
                          <a:pt x="371875" y="286637"/>
                          <a:pt x="365792" y="247711"/>
                        </a:cubicBezTo>
                        <a:cubicBezTo>
                          <a:pt x="359709" y="208785"/>
                          <a:pt x="390122" y="135798"/>
                          <a:pt x="380390" y="101738"/>
                        </a:cubicBezTo>
                        <a:cubicBezTo>
                          <a:pt x="370658" y="67678"/>
                          <a:pt x="331729" y="57946"/>
                          <a:pt x="307399" y="43349"/>
                        </a:cubicBezTo>
                        <a:cubicBezTo>
                          <a:pt x="283069" y="28752"/>
                          <a:pt x="262387" y="19020"/>
                          <a:pt x="234407" y="14154"/>
                        </a:cubicBezTo>
                        <a:cubicBezTo>
                          <a:pt x="206427" y="9288"/>
                          <a:pt x="155333" y="-10175"/>
                          <a:pt x="117621" y="685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5">
                          <a:lumMod val="20000"/>
                          <a:lumOff val="80000"/>
                        </a:schemeClr>
                      </a:gs>
                      <a:gs pos="99000">
                        <a:schemeClr val="accent5">
                          <a:lumMod val="75000"/>
                        </a:schemeClr>
                      </a:gs>
                      <a:gs pos="36000">
                        <a:schemeClr val="accent5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3175"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509" name="Group 508">
                  <a:extLst>
                    <a:ext uri="{FF2B5EF4-FFF2-40B4-BE49-F238E27FC236}">
                      <a16:creationId xmlns:a16="http://schemas.microsoft.com/office/drawing/2014/main" xmlns="" id="{DE13E0AB-85CF-BE4F-8CAF-8DA43321CC92}"/>
                    </a:ext>
                  </a:extLst>
                </p:cNvPr>
                <p:cNvGrpSpPr/>
                <p:nvPr/>
              </p:nvGrpSpPr>
              <p:grpSpPr>
                <a:xfrm flipH="1">
                  <a:off x="5801996" y="3352551"/>
                  <a:ext cx="512087" cy="340848"/>
                  <a:chOff x="1354614" y="2696408"/>
                  <a:chExt cx="972317" cy="647181"/>
                </a:xfrm>
              </p:grpSpPr>
              <p:sp>
                <p:nvSpPr>
                  <p:cNvPr id="510" name="Freeform 509">
                    <a:extLst>
                      <a:ext uri="{FF2B5EF4-FFF2-40B4-BE49-F238E27FC236}">
                        <a16:creationId xmlns:a16="http://schemas.microsoft.com/office/drawing/2014/main" xmlns="" id="{63375E85-1719-B942-BE5E-46EB37D28816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15846720" flipH="1">
                    <a:off x="1517182" y="2533840"/>
                    <a:ext cx="647181" cy="972317"/>
                  </a:xfrm>
                  <a:custGeom>
                    <a:avLst/>
                    <a:gdLst>
                      <a:gd name="connsiteX0" fmla="*/ 746404 w 2015889"/>
                      <a:gd name="connsiteY0" fmla="*/ 74511 h 3307417"/>
                      <a:gd name="connsiteX1" fmla="*/ 790199 w 2015889"/>
                      <a:gd name="connsiteY1" fmla="*/ 1524 h 3307417"/>
                      <a:gd name="connsiteX2" fmla="*/ 782900 w 2015889"/>
                      <a:gd name="connsiteY2" fmla="*/ 118303 h 3307417"/>
                      <a:gd name="connsiteX3" fmla="*/ 797498 w 2015889"/>
                      <a:gd name="connsiteY3" fmla="*/ 315366 h 3307417"/>
                      <a:gd name="connsiteX4" fmla="*/ 833994 w 2015889"/>
                      <a:gd name="connsiteY4" fmla="*/ 534326 h 3307417"/>
                      <a:gd name="connsiteX5" fmla="*/ 899686 w 2015889"/>
                      <a:gd name="connsiteY5" fmla="*/ 607313 h 3307417"/>
                      <a:gd name="connsiteX6" fmla="*/ 943481 w 2015889"/>
                      <a:gd name="connsiteY6" fmla="*/ 636507 h 3307417"/>
                      <a:gd name="connsiteX7" fmla="*/ 1096763 w 2015889"/>
                      <a:gd name="connsiteY7" fmla="*/ 570819 h 3307417"/>
                      <a:gd name="connsiteX8" fmla="*/ 1206250 w 2015889"/>
                      <a:gd name="connsiteY8" fmla="*/ 490534 h 3307417"/>
                      <a:gd name="connsiteX9" fmla="*/ 1308438 w 2015889"/>
                      <a:gd name="connsiteY9" fmla="*/ 439444 h 3307417"/>
                      <a:gd name="connsiteX10" fmla="*/ 1169755 w 2015889"/>
                      <a:gd name="connsiteY10" fmla="*/ 563521 h 3307417"/>
                      <a:gd name="connsiteX11" fmla="*/ 1052968 w 2015889"/>
                      <a:gd name="connsiteY11" fmla="*/ 643806 h 3307417"/>
                      <a:gd name="connsiteX12" fmla="*/ 950780 w 2015889"/>
                      <a:gd name="connsiteY12" fmla="*/ 694897 h 3307417"/>
                      <a:gd name="connsiteX13" fmla="*/ 870490 w 2015889"/>
                      <a:gd name="connsiteY13" fmla="*/ 775182 h 3307417"/>
                      <a:gd name="connsiteX14" fmla="*/ 804798 w 2015889"/>
                      <a:gd name="connsiteY14" fmla="*/ 833571 h 3307417"/>
                      <a:gd name="connsiteX15" fmla="*/ 797498 w 2015889"/>
                      <a:gd name="connsiteY15" fmla="*/ 935752 h 3307417"/>
                      <a:gd name="connsiteX16" fmla="*/ 746404 w 2015889"/>
                      <a:gd name="connsiteY16" fmla="*/ 1045232 h 3307417"/>
                      <a:gd name="connsiteX17" fmla="*/ 804798 w 2015889"/>
                      <a:gd name="connsiteY17" fmla="*/ 1176608 h 3307417"/>
                      <a:gd name="connsiteX18" fmla="*/ 826695 w 2015889"/>
                      <a:gd name="connsiteY18" fmla="*/ 1256893 h 3307417"/>
                      <a:gd name="connsiteX19" fmla="*/ 885088 w 2015889"/>
                      <a:gd name="connsiteY19" fmla="*/ 1271490 h 3307417"/>
                      <a:gd name="connsiteX20" fmla="*/ 972678 w 2015889"/>
                      <a:gd name="connsiteY20" fmla="*/ 1249595 h 3307417"/>
                      <a:gd name="connsiteX21" fmla="*/ 1001874 w 2015889"/>
                      <a:gd name="connsiteY21" fmla="*/ 1169309 h 3307417"/>
                      <a:gd name="connsiteX22" fmla="*/ 1001874 w 2015889"/>
                      <a:gd name="connsiteY22" fmla="*/ 1045232 h 3307417"/>
                      <a:gd name="connsiteX23" fmla="*/ 1009173 w 2015889"/>
                      <a:gd name="connsiteY23" fmla="*/ 928454 h 3307417"/>
                      <a:gd name="connsiteX24" fmla="*/ 994575 w 2015889"/>
                      <a:gd name="connsiteY24" fmla="*/ 818974 h 3307417"/>
                      <a:gd name="connsiteX25" fmla="*/ 1001874 w 2015889"/>
                      <a:gd name="connsiteY25" fmla="*/ 753286 h 3307417"/>
                      <a:gd name="connsiteX26" fmla="*/ 1038370 w 2015889"/>
                      <a:gd name="connsiteY26" fmla="*/ 658403 h 3307417"/>
                      <a:gd name="connsiteX27" fmla="*/ 1052968 w 2015889"/>
                      <a:gd name="connsiteY27" fmla="*/ 789779 h 3307417"/>
                      <a:gd name="connsiteX28" fmla="*/ 1082165 w 2015889"/>
                      <a:gd name="connsiteY28" fmla="*/ 950350 h 3307417"/>
                      <a:gd name="connsiteX29" fmla="*/ 1082165 w 2015889"/>
                      <a:gd name="connsiteY29" fmla="*/ 1067128 h 3307417"/>
                      <a:gd name="connsiteX30" fmla="*/ 1125960 w 2015889"/>
                      <a:gd name="connsiteY30" fmla="*/ 1147413 h 3307417"/>
                      <a:gd name="connsiteX31" fmla="*/ 1213549 w 2015889"/>
                      <a:gd name="connsiteY31" fmla="*/ 1162011 h 3307417"/>
                      <a:gd name="connsiteX32" fmla="*/ 1315737 w 2015889"/>
                      <a:gd name="connsiteY32" fmla="*/ 1118219 h 3307417"/>
                      <a:gd name="connsiteX33" fmla="*/ 1417925 w 2015889"/>
                      <a:gd name="connsiteY33" fmla="*/ 979544 h 3307417"/>
                      <a:gd name="connsiteX34" fmla="*/ 1461720 w 2015889"/>
                      <a:gd name="connsiteY34" fmla="*/ 833571 h 3307417"/>
                      <a:gd name="connsiteX35" fmla="*/ 1483618 w 2015889"/>
                      <a:gd name="connsiteY35" fmla="*/ 782480 h 3307417"/>
                      <a:gd name="connsiteX36" fmla="*/ 1578507 w 2015889"/>
                      <a:gd name="connsiteY36" fmla="*/ 724091 h 3307417"/>
                      <a:gd name="connsiteX37" fmla="*/ 1629601 w 2015889"/>
                      <a:gd name="connsiteY37" fmla="*/ 673001 h 3307417"/>
                      <a:gd name="connsiteX38" fmla="*/ 1695293 w 2015889"/>
                      <a:gd name="connsiteY38" fmla="*/ 607313 h 3307417"/>
                      <a:gd name="connsiteX39" fmla="*/ 1760985 w 2015889"/>
                      <a:gd name="connsiteY39" fmla="*/ 534326 h 3307417"/>
                      <a:gd name="connsiteX40" fmla="*/ 1863173 w 2015889"/>
                      <a:gd name="connsiteY40" fmla="*/ 497833 h 3307417"/>
                      <a:gd name="connsiteX41" fmla="*/ 1812079 w 2015889"/>
                      <a:gd name="connsiteY41" fmla="*/ 570819 h 3307417"/>
                      <a:gd name="connsiteX42" fmla="*/ 1746387 w 2015889"/>
                      <a:gd name="connsiteY42" fmla="*/ 629209 h 3307417"/>
                      <a:gd name="connsiteX43" fmla="*/ 1549310 w 2015889"/>
                      <a:gd name="connsiteY43" fmla="*/ 789779 h 3307417"/>
                      <a:gd name="connsiteX44" fmla="*/ 1490917 w 2015889"/>
                      <a:gd name="connsiteY44" fmla="*/ 913856 h 3307417"/>
                      <a:gd name="connsiteX45" fmla="*/ 1388729 w 2015889"/>
                      <a:gd name="connsiteY45" fmla="*/ 1096323 h 3307417"/>
                      <a:gd name="connsiteX46" fmla="*/ 1352233 w 2015889"/>
                      <a:gd name="connsiteY46" fmla="*/ 1154712 h 3307417"/>
                      <a:gd name="connsiteX47" fmla="*/ 1483618 w 2015889"/>
                      <a:gd name="connsiteY47" fmla="*/ 1110920 h 3307417"/>
                      <a:gd name="connsiteX48" fmla="*/ 1585806 w 2015889"/>
                      <a:gd name="connsiteY48" fmla="*/ 1140115 h 3307417"/>
                      <a:gd name="connsiteX49" fmla="*/ 1702592 w 2015889"/>
                      <a:gd name="connsiteY49" fmla="*/ 1169309 h 3307417"/>
                      <a:gd name="connsiteX50" fmla="*/ 1819378 w 2015889"/>
                      <a:gd name="connsiteY50" fmla="*/ 1198504 h 3307417"/>
                      <a:gd name="connsiteX51" fmla="*/ 1804780 w 2015889"/>
                      <a:gd name="connsiteY51" fmla="*/ 1256893 h 3307417"/>
                      <a:gd name="connsiteX52" fmla="*/ 1775583 w 2015889"/>
                      <a:gd name="connsiteY52" fmla="*/ 1264192 h 3307417"/>
                      <a:gd name="connsiteX53" fmla="*/ 1636900 w 2015889"/>
                      <a:gd name="connsiteY53" fmla="*/ 1198504 h 3307417"/>
                      <a:gd name="connsiteX54" fmla="*/ 1498216 w 2015889"/>
                      <a:gd name="connsiteY54" fmla="*/ 1162011 h 3307417"/>
                      <a:gd name="connsiteX55" fmla="*/ 1293840 w 2015889"/>
                      <a:gd name="connsiteY55" fmla="*/ 1191205 h 3307417"/>
                      <a:gd name="connsiteX56" fmla="*/ 1191652 w 2015889"/>
                      <a:gd name="connsiteY56" fmla="*/ 1300685 h 3307417"/>
                      <a:gd name="connsiteX57" fmla="*/ 1104062 w 2015889"/>
                      <a:gd name="connsiteY57" fmla="*/ 1395568 h 3307417"/>
                      <a:gd name="connsiteX58" fmla="*/ 1104062 w 2015889"/>
                      <a:gd name="connsiteY58" fmla="*/ 1490450 h 3307417"/>
                      <a:gd name="connsiteX59" fmla="*/ 1118661 w 2015889"/>
                      <a:gd name="connsiteY59" fmla="*/ 1621826 h 3307417"/>
                      <a:gd name="connsiteX60" fmla="*/ 1177054 w 2015889"/>
                      <a:gd name="connsiteY60" fmla="*/ 1665618 h 3307417"/>
                      <a:gd name="connsiteX61" fmla="*/ 1264643 w 2015889"/>
                      <a:gd name="connsiteY61" fmla="*/ 1738604 h 3307417"/>
                      <a:gd name="connsiteX62" fmla="*/ 1359532 w 2015889"/>
                      <a:gd name="connsiteY62" fmla="*/ 1745903 h 3307417"/>
                      <a:gd name="connsiteX63" fmla="*/ 1425225 w 2015889"/>
                      <a:gd name="connsiteY63" fmla="*/ 1775098 h 3307417"/>
                      <a:gd name="connsiteX64" fmla="*/ 1563908 w 2015889"/>
                      <a:gd name="connsiteY64" fmla="*/ 1767799 h 3307417"/>
                      <a:gd name="connsiteX65" fmla="*/ 1636900 w 2015889"/>
                      <a:gd name="connsiteY65" fmla="*/ 1818890 h 3307417"/>
                      <a:gd name="connsiteX66" fmla="*/ 1680695 w 2015889"/>
                      <a:gd name="connsiteY66" fmla="*/ 1826188 h 3307417"/>
                      <a:gd name="connsiteX67" fmla="*/ 1724489 w 2015889"/>
                      <a:gd name="connsiteY67" fmla="*/ 1753202 h 3307417"/>
                      <a:gd name="connsiteX68" fmla="*/ 1775583 w 2015889"/>
                      <a:gd name="connsiteY68" fmla="*/ 1767799 h 3307417"/>
                      <a:gd name="connsiteX69" fmla="*/ 1819378 w 2015889"/>
                      <a:gd name="connsiteY69" fmla="*/ 1775098 h 3307417"/>
                      <a:gd name="connsiteX70" fmla="*/ 1855874 w 2015889"/>
                      <a:gd name="connsiteY70" fmla="*/ 1753202 h 3307417"/>
                      <a:gd name="connsiteX71" fmla="*/ 1877771 w 2015889"/>
                      <a:gd name="connsiteY71" fmla="*/ 1848084 h 3307417"/>
                      <a:gd name="connsiteX72" fmla="*/ 1979959 w 2015889"/>
                      <a:gd name="connsiteY72" fmla="*/ 1877279 h 3307417"/>
                      <a:gd name="connsiteX73" fmla="*/ 2009156 w 2015889"/>
                      <a:gd name="connsiteY73" fmla="*/ 1906474 h 3307417"/>
                      <a:gd name="connsiteX74" fmla="*/ 1863173 w 2015889"/>
                      <a:gd name="connsiteY74" fmla="*/ 1891876 h 3307417"/>
                      <a:gd name="connsiteX75" fmla="*/ 1870472 w 2015889"/>
                      <a:gd name="connsiteY75" fmla="*/ 1979460 h 3307417"/>
                      <a:gd name="connsiteX76" fmla="*/ 1833977 w 2015889"/>
                      <a:gd name="connsiteY76" fmla="*/ 1957564 h 3307417"/>
                      <a:gd name="connsiteX77" fmla="*/ 1739088 w 2015889"/>
                      <a:gd name="connsiteY77" fmla="*/ 1855383 h 3307417"/>
                      <a:gd name="connsiteX78" fmla="*/ 1651498 w 2015889"/>
                      <a:gd name="connsiteY78" fmla="*/ 1877279 h 3307417"/>
                      <a:gd name="connsiteX79" fmla="*/ 1571207 w 2015889"/>
                      <a:gd name="connsiteY79" fmla="*/ 1818890 h 3307417"/>
                      <a:gd name="connsiteX80" fmla="*/ 1447122 w 2015889"/>
                      <a:gd name="connsiteY80" fmla="*/ 1826188 h 3307417"/>
                      <a:gd name="connsiteX81" fmla="*/ 1286541 w 2015889"/>
                      <a:gd name="connsiteY81" fmla="*/ 1869980 h 3307417"/>
                      <a:gd name="connsiteX82" fmla="*/ 1250045 w 2015889"/>
                      <a:gd name="connsiteY82" fmla="*/ 1899175 h 3307417"/>
                      <a:gd name="connsiteX83" fmla="*/ 1264643 w 2015889"/>
                      <a:gd name="connsiteY83" fmla="*/ 1964863 h 3307417"/>
                      <a:gd name="connsiteX84" fmla="*/ 1293840 w 2015889"/>
                      <a:gd name="connsiteY84" fmla="*/ 2110836 h 3307417"/>
                      <a:gd name="connsiteX85" fmla="*/ 1352233 w 2015889"/>
                      <a:gd name="connsiteY85" fmla="*/ 2191121 h 3307417"/>
                      <a:gd name="connsiteX86" fmla="*/ 1396028 w 2015889"/>
                      <a:gd name="connsiteY86" fmla="*/ 2264108 h 3307417"/>
                      <a:gd name="connsiteX87" fmla="*/ 1403327 w 2015889"/>
                      <a:gd name="connsiteY87" fmla="*/ 2198420 h 3307417"/>
                      <a:gd name="connsiteX88" fmla="*/ 1483618 w 2015889"/>
                      <a:gd name="connsiteY88" fmla="*/ 2213017 h 3307417"/>
                      <a:gd name="connsiteX89" fmla="*/ 1461720 w 2015889"/>
                      <a:gd name="connsiteY89" fmla="*/ 2322497 h 3307417"/>
                      <a:gd name="connsiteX90" fmla="*/ 1490917 w 2015889"/>
                      <a:gd name="connsiteY90" fmla="*/ 2358990 h 3307417"/>
                      <a:gd name="connsiteX91" fmla="*/ 1512814 w 2015889"/>
                      <a:gd name="connsiteY91" fmla="*/ 2410081 h 3307417"/>
                      <a:gd name="connsiteX92" fmla="*/ 1702592 w 2015889"/>
                      <a:gd name="connsiteY92" fmla="*/ 2519561 h 3307417"/>
                      <a:gd name="connsiteX93" fmla="*/ 1760985 w 2015889"/>
                      <a:gd name="connsiteY93" fmla="*/ 2585249 h 3307417"/>
                      <a:gd name="connsiteX94" fmla="*/ 1936164 w 2015889"/>
                      <a:gd name="connsiteY94" fmla="*/ 2716624 h 3307417"/>
                      <a:gd name="connsiteX95" fmla="*/ 1790182 w 2015889"/>
                      <a:gd name="connsiteY95" fmla="*/ 2665534 h 3307417"/>
                      <a:gd name="connsiteX96" fmla="*/ 1797481 w 2015889"/>
                      <a:gd name="connsiteY96" fmla="*/ 2782312 h 3307417"/>
                      <a:gd name="connsiteX97" fmla="*/ 1739088 w 2015889"/>
                      <a:gd name="connsiteY97" fmla="*/ 2972077 h 3307417"/>
                      <a:gd name="connsiteX98" fmla="*/ 1731789 w 2015889"/>
                      <a:gd name="connsiteY98" fmla="*/ 2964779 h 3307417"/>
                      <a:gd name="connsiteX99" fmla="*/ 1739088 w 2015889"/>
                      <a:gd name="connsiteY99" fmla="*/ 2840702 h 3307417"/>
                      <a:gd name="connsiteX100" fmla="*/ 1717190 w 2015889"/>
                      <a:gd name="connsiteY100" fmla="*/ 2629041 h 3307417"/>
                      <a:gd name="connsiteX101" fmla="*/ 1549310 w 2015889"/>
                      <a:gd name="connsiteY101" fmla="*/ 2483067 h 3307417"/>
                      <a:gd name="connsiteX102" fmla="*/ 1520113 w 2015889"/>
                      <a:gd name="connsiteY102" fmla="*/ 2723923 h 3307417"/>
                      <a:gd name="connsiteX103" fmla="*/ 1490917 w 2015889"/>
                      <a:gd name="connsiteY103" fmla="*/ 2738520 h 3307417"/>
                      <a:gd name="connsiteX104" fmla="*/ 1512814 w 2015889"/>
                      <a:gd name="connsiteY104" fmla="*/ 2526859 h 3307417"/>
                      <a:gd name="connsiteX105" fmla="*/ 1483618 w 2015889"/>
                      <a:gd name="connsiteY105" fmla="*/ 2424678 h 3307417"/>
                      <a:gd name="connsiteX106" fmla="*/ 1403327 w 2015889"/>
                      <a:gd name="connsiteY106" fmla="*/ 2402782 h 3307417"/>
                      <a:gd name="connsiteX107" fmla="*/ 1337635 w 2015889"/>
                      <a:gd name="connsiteY107" fmla="*/ 2278705 h 3307417"/>
                      <a:gd name="connsiteX108" fmla="*/ 1264643 w 2015889"/>
                      <a:gd name="connsiteY108" fmla="*/ 2205718 h 3307417"/>
                      <a:gd name="connsiteX109" fmla="*/ 1045669 w 2015889"/>
                      <a:gd name="connsiteY109" fmla="*/ 2556054 h 3307417"/>
                      <a:gd name="connsiteX110" fmla="*/ 1096763 w 2015889"/>
                      <a:gd name="connsiteY110" fmla="*/ 2665534 h 3307417"/>
                      <a:gd name="connsiteX111" fmla="*/ 1133259 w 2015889"/>
                      <a:gd name="connsiteY111" fmla="*/ 2855299 h 3307417"/>
                      <a:gd name="connsiteX112" fmla="*/ 1089464 w 2015889"/>
                      <a:gd name="connsiteY112" fmla="*/ 2899091 h 3307417"/>
                      <a:gd name="connsiteX113" fmla="*/ 1045669 w 2015889"/>
                      <a:gd name="connsiteY113" fmla="*/ 2731222 h 3307417"/>
                      <a:gd name="connsiteX114" fmla="*/ 987276 w 2015889"/>
                      <a:gd name="connsiteY114" fmla="*/ 2614443 h 3307417"/>
                      <a:gd name="connsiteX115" fmla="*/ 1031071 w 2015889"/>
                      <a:gd name="connsiteY115" fmla="*/ 2497665 h 3307417"/>
                      <a:gd name="connsiteX116" fmla="*/ 1191652 w 2015889"/>
                      <a:gd name="connsiteY116" fmla="*/ 2242212 h 3307417"/>
                      <a:gd name="connsiteX117" fmla="*/ 1220849 w 2015889"/>
                      <a:gd name="connsiteY117" fmla="*/ 2154628 h 3307417"/>
                      <a:gd name="connsiteX118" fmla="*/ 1067567 w 2015889"/>
                      <a:gd name="connsiteY118" fmla="*/ 1913772 h 3307417"/>
                      <a:gd name="connsiteX119" fmla="*/ 1009173 w 2015889"/>
                      <a:gd name="connsiteY119" fmla="*/ 2001356 h 3307417"/>
                      <a:gd name="connsiteX120" fmla="*/ 950780 w 2015889"/>
                      <a:gd name="connsiteY120" fmla="*/ 2118135 h 3307417"/>
                      <a:gd name="connsiteX121" fmla="*/ 950780 w 2015889"/>
                      <a:gd name="connsiteY121" fmla="*/ 2227614 h 3307417"/>
                      <a:gd name="connsiteX122" fmla="*/ 892387 w 2015889"/>
                      <a:gd name="connsiteY122" fmla="*/ 2402782 h 3307417"/>
                      <a:gd name="connsiteX123" fmla="*/ 863191 w 2015889"/>
                      <a:gd name="connsiteY123" fmla="*/ 2534158 h 3307417"/>
                      <a:gd name="connsiteX124" fmla="*/ 921584 w 2015889"/>
                      <a:gd name="connsiteY124" fmla="*/ 2760416 h 3307417"/>
                      <a:gd name="connsiteX125" fmla="*/ 1009173 w 2015889"/>
                      <a:gd name="connsiteY125" fmla="*/ 2913688 h 3307417"/>
                      <a:gd name="connsiteX126" fmla="*/ 1125960 w 2015889"/>
                      <a:gd name="connsiteY126" fmla="*/ 3023168 h 3307417"/>
                      <a:gd name="connsiteX127" fmla="*/ 1250045 w 2015889"/>
                      <a:gd name="connsiteY127" fmla="*/ 3183738 h 3307417"/>
                      <a:gd name="connsiteX128" fmla="*/ 1476319 w 2015889"/>
                      <a:gd name="connsiteY128" fmla="*/ 3256725 h 3307417"/>
                      <a:gd name="connsiteX129" fmla="*/ 1301139 w 2015889"/>
                      <a:gd name="connsiteY129" fmla="*/ 3242128 h 3307417"/>
                      <a:gd name="connsiteX130" fmla="*/ 1235447 w 2015889"/>
                      <a:gd name="connsiteY130" fmla="*/ 3278621 h 3307417"/>
                      <a:gd name="connsiteX131" fmla="*/ 1191652 w 2015889"/>
                      <a:gd name="connsiteY131" fmla="*/ 3183738 h 3307417"/>
                      <a:gd name="connsiteX132" fmla="*/ 1052968 w 2015889"/>
                      <a:gd name="connsiteY132" fmla="*/ 2979376 h 3307417"/>
                      <a:gd name="connsiteX133" fmla="*/ 943481 w 2015889"/>
                      <a:gd name="connsiteY133" fmla="*/ 2899091 h 3307417"/>
                      <a:gd name="connsiteX134" fmla="*/ 943481 w 2015889"/>
                      <a:gd name="connsiteY134" fmla="*/ 3118051 h 3307417"/>
                      <a:gd name="connsiteX135" fmla="*/ 1009173 w 2015889"/>
                      <a:gd name="connsiteY135" fmla="*/ 3293218 h 3307417"/>
                      <a:gd name="connsiteX136" fmla="*/ 958079 w 2015889"/>
                      <a:gd name="connsiteY136" fmla="*/ 3278621 h 3307417"/>
                      <a:gd name="connsiteX137" fmla="*/ 936182 w 2015889"/>
                      <a:gd name="connsiteY137" fmla="*/ 3132648 h 3307417"/>
                      <a:gd name="connsiteX138" fmla="*/ 906985 w 2015889"/>
                      <a:gd name="connsiteY138" fmla="*/ 2869896 h 3307417"/>
                      <a:gd name="connsiteX139" fmla="*/ 848592 w 2015889"/>
                      <a:gd name="connsiteY139" fmla="*/ 2658235 h 3307417"/>
                      <a:gd name="connsiteX140" fmla="*/ 804798 w 2015889"/>
                      <a:gd name="connsiteY140" fmla="*/ 2556054 h 3307417"/>
                      <a:gd name="connsiteX141" fmla="*/ 812097 w 2015889"/>
                      <a:gd name="connsiteY141" fmla="*/ 2410081 h 3307417"/>
                      <a:gd name="connsiteX142" fmla="*/ 899686 w 2015889"/>
                      <a:gd name="connsiteY142" fmla="*/ 2161927 h 3307417"/>
                      <a:gd name="connsiteX143" fmla="*/ 914285 w 2015889"/>
                      <a:gd name="connsiteY143" fmla="*/ 2030551 h 3307417"/>
                      <a:gd name="connsiteX144" fmla="*/ 885088 w 2015889"/>
                      <a:gd name="connsiteY144" fmla="*/ 1972161 h 3307417"/>
                      <a:gd name="connsiteX145" fmla="*/ 848592 w 2015889"/>
                      <a:gd name="connsiteY145" fmla="*/ 1964863 h 3307417"/>
                      <a:gd name="connsiteX146" fmla="*/ 819396 w 2015889"/>
                      <a:gd name="connsiteY146" fmla="*/ 2052447 h 3307417"/>
                      <a:gd name="connsiteX147" fmla="*/ 797498 w 2015889"/>
                      <a:gd name="connsiteY147" fmla="*/ 2227614 h 3307417"/>
                      <a:gd name="connsiteX148" fmla="*/ 804798 w 2015889"/>
                      <a:gd name="connsiteY148" fmla="*/ 2307900 h 3307417"/>
                      <a:gd name="connsiteX149" fmla="*/ 775601 w 2015889"/>
                      <a:gd name="connsiteY149" fmla="*/ 2322497 h 3307417"/>
                      <a:gd name="connsiteX150" fmla="*/ 775601 w 2015889"/>
                      <a:gd name="connsiteY150" fmla="*/ 2410081 h 3307417"/>
                      <a:gd name="connsiteX151" fmla="*/ 731806 w 2015889"/>
                      <a:gd name="connsiteY151" fmla="*/ 2461171 h 3307417"/>
                      <a:gd name="connsiteX152" fmla="*/ 731806 w 2015889"/>
                      <a:gd name="connsiteY152" fmla="*/ 2556054 h 3307417"/>
                      <a:gd name="connsiteX153" fmla="*/ 739105 w 2015889"/>
                      <a:gd name="connsiteY153" fmla="*/ 2607145 h 3307417"/>
                      <a:gd name="connsiteX154" fmla="*/ 702610 w 2015889"/>
                      <a:gd name="connsiteY154" fmla="*/ 2446574 h 3307417"/>
                      <a:gd name="connsiteX155" fmla="*/ 753704 w 2015889"/>
                      <a:gd name="connsiteY155" fmla="*/ 2329796 h 3307417"/>
                      <a:gd name="connsiteX156" fmla="*/ 709909 w 2015889"/>
                      <a:gd name="connsiteY156" fmla="*/ 2213017 h 3307417"/>
                      <a:gd name="connsiteX157" fmla="*/ 644216 w 2015889"/>
                      <a:gd name="connsiteY157" fmla="*/ 2191121 h 3307417"/>
                      <a:gd name="connsiteX158" fmla="*/ 702610 w 2015889"/>
                      <a:gd name="connsiteY158" fmla="*/ 2154628 h 3307417"/>
                      <a:gd name="connsiteX159" fmla="*/ 688011 w 2015889"/>
                      <a:gd name="connsiteY159" fmla="*/ 2081641 h 3307417"/>
                      <a:gd name="connsiteX160" fmla="*/ 498234 w 2015889"/>
                      <a:gd name="connsiteY160" fmla="*/ 2198420 h 3307417"/>
                      <a:gd name="connsiteX161" fmla="*/ 469037 w 2015889"/>
                      <a:gd name="connsiteY161" fmla="*/ 2154628 h 3307417"/>
                      <a:gd name="connsiteX162" fmla="*/ 629618 w 2015889"/>
                      <a:gd name="connsiteY162" fmla="*/ 2081641 h 3307417"/>
                      <a:gd name="connsiteX163" fmla="*/ 476336 w 2015889"/>
                      <a:gd name="connsiteY163" fmla="*/ 1884578 h 3307417"/>
                      <a:gd name="connsiteX164" fmla="*/ 658815 w 2015889"/>
                      <a:gd name="connsiteY164" fmla="*/ 2023252 h 3307417"/>
                      <a:gd name="connsiteX165" fmla="*/ 731806 w 2015889"/>
                      <a:gd name="connsiteY165" fmla="*/ 1986759 h 3307417"/>
                      <a:gd name="connsiteX166" fmla="*/ 782900 w 2015889"/>
                      <a:gd name="connsiteY166" fmla="*/ 1811591 h 3307417"/>
                      <a:gd name="connsiteX167" fmla="*/ 724507 w 2015889"/>
                      <a:gd name="connsiteY167" fmla="*/ 1687514 h 3307417"/>
                      <a:gd name="connsiteX168" fmla="*/ 600422 w 2015889"/>
                      <a:gd name="connsiteY168" fmla="*/ 1658319 h 3307417"/>
                      <a:gd name="connsiteX169" fmla="*/ 622319 w 2015889"/>
                      <a:gd name="connsiteY169" fmla="*/ 1563437 h 3307417"/>
                      <a:gd name="connsiteX170" fmla="*/ 607721 w 2015889"/>
                      <a:gd name="connsiteY170" fmla="*/ 1461256 h 3307417"/>
                      <a:gd name="connsiteX171" fmla="*/ 534729 w 2015889"/>
                      <a:gd name="connsiteY171" fmla="*/ 1453957 h 3307417"/>
                      <a:gd name="connsiteX172" fmla="*/ 461738 w 2015889"/>
                      <a:gd name="connsiteY172" fmla="*/ 1497749 h 3307417"/>
                      <a:gd name="connsiteX173" fmla="*/ 359550 w 2015889"/>
                      <a:gd name="connsiteY173" fmla="*/ 1497749 h 3307417"/>
                      <a:gd name="connsiteX174" fmla="*/ 264661 w 2015889"/>
                      <a:gd name="connsiteY174" fmla="*/ 1534242 h 3307417"/>
                      <a:gd name="connsiteX175" fmla="*/ 155174 w 2015889"/>
                      <a:gd name="connsiteY175" fmla="*/ 1512346 h 3307417"/>
                      <a:gd name="connsiteX176" fmla="*/ 96781 w 2015889"/>
                      <a:gd name="connsiteY176" fmla="*/ 1483152 h 3307417"/>
                      <a:gd name="connsiteX177" fmla="*/ 1892 w 2015889"/>
                      <a:gd name="connsiteY177" fmla="*/ 1519645 h 3307417"/>
                      <a:gd name="connsiteX178" fmla="*/ 31088 w 2015889"/>
                      <a:gd name="connsiteY178" fmla="*/ 1410165 h 3307417"/>
                      <a:gd name="connsiteX179" fmla="*/ 1892 w 2015889"/>
                      <a:gd name="connsiteY179" fmla="*/ 1359074 h 3307417"/>
                      <a:gd name="connsiteX180" fmla="*/ 74883 w 2015889"/>
                      <a:gd name="connsiteY180" fmla="*/ 1366373 h 3307417"/>
                      <a:gd name="connsiteX181" fmla="*/ 177071 w 2015889"/>
                      <a:gd name="connsiteY181" fmla="*/ 1256893 h 3307417"/>
                      <a:gd name="connsiteX182" fmla="*/ 169772 w 2015889"/>
                      <a:gd name="connsiteY182" fmla="*/ 1359074 h 3307417"/>
                      <a:gd name="connsiteX183" fmla="*/ 125977 w 2015889"/>
                      <a:gd name="connsiteY183" fmla="*/ 1432061 h 3307417"/>
                      <a:gd name="connsiteX184" fmla="*/ 184370 w 2015889"/>
                      <a:gd name="connsiteY184" fmla="*/ 1468554 h 3307417"/>
                      <a:gd name="connsiteX185" fmla="*/ 279259 w 2015889"/>
                      <a:gd name="connsiteY185" fmla="*/ 1468554 h 3307417"/>
                      <a:gd name="connsiteX186" fmla="*/ 359550 w 2015889"/>
                      <a:gd name="connsiteY186" fmla="*/ 1446658 h 3307417"/>
                      <a:gd name="connsiteX187" fmla="*/ 512832 w 2015889"/>
                      <a:gd name="connsiteY187" fmla="*/ 1402866 h 3307417"/>
                      <a:gd name="connsiteX188" fmla="*/ 585823 w 2015889"/>
                      <a:gd name="connsiteY188" fmla="*/ 1359074 h 3307417"/>
                      <a:gd name="connsiteX189" fmla="*/ 527430 w 2015889"/>
                      <a:gd name="connsiteY189" fmla="*/ 1293386 h 3307417"/>
                      <a:gd name="connsiteX190" fmla="*/ 432541 w 2015889"/>
                      <a:gd name="connsiteY190" fmla="*/ 1213101 h 3307417"/>
                      <a:gd name="connsiteX191" fmla="*/ 301157 w 2015889"/>
                      <a:gd name="connsiteY191" fmla="*/ 1154712 h 3307417"/>
                      <a:gd name="connsiteX192" fmla="*/ 308456 w 2015889"/>
                      <a:gd name="connsiteY192" fmla="*/ 1089024 h 3307417"/>
                      <a:gd name="connsiteX193" fmla="*/ 220866 w 2015889"/>
                      <a:gd name="connsiteY193" fmla="*/ 972246 h 3307417"/>
                      <a:gd name="connsiteX194" fmla="*/ 169772 w 2015889"/>
                      <a:gd name="connsiteY194" fmla="*/ 833571 h 3307417"/>
                      <a:gd name="connsiteX195" fmla="*/ 162473 w 2015889"/>
                      <a:gd name="connsiteY195" fmla="*/ 745987 h 3307417"/>
                      <a:gd name="connsiteX196" fmla="*/ 235464 w 2015889"/>
                      <a:gd name="connsiteY196" fmla="*/ 614611 h 3307417"/>
                      <a:gd name="connsiteX197" fmla="*/ 330353 w 2015889"/>
                      <a:gd name="connsiteY197" fmla="*/ 417548 h 3307417"/>
                      <a:gd name="connsiteX198" fmla="*/ 264661 w 2015889"/>
                      <a:gd name="connsiteY198" fmla="*/ 629209 h 3307417"/>
                      <a:gd name="connsiteX199" fmla="*/ 213567 w 2015889"/>
                      <a:gd name="connsiteY199" fmla="*/ 804376 h 3307417"/>
                      <a:gd name="connsiteX200" fmla="*/ 264661 w 2015889"/>
                      <a:gd name="connsiteY200" fmla="*/ 950350 h 3307417"/>
                      <a:gd name="connsiteX201" fmla="*/ 483635 w 2015889"/>
                      <a:gd name="connsiteY201" fmla="*/ 1176608 h 3307417"/>
                      <a:gd name="connsiteX202" fmla="*/ 607721 w 2015889"/>
                      <a:gd name="connsiteY202" fmla="*/ 1256893 h 3307417"/>
                      <a:gd name="connsiteX203" fmla="*/ 636917 w 2015889"/>
                      <a:gd name="connsiteY203" fmla="*/ 1278789 h 3307417"/>
                      <a:gd name="connsiteX204" fmla="*/ 615020 w 2015889"/>
                      <a:gd name="connsiteY204" fmla="*/ 1110920 h 3307417"/>
                      <a:gd name="connsiteX205" fmla="*/ 585823 w 2015889"/>
                      <a:gd name="connsiteY205" fmla="*/ 1052531 h 3307417"/>
                      <a:gd name="connsiteX206" fmla="*/ 469037 w 2015889"/>
                      <a:gd name="connsiteY206" fmla="*/ 1016038 h 3307417"/>
                      <a:gd name="connsiteX207" fmla="*/ 512832 w 2015889"/>
                      <a:gd name="connsiteY207" fmla="*/ 950350 h 3307417"/>
                      <a:gd name="connsiteX208" fmla="*/ 483635 w 2015889"/>
                      <a:gd name="connsiteY208" fmla="*/ 906558 h 3307417"/>
                      <a:gd name="connsiteX209" fmla="*/ 301157 w 2015889"/>
                      <a:gd name="connsiteY209" fmla="*/ 818974 h 3307417"/>
                      <a:gd name="connsiteX210" fmla="*/ 366849 w 2015889"/>
                      <a:gd name="connsiteY210" fmla="*/ 818974 h 3307417"/>
                      <a:gd name="connsiteX211" fmla="*/ 425242 w 2015889"/>
                      <a:gd name="connsiteY211" fmla="*/ 636507 h 3307417"/>
                      <a:gd name="connsiteX212" fmla="*/ 469037 w 2015889"/>
                      <a:gd name="connsiteY212" fmla="*/ 833571 h 3307417"/>
                      <a:gd name="connsiteX213" fmla="*/ 483635 w 2015889"/>
                      <a:gd name="connsiteY213" fmla="*/ 556222 h 3307417"/>
                      <a:gd name="connsiteX214" fmla="*/ 388746 w 2015889"/>
                      <a:gd name="connsiteY214" fmla="*/ 322665 h 3307417"/>
                      <a:gd name="connsiteX215" fmla="*/ 483635 w 2015889"/>
                      <a:gd name="connsiteY215" fmla="*/ 468638 h 3307417"/>
                      <a:gd name="connsiteX216" fmla="*/ 542028 w 2015889"/>
                      <a:gd name="connsiteY216" fmla="*/ 709494 h 3307417"/>
                      <a:gd name="connsiteX217" fmla="*/ 520131 w 2015889"/>
                      <a:gd name="connsiteY217" fmla="*/ 804376 h 3307417"/>
                      <a:gd name="connsiteX218" fmla="*/ 578524 w 2015889"/>
                      <a:gd name="connsiteY218" fmla="*/ 928454 h 3307417"/>
                      <a:gd name="connsiteX219" fmla="*/ 688011 w 2015889"/>
                      <a:gd name="connsiteY219" fmla="*/ 1001440 h 3307417"/>
                      <a:gd name="connsiteX220" fmla="*/ 731806 w 2015889"/>
                      <a:gd name="connsiteY220" fmla="*/ 877363 h 3307417"/>
                      <a:gd name="connsiteX221" fmla="*/ 797498 w 2015889"/>
                      <a:gd name="connsiteY221" fmla="*/ 775182 h 3307417"/>
                      <a:gd name="connsiteX222" fmla="*/ 848592 w 2015889"/>
                      <a:gd name="connsiteY222" fmla="*/ 658403 h 3307417"/>
                      <a:gd name="connsiteX223" fmla="*/ 775601 w 2015889"/>
                      <a:gd name="connsiteY223" fmla="*/ 468638 h 3307417"/>
                      <a:gd name="connsiteX224" fmla="*/ 739105 w 2015889"/>
                      <a:gd name="connsiteY224" fmla="*/ 183991 h 3307417"/>
                      <a:gd name="connsiteX225" fmla="*/ 782900 w 2015889"/>
                      <a:gd name="connsiteY225" fmla="*/ 30719 h 3307417"/>
                      <a:gd name="connsiteX226" fmla="*/ 782900 w 2015889"/>
                      <a:gd name="connsiteY226" fmla="*/ 16122 h 3307417"/>
                      <a:gd name="connsiteX227" fmla="*/ 790199 w 2015889"/>
                      <a:gd name="connsiteY227" fmla="*/ 213185 h 33074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</a:cxnLst>
                    <a:rect l="l" t="t" r="r" b="b"/>
                    <a:pathLst>
                      <a:path w="2015889" h="3307417">
                        <a:moveTo>
                          <a:pt x="746404" y="74511"/>
                        </a:moveTo>
                        <a:cubicBezTo>
                          <a:pt x="765260" y="34368"/>
                          <a:pt x="784116" y="-5775"/>
                          <a:pt x="790199" y="1524"/>
                        </a:cubicBezTo>
                        <a:cubicBezTo>
                          <a:pt x="796282" y="8823"/>
                          <a:pt x="781684" y="65996"/>
                          <a:pt x="782900" y="118303"/>
                        </a:cubicBezTo>
                        <a:cubicBezTo>
                          <a:pt x="784116" y="170610"/>
                          <a:pt x="788982" y="246029"/>
                          <a:pt x="797498" y="315366"/>
                        </a:cubicBezTo>
                        <a:cubicBezTo>
                          <a:pt x="806014" y="384703"/>
                          <a:pt x="816963" y="485668"/>
                          <a:pt x="833994" y="534326"/>
                        </a:cubicBezTo>
                        <a:cubicBezTo>
                          <a:pt x="851025" y="582984"/>
                          <a:pt x="881438" y="590283"/>
                          <a:pt x="899686" y="607313"/>
                        </a:cubicBezTo>
                        <a:cubicBezTo>
                          <a:pt x="917934" y="624343"/>
                          <a:pt x="910635" y="642589"/>
                          <a:pt x="943481" y="636507"/>
                        </a:cubicBezTo>
                        <a:cubicBezTo>
                          <a:pt x="976327" y="630425"/>
                          <a:pt x="1052968" y="595148"/>
                          <a:pt x="1096763" y="570819"/>
                        </a:cubicBezTo>
                        <a:cubicBezTo>
                          <a:pt x="1140558" y="546490"/>
                          <a:pt x="1170971" y="512430"/>
                          <a:pt x="1206250" y="490534"/>
                        </a:cubicBezTo>
                        <a:cubicBezTo>
                          <a:pt x="1241529" y="468638"/>
                          <a:pt x="1314521" y="427280"/>
                          <a:pt x="1308438" y="439444"/>
                        </a:cubicBezTo>
                        <a:cubicBezTo>
                          <a:pt x="1302356" y="451609"/>
                          <a:pt x="1212333" y="529461"/>
                          <a:pt x="1169755" y="563521"/>
                        </a:cubicBezTo>
                        <a:cubicBezTo>
                          <a:pt x="1127177" y="597581"/>
                          <a:pt x="1089464" y="621910"/>
                          <a:pt x="1052968" y="643806"/>
                        </a:cubicBezTo>
                        <a:cubicBezTo>
                          <a:pt x="1016472" y="665702"/>
                          <a:pt x="981193" y="673001"/>
                          <a:pt x="950780" y="694897"/>
                        </a:cubicBezTo>
                        <a:cubicBezTo>
                          <a:pt x="920367" y="716793"/>
                          <a:pt x="894820" y="752070"/>
                          <a:pt x="870490" y="775182"/>
                        </a:cubicBezTo>
                        <a:cubicBezTo>
                          <a:pt x="846160" y="798294"/>
                          <a:pt x="816963" y="806809"/>
                          <a:pt x="804798" y="833571"/>
                        </a:cubicBezTo>
                        <a:cubicBezTo>
                          <a:pt x="792633" y="860333"/>
                          <a:pt x="807230" y="900475"/>
                          <a:pt x="797498" y="935752"/>
                        </a:cubicBezTo>
                        <a:cubicBezTo>
                          <a:pt x="787766" y="971029"/>
                          <a:pt x="745187" y="1005089"/>
                          <a:pt x="746404" y="1045232"/>
                        </a:cubicBezTo>
                        <a:cubicBezTo>
                          <a:pt x="747621" y="1085375"/>
                          <a:pt x="791416" y="1141331"/>
                          <a:pt x="804798" y="1176608"/>
                        </a:cubicBezTo>
                        <a:cubicBezTo>
                          <a:pt x="818180" y="1211885"/>
                          <a:pt x="813313" y="1241079"/>
                          <a:pt x="826695" y="1256893"/>
                        </a:cubicBezTo>
                        <a:cubicBezTo>
                          <a:pt x="840077" y="1272707"/>
                          <a:pt x="860758" y="1272706"/>
                          <a:pt x="885088" y="1271490"/>
                        </a:cubicBezTo>
                        <a:cubicBezTo>
                          <a:pt x="909418" y="1270274"/>
                          <a:pt x="953214" y="1266625"/>
                          <a:pt x="972678" y="1249595"/>
                        </a:cubicBezTo>
                        <a:cubicBezTo>
                          <a:pt x="992142" y="1232565"/>
                          <a:pt x="997008" y="1203369"/>
                          <a:pt x="1001874" y="1169309"/>
                        </a:cubicBezTo>
                        <a:cubicBezTo>
                          <a:pt x="1006740" y="1135249"/>
                          <a:pt x="1000658" y="1085374"/>
                          <a:pt x="1001874" y="1045232"/>
                        </a:cubicBezTo>
                        <a:cubicBezTo>
                          <a:pt x="1003090" y="1005090"/>
                          <a:pt x="1010389" y="966164"/>
                          <a:pt x="1009173" y="928454"/>
                        </a:cubicBezTo>
                        <a:cubicBezTo>
                          <a:pt x="1007957" y="890744"/>
                          <a:pt x="995792" y="848169"/>
                          <a:pt x="994575" y="818974"/>
                        </a:cubicBezTo>
                        <a:cubicBezTo>
                          <a:pt x="993359" y="789779"/>
                          <a:pt x="994575" y="780048"/>
                          <a:pt x="1001874" y="753286"/>
                        </a:cubicBezTo>
                        <a:cubicBezTo>
                          <a:pt x="1009173" y="726524"/>
                          <a:pt x="1029854" y="652321"/>
                          <a:pt x="1038370" y="658403"/>
                        </a:cubicBezTo>
                        <a:cubicBezTo>
                          <a:pt x="1046886" y="664485"/>
                          <a:pt x="1045669" y="741121"/>
                          <a:pt x="1052968" y="789779"/>
                        </a:cubicBezTo>
                        <a:cubicBezTo>
                          <a:pt x="1060267" y="838437"/>
                          <a:pt x="1077299" y="904125"/>
                          <a:pt x="1082165" y="950350"/>
                        </a:cubicBezTo>
                        <a:cubicBezTo>
                          <a:pt x="1087031" y="996575"/>
                          <a:pt x="1074866" y="1034284"/>
                          <a:pt x="1082165" y="1067128"/>
                        </a:cubicBezTo>
                        <a:cubicBezTo>
                          <a:pt x="1089464" y="1099972"/>
                          <a:pt x="1104063" y="1131599"/>
                          <a:pt x="1125960" y="1147413"/>
                        </a:cubicBezTo>
                        <a:cubicBezTo>
                          <a:pt x="1147857" y="1163227"/>
                          <a:pt x="1181920" y="1166877"/>
                          <a:pt x="1213549" y="1162011"/>
                        </a:cubicBezTo>
                        <a:cubicBezTo>
                          <a:pt x="1245178" y="1157145"/>
                          <a:pt x="1281674" y="1148630"/>
                          <a:pt x="1315737" y="1118219"/>
                        </a:cubicBezTo>
                        <a:cubicBezTo>
                          <a:pt x="1349800" y="1087808"/>
                          <a:pt x="1393595" y="1026985"/>
                          <a:pt x="1417925" y="979544"/>
                        </a:cubicBezTo>
                        <a:cubicBezTo>
                          <a:pt x="1442255" y="932103"/>
                          <a:pt x="1450771" y="866415"/>
                          <a:pt x="1461720" y="833571"/>
                        </a:cubicBezTo>
                        <a:cubicBezTo>
                          <a:pt x="1472669" y="800727"/>
                          <a:pt x="1464154" y="800727"/>
                          <a:pt x="1483618" y="782480"/>
                        </a:cubicBezTo>
                        <a:cubicBezTo>
                          <a:pt x="1503082" y="764233"/>
                          <a:pt x="1554177" y="742337"/>
                          <a:pt x="1578507" y="724091"/>
                        </a:cubicBezTo>
                        <a:cubicBezTo>
                          <a:pt x="1602837" y="705845"/>
                          <a:pt x="1629601" y="673001"/>
                          <a:pt x="1629601" y="673001"/>
                        </a:cubicBezTo>
                        <a:cubicBezTo>
                          <a:pt x="1649065" y="653538"/>
                          <a:pt x="1673396" y="630425"/>
                          <a:pt x="1695293" y="607313"/>
                        </a:cubicBezTo>
                        <a:cubicBezTo>
                          <a:pt x="1717190" y="584201"/>
                          <a:pt x="1733005" y="552573"/>
                          <a:pt x="1760985" y="534326"/>
                        </a:cubicBezTo>
                        <a:cubicBezTo>
                          <a:pt x="1788965" y="516079"/>
                          <a:pt x="1854657" y="491751"/>
                          <a:pt x="1863173" y="497833"/>
                        </a:cubicBezTo>
                        <a:cubicBezTo>
                          <a:pt x="1871689" y="503915"/>
                          <a:pt x="1831543" y="548923"/>
                          <a:pt x="1812079" y="570819"/>
                        </a:cubicBezTo>
                        <a:cubicBezTo>
                          <a:pt x="1792615" y="592715"/>
                          <a:pt x="1790182" y="592716"/>
                          <a:pt x="1746387" y="629209"/>
                        </a:cubicBezTo>
                        <a:cubicBezTo>
                          <a:pt x="1702592" y="665702"/>
                          <a:pt x="1591888" y="742338"/>
                          <a:pt x="1549310" y="789779"/>
                        </a:cubicBezTo>
                        <a:cubicBezTo>
                          <a:pt x="1506732" y="837220"/>
                          <a:pt x="1517680" y="862765"/>
                          <a:pt x="1490917" y="913856"/>
                        </a:cubicBezTo>
                        <a:cubicBezTo>
                          <a:pt x="1464154" y="964947"/>
                          <a:pt x="1411843" y="1056180"/>
                          <a:pt x="1388729" y="1096323"/>
                        </a:cubicBezTo>
                        <a:cubicBezTo>
                          <a:pt x="1365615" y="1136466"/>
                          <a:pt x="1336418" y="1152279"/>
                          <a:pt x="1352233" y="1154712"/>
                        </a:cubicBezTo>
                        <a:cubicBezTo>
                          <a:pt x="1368048" y="1157145"/>
                          <a:pt x="1444689" y="1113353"/>
                          <a:pt x="1483618" y="1110920"/>
                        </a:cubicBezTo>
                        <a:cubicBezTo>
                          <a:pt x="1522547" y="1108487"/>
                          <a:pt x="1549310" y="1130384"/>
                          <a:pt x="1585806" y="1140115"/>
                        </a:cubicBezTo>
                        <a:cubicBezTo>
                          <a:pt x="1622302" y="1149846"/>
                          <a:pt x="1702592" y="1169309"/>
                          <a:pt x="1702592" y="1169309"/>
                        </a:cubicBezTo>
                        <a:cubicBezTo>
                          <a:pt x="1741521" y="1179040"/>
                          <a:pt x="1802347" y="1183907"/>
                          <a:pt x="1819378" y="1198504"/>
                        </a:cubicBezTo>
                        <a:cubicBezTo>
                          <a:pt x="1836409" y="1213101"/>
                          <a:pt x="1812079" y="1245945"/>
                          <a:pt x="1804780" y="1256893"/>
                        </a:cubicBezTo>
                        <a:cubicBezTo>
                          <a:pt x="1797481" y="1267841"/>
                          <a:pt x="1803563" y="1273924"/>
                          <a:pt x="1775583" y="1264192"/>
                        </a:cubicBezTo>
                        <a:cubicBezTo>
                          <a:pt x="1747603" y="1254461"/>
                          <a:pt x="1683128" y="1215534"/>
                          <a:pt x="1636900" y="1198504"/>
                        </a:cubicBezTo>
                        <a:cubicBezTo>
                          <a:pt x="1590672" y="1181474"/>
                          <a:pt x="1555393" y="1163227"/>
                          <a:pt x="1498216" y="1162011"/>
                        </a:cubicBezTo>
                        <a:cubicBezTo>
                          <a:pt x="1441039" y="1160795"/>
                          <a:pt x="1344934" y="1168093"/>
                          <a:pt x="1293840" y="1191205"/>
                        </a:cubicBezTo>
                        <a:cubicBezTo>
                          <a:pt x="1242746" y="1214317"/>
                          <a:pt x="1191652" y="1300685"/>
                          <a:pt x="1191652" y="1300685"/>
                        </a:cubicBezTo>
                        <a:cubicBezTo>
                          <a:pt x="1160022" y="1334745"/>
                          <a:pt x="1118660" y="1363941"/>
                          <a:pt x="1104062" y="1395568"/>
                        </a:cubicBezTo>
                        <a:cubicBezTo>
                          <a:pt x="1089464" y="1427196"/>
                          <a:pt x="1101629" y="1452740"/>
                          <a:pt x="1104062" y="1490450"/>
                        </a:cubicBezTo>
                        <a:cubicBezTo>
                          <a:pt x="1106495" y="1528160"/>
                          <a:pt x="1106496" y="1592631"/>
                          <a:pt x="1118661" y="1621826"/>
                        </a:cubicBezTo>
                        <a:cubicBezTo>
                          <a:pt x="1130826" y="1651021"/>
                          <a:pt x="1152724" y="1646155"/>
                          <a:pt x="1177054" y="1665618"/>
                        </a:cubicBezTo>
                        <a:cubicBezTo>
                          <a:pt x="1201384" y="1685081"/>
                          <a:pt x="1234230" y="1725223"/>
                          <a:pt x="1264643" y="1738604"/>
                        </a:cubicBezTo>
                        <a:cubicBezTo>
                          <a:pt x="1295056" y="1751985"/>
                          <a:pt x="1332769" y="1739821"/>
                          <a:pt x="1359532" y="1745903"/>
                        </a:cubicBezTo>
                        <a:cubicBezTo>
                          <a:pt x="1386295" y="1751985"/>
                          <a:pt x="1391162" y="1771449"/>
                          <a:pt x="1425225" y="1775098"/>
                        </a:cubicBezTo>
                        <a:cubicBezTo>
                          <a:pt x="1459288" y="1778747"/>
                          <a:pt x="1528629" y="1760500"/>
                          <a:pt x="1563908" y="1767799"/>
                        </a:cubicBezTo>
                        <a:cubicBezTo>
                          <a:pt x="1599187" y="1775098"/>
                          <a:pt x="1617436" y="1809159"/>
                          <a:pt x="1636900" y="1818890"/>
                        </a:cubicBezTo>
                        <a:cubicBezTo>
                          <a:pt x="1656364" y="1828621"/>
                          <a:pt x="1666097" y="1837136"/>
                          <a:pt x="1680695" y="1826188"/>
                        </a:cubicBezTo>
                        <a:cubicBezTo>
                          <a:pt x="1695293" y="1815240"/>
                          <a:pt x="1708674" y="1762934"/>
                          <a:pt x="1724489" y="1753202"/>
                        </a:cubicBezTo>
                        <a:cubicBezTo>
                          <a:pt x="1740304" y="1743470"/>
                          <a:pt x="1759768" y="1764150"/>
                          <a:pt x="1775583" y="1767799"/>
                        </a:cubicBezTo>
                        <a:cubicBezTo>
                          <a:pt x="1791398" y="1771448"/>
                          <a:pt x="1805996" y="1777531"/>
                          <a:pt x="1819378" y="1775098"/>
                        </a:cubicBezTo>
                        <a:cubicBezTo>
                          <a:pt x="1832760" y="1772665"/>
                          <a:pt x="1846142" y="1741038"/>
                          <a:pt x="1855874" y="1753202"/>
                        </a:cubicBezTo>
                        <a:cubicBezTo>
                          <a:pt x="1865606" y="1765366"/>
                          <a:pt x="1857090" y="1827405"/>
                          <a:pt x="1877771" y="1848084"/>
                        </a:cubicBezTo>
                        <a:cubicBezTo>
                          <a:pt x="1898452" y="1868764"/>
                          <a:pt x="1958062" y="1867547"/>
                          <a:pt x="1979959" y="1877279"/>
                        </a:cubicBezTo>
                        <a:cubicBezTo>
                          <a:pt x="2001856" y="1887011"/>
                          <a:pt x="2028620" y="1904041"/>
                          <a:pt x="2009156" y="1906474"/>
                        </a:cubicBezTo>
                        <a:cubicBezTo>
                          <a:pt x="1989692" y="1908907"/>
                          <a:pt x="1886287" y="1879712"/>
                          <a:pt x="1863173" y="1891876"/>
                        </a:cubicBezTo>
                        <a:cubicBezTo>
                          <a:pt x="1840059" y="1904040"/>
                          <a:pt x="1875338" y="1968512"/>
                          <a:pt x="1870472" y="1979460"/>
                        </a:cubicBezTo>
                        <a:cubicBezTo>
                          <a:pt x="1865606" y="1990408"/>
                          <a:pt x="1855874" y="1978243"/>
                          <a:pt x="1833977" y="1957564"/>
                        </a:cubicBezTo>
                        <a:cubicBezTo>
                          <a:pt x="1812080" y="1936885"/>
                          <a:pt x="1769501" y="1868764"/>
                          <a:pt x="1739088" y="1855383"/>
                        </a:cubicBezTo>
                        <a:cubicBezTo>
                          <a:pt x="1708675" y="1842002"/>
                          <a:pt x="1679478" y="1883361"/>
                          <a:pt x="1651498" y="1877279"/>
                        </a:cubicBezTo>
                        <a:cubicBezTo>
                          <a:pt x="1623518" y="1871197"/>
                          <a:pt x="1605270" y="1827405"/>
                          <a:pt x="1571207" y="1818890"/>
                        </a:cubicBezTo>
                        <a:cubicBezTo>
                          <a:pt x="1537144" y="1810375"/>
                          <a:pt x="1494566" y="1817673"/>
                          <a:pt x="1447122" y="1826188"/>
                        </a:cubicBezTo>
                        <a:cubicBezTo>
                          <a:pt x="1399678" y="1834703"/>
                          <a:pt x="1319387" y="1857816"/>
                          <a:pt x="1286541" y="1869980"/>
                        </a:cubicBezTo>
                        <a:cubicBezTo>
                          <a:pt x="1253695" y="1882144"/>
                          <a:pt x="1253695" y="1883361"/>
                          <a:pt x="1250045" y="1899175"/>
                        </a:cubicBezTo>
                        <a:cubicBezTo>
                          <a:pt x="1246395" y="1914989"/>
                          <a:pt x="1257344" y="1929586"/>
                          <a:pt x="1264643" y="1964863"/>
                        </a:cubicBezTo>
                        <a:cubicBezTo>
                          <a:pt x="1271942" y="2000140"/>
                          <a:pt x="1279242" y="2073126"/>
                          <a:pt x="1293840" y="2110836"/>
                        </a:cubicBezTo>
                        <a:cubicBezTo>
                          <a:pt x="1308438" y="2148546"/>
                          <a:pt x="1335202" y="2165576"/>
                          <a:pt x="1352233" y="2191121"/>
                        </a:cubicBezTo>
                        <a:cubicBezTo>
                          <a:pt x="1369264" y="2216666"/>
                          <a:pt x="1387512" y="2262892"/>
                          <a:pt x="1396028" y="2264108"/>
                        </a:cubicBezTo>
                        <a:cubicBezTo>
                          <a:pt x="1404544" y="2265324"/>
                          <a:pt x="1388729" y="2206935"/>
                          <a:pt x="1403327" y="2198420"/>
                        </a:cubicBezTo>
                        <a:cubicBezTo>
                          <a:pt x="1417925" y="2189905"/>
                          <a:pt x="1473886" y="2192338"/>
                          <a:pt x="1483618" y="2213017"/>
                        </a:cubicBezTo>
                        <a:cubicBezTo>
                          <a:pt x="1493350" y="2233697"/>
                          <a:pt x="1460504" y="2298168"/>
                          <a:pt x="1461720" y="2322497"/>
                        </a:cubicBezTo>
                        <a:cubicBezTo>
                          <a:pt x="1462936" y="2346826"/>
                          <a:pt x="1482401" y="2344393"/>
                          <a:pt x="1490917" y="2358990"/>
                        </a:cubicBezTo>
                        <a:cubicBezTo>
                          <a:pt x="1499433" y="2373587"/>
                          <a:pt x="1477535" y="2383319"/>
                          <a:pt x="1512814" y="2410081"/>
                        </a:cubicBezTo>
                        <a:cubicBezTo>
                          <a:pt x="1548093" y="2436843"/>
                          <a:pt x="1661230" y="2490366"/>
                          <a:pt x="1702592" y="2519561"/>
                        </a:cubicBezTo>
                        <a:cubicBezTo>
                          <a:pt x="1743954" y="2548756"/>
                          <a:pt x="1722056" y="2552405"/>
                          <a:pt x="1760985" y="2585249"/>
                        </a:cubicBezTo>
                        <a:cubicBezTo>
                          <a:pt x="1799914" y="2618093"/>
                          <a:pt x="1931298" y="2703243"/>
                          <a:pt x="1936164" y="2716624"/>
                        </a:cubicBezTo>
                        <a:cubicBezTo>
                          <a:pt x="1941030" y="2730005"/>
                          <a:pt x="1813296" y="2654586"/>
                          <a:pt x="1790182" y="2665534"/>
                        </a:cubicBezTo>
                        <a:cubicBezTo>
                          <a:pt x="1767068" y="2676482"/>
                          <a:pt x="1805997" y="2731221"/>
                          <a:pt x="1797481" y="2782312"/>
                        </a:cubicBezTo>
                        <a:cubicBezTo>
                          <a:pt x="1788965" y="2833403"/>
                          <a:pt x="1750037" y="2941666"/>
                          <a:pt x="1739088" y="2972077"/>
                        </a:cubicBezTo>
                        <a:cubicBezTo>
                          <a:pt x="1728139" y="3002488"/>
                          <a:pt x="1731789" y="2986675"/>
                          <a:pt x="1731789" y="2964779"/>
                        </a:cubicBezTo>
                        <a:cubicBezTo>
                          <a:pt x="1731789" y="2942883"/>
                          <a:pt x="1741521" y="2896658"/>
                          <a:pt x="1739088" y="2840702"/>
                        </a:cubicBezTo>
                        <a:cubicBezTo>
                          <a:pt x="1736655" y="2784746"/>
                          <a:pt x="1748820" y="2688647"/>
                          <a:pt x="1717190" y="2629041"/>
                        </a:cubicBezTo>
                        <a:cubicBezTo>
                          <a:pt x="1685560" y="2569435"/>
                          <a:pt x="1582156" y="2467253"/>
                          <a:pt x="1549310" y="2483067"/>
                        </a:cubicBezTo>
                        <a:cubicBezTo>
                          <a:pt x="1516464" y="2498881"/>
                          <a:pt x="1529845" y="2681348"/>
                          <a:pt x="1520113" y="2723923"/>
                        </a:cubicBezTo>
                        <a:cubicBezTo>
                          <a:pt x="1510381" y="2766499"/>
                          <a:pt x="1492133" y="2771364"/>
                          <a:pt x="1490917" y="2738520"/>
                        </a:cubicBezTo>
                        <a:cubicBezTo>
                          <a:pt x="1489701" y="2705676"/>
                          <a:pt x="1514030" y="2579166"/>
                          <a:pt x="1512814" y="2526859"/>
                        </a:cubicBezTo>
                        <a:cubicBezTo>
                          <a:pt x="1511598" y="2474552"/>
                          <a:pt x="1501866" y="2445358"/>
                          <a:pt x="1483618" y="2424678"/>
                        </a:cubicBezTo>
                        <a:cubicBezTo>
                          <a:pt x="1465370" y="2403998"/>
                          <a:pt x="1427657" y="2427111"/>
                          <a:pt x="1403327" y="2402782"/>
                        </a:cubicBezTo>
                        <a:cubicBezTo>
                          <a:pt x="1378997" y="2378453"/>
                          <a:pt x="1360749" y="2311549"/>
                          <a:pt x="1337635" y="2278705"/>
                        </a:cubicBezTo>
                        <a:cubicBezTo>
                          <a:pt x="1314521" y="2245861"/>
                          <a:pt x="1313304" y="2159493"/>
                          <a:pt x="1264643" y="2205718"/>
                        </a:cubicBezTo>
                        <a:cubicBezTo>
                          <a:pt x="1215982" y="2251943"/>
                          <a:pt x="1073649" y="2479418"/>
                          <a:pt x="1045669" y="2556054"/>
                        </a:cubicBezTo>
                        <a:cubicBezTo>
                          <a:pt x="1017689" y="2632690"/>
                          <a:pt x="1082165" y="2615660"/>
                          <a:pt x="1096763" y="2665534"/>
                        </a:cubicBezTo>
                        <a:cubicBezTo>
                          <a:pt x="1111361" y="2715408"/>
                          <a:pt x="1134475" y="2816373"/>
                          <a:pt x="1133259" y="2855299"/>
                        </a:cubicBezTo>
                        <a:cubicBezTo>
                          <a:pt x="1132043" y="2894225"/>
                          <a:pt x="1104062" y="2919770"/>
                          <a:pt x="1089464" y="2899091"/>
                        </a:cubicBezTo>
                        <a:cubicBezTo>
                          <a:pt x="1074866" y="2878412"/>
                          <a:pt x="1062700" y="2778663"/>
                          <a:pt x="1045669" y="2731222"/>
                        </a:cubicBezTo>
                        <a:cubicBezTo>
                          <a:pt x="1028638" y="2683781"/>
                          <a:pt x="989709" y="2653369"/>
                          <a:pt x="987276" y="2614443"/>
                        </a:cubicBezTo>
                        <a:cubicBezTo>
                          <a:pt x="984843" y="2575517"/>
                          <a:pt x="997008" y="2559704"/>
                          <a:pt x="1031071" y="2497665"/>
                        </a:cubicBezTo>
                        <a:cubicBezTo>
                          <a:pt x="1065134" y="2435627"/>
                          <a:pt x="1160022" y="2299385"/>
                          <a:pt x="1191652" y="2242212"/>
                        </a:cubicBezTo>
                        <a:cubicBezTo>
                          <a:pt x="1223282" y="2185039"/>
                          <a:pt x="1241530" y="2209368"/>
                          <a:pt x="1220849" y="2154628"/>
                        </a:cubicBezTo>
                        <a:cubicBezTo>
                          <a:pt x="1200168" y="2099888"/>
                          <a:pt x="1102846" y="1939317"/>
                          <a:pt x="1067567" y="1913772"/>
                        </a:cubicBezTo>
                        <a:cubicBezTo>
                          <a:pt x="1032288" y="1888227"/>
                          <a:pt x="1028638" y="1967296"/>
                          <a:pt x="1009173" y="2001356"/>
                        </a:cubicBezTo>
                        <a:cubicBezTo>
                          <a:pt x="989709" y="2035417"/>
                          <a:pt x="960512" y="2080425"/>
                          <a:pt x="950780" y="2118135"/>
                        </a:cubicBezTo>
                        <a:cubicBezTo>
                          <a:pt x="941048" y="2155845"/>
                          <a:pt x="960512" y="2180173"/>
                          <a:pt x="950780" y="2227614"/>
                        </a:cubicBezTo>
                        <a:cubicBezTo>
                          <a:pt x="941048" y="2275055"/>
                          <a:pt x="906985" y="2351691"/>
                          <a:pt x="892387" y="2402782"/>
                        </a:cubicBezTo>
                        <a:cubicBezTo>
                          <a:pt x="877789" y="2453873"/>
                          <a:pt x="858325" y="2474552"/>
                          <a:pt x="863191" y="2534158"/>
                        </a:cubicBezTo>
                        <a:cubicBezTo>
                          <a:pt x="868057" y="2593764"/>
                          <a:pt x="897254" y="2697161"/>
                          <a:pt x="921584" y="2760416"/>
                        </a:cubicBezTo>
                        <a:cubicBezTo>
                          <a:pt x="945914" y="2823671"/>
                          <a:pt x="975110" y="2869896"/>
                          <a:pt x="1009173" y="2913688"/>
                        </a:cubicBezTo>
                        <a:cubicBezTo>
                          <a:pt x="1043236" y="2957480"/>
                          <a:pt x="1085815" y="2978160"/>
                          <a:pt x="1125960" y="3023168"/>
                        </a:cubicBezTo>
                        <a:cubicBezTo>
                          <a:pt x="1166105" y="3068176"/>
                          <a:pt x="1191652" y="3144812"/>
                          <a:pt x="1250045" y="3183738"/>
                        </a:cubicBezTo>
                        <a:cubicBezTo>
                          <a:pt x="1308438" y="3222664"/>
                          <a:pt x="1467803" y="3246993"/>
                          <a:pt x="1476319" y="3256725"/>
                        </a:cubicBezTo>
                        <a:cubicBezTo>
                          <a:pt x="1484835" y="3266457"/>
                          <a:pt x="1341284" y="3238479"/>
                          <a:pt x="1301139" y="3242128"/>
                        </a:cubicBezTo>
                        <a:cubicBezTo>
                          <a:pt x="1260994" y="3245777"/>
                          <a:pt x="1253695" y="3288353"/>
                          <a:pt x="1235447" y="3278621"/>
                        </a:cubicBezTo>
                        <a:cubicBezTo>
                          <a:pt x="1217199" y="3268889"/>
                          <a:pt x="1222065" y="3233612"/>
                          <a:pt x="1191652" y="3183738"/>
                        </a:cubicBezTo>
                        <a:cubicBezTo>
                          <a:pt x="1161239" y="3133864"/>
                          <a:pt x="1094330" y="3026817"/>
                          <a:pt x="1052968" y="2979376"/>
                        </a:cubicBezTo>
                        <a:cubicBezTo>
                          <a:pt x="1011606" y="2931935"/>
                          <a:pt x="961729" y="2875979"/>
                          <a:pt x="943481" y="2899091"/>
                        </a:cubicBezTo>
                        <a:cubicBezTo>
                          <a:pt x="925233" y="2922203"/>
                          <a:pt x="932532" y="3052363"/>
                          <a:pt x="943481" y="3118051"/>
                        </a:cubicBezTo>
                        <a:cubicBezTo>
                          <a:pt x="954430" y="3183739"/>
                          <a:pt x="1006740" y="3266456"/>
                          <a:pt x="1009173" y="3293218"/>
                        </a:cubicBezTo>
                        <a:cubicBezTo>
                          <a:pt x="1011606" y="3319980"/>
                          <a:pt x="970244" y="3305383"/>
                          <a:pt x="958079" y="3278621"/>
                        </a:cubicBezTo>
                        <a:cubicBezTo>
                          <a:pt x="945914" y="3251859"/>
                          <a:pt x="944698" y="3200769"/>
                          <a:pt x="936182" y="3132648"/>
                        </a:cubicBezTo>
                        <a:cubicBezTo>
                          <a:pt x="927666" y="3064527"/>
                          <a:pt x="921583" y="2948965"/>
                          <a:pt x="906985" y="2869896"/>
                        </a:cubicBezTo>
                        <a:cubicBezTo>
                          <a:pt x="892387" y="2790827"/>
                          <a:pt x="865623" y="2710542"/>
                          <a:pt x="848592" y="2658235"/>
                        </a:cubicBezTo>
                        <a:cubicBezTo>
                          <a:pt x="831561" y="2605928"/>
                          <a:pt x="810881" y="2597413"/>
                          <a:pt x="804798" y="2556054"/>
                        </a:cubicBezTo>
                        <a:cubicBezTo>
                          <a:pt x="798716" y="2514695"/>
                          <a:pt x="796282" y="2475769"/>
                          <a:pt x="812097" y="2410081"/>
                        </a:cubicBezTo>
                        <a:cubicBezTo>
                          <a:pt x="827912" y="2344393"/>
                          <a:pt x="882655" y="2225182"/>
                          <a:pt x="899686" y="2161927"/>
                        </a:cubicBezTo>
                        <a:cubicBezTo>
                          <a:pt x="916717" y="2098672"/>
                          <a:pt x="916718" y="2062179"/>
                          <a:pt x="914285" y="2030551"/>
                        </a:cubicBezTo>
                        <a:cubicBezTo>
                          <a:pt x="911852" y="1998923"/>
                          <a:pt x="896037" y="1983109"/>
                          <a:pt x="885088" y="1972161"/>
                        </a:cubicBezTo>
                        <a:cubicBezTo>
                          <a:pt x="874139" y="1961213"/>
                          <a:pt x="859541" y="1951482"/>
                          <a:pt x="848592" y="1964863"/>
                        </a:cubicBezTo>
                        <a:cubicBezTo>
                          <a:pt x="837643" y="1978244"/>
                          <a:pt x="827912" y="2008655"/>
                          <a:pt x="819396" y="2052447"/>
                        </a:cubicBezTo>
                        <a:cubicBezTo>
                          <a:pt x="810880" y="2096239"/>
                          <a:pt x="799931" y="2185039"/>
                          <a:pt x="797498" y="2227614"/>
                        </a:cubicBezTo>
                        <a:cubicBezTo>
                          <a:pt x="795065" y="2270189"/>
                          <a:pt x="808447" y="2292086"/>
                          <a:pt x="804798" y="2307900"/>
                        </a:cubicBezTo>
                        <a:cubicBezTo>
                          <a:pt x="801149" y="2323714"/>
                          <a:pt x="780467" y="2305467"/>
                          <a:pt x="775601" y="2322497"/>
                        </a:cubicBezTo>
                        <a:cubicBezTo>
                          <a:pt x="770735" y="2339527"/>
                          <a:pt x="782900" y="2386969"/>
                          <a:pt x="775601" y="2410081"/>
                        </a:cubicBezTo>
                        <a:cubicBezTo>
                          <a:pt x="768302" y="2433193"/>
                          <a:pt x="739105" y="2436842"/>
                          <a:pt x="731806" y="2461171"/>
                        </a:cubicBezTo>
                        <a:cubicBezTo>
                          <a:pt x="724507" y="2485500"/>
                          <a:pt x="730589" y="2531725"/>
                          <a:pt x="731806" y="2556054"/>
                        </a:cubicBezTo>
                        <a:cubicBezTo>
                          <a:pt x="733023" y="2580383"/>
                          <a:pt x="743971" y="2625392"/>
                          <a:pt x="739105" y="2607145"/>
                        </a:cubicBezTo>
                        <a:cubicBezTo>
                          <a:pt x="734239" y="2588898"/>
                          <a:pt x="700177" y="2492799"/>
                          <a:pt x="702610" y="2446574"/>
                        </a:cubicBezTo>
                        <a:cubicBezTo>
                          <a:pt x="705043" y="2400349"/>
                          <a:pt x="752488" y="2368722"/>
                          <a:pt x="753704" y="2329796"/>
                        </a:cubicBezTo>
                        <a:cubicBezTo>
                          <a:pt x="754920" y="2290870"/>
                          <a:pt x="728157" y="2236130"/>
                          <a:pt x="709909" y="2213017"/>
                        </a:cubicBezTo>
                        <a:cubicBezTo>
                          <a:pt x="691661" y="2189904"/>
                          <a:pt x="645432" y="2200853"/>
                          <a:pt x="644216" y="2191121"/>
                        </a:cubicBezTo>
                        <a:cubicBezTo>
                          <a:pt x="642999" y="2181390"/>
                          <a:pt x="695311" y="2172875"/>
                          <a:pt x="702610" y="2154628"/>
                        </a:cubicBezTo>
                        <a:cubicBezTo>
                          <a:pt x="709909" y="2136381"/>
                          <a:pt x="722074" y="2074342"/>
                          <a:pt x="688011" y="2081641"/>
                        </a:cubicBezTo>
                        <a:cubicBezTo>
                          <a:pt x="653948" y="2088940"/>
                          <a:pt x="534730" y="2186256"/>
                          <a:pt x="498234" y="2198420"/>
                        </a:cubicBezTo>
                        <a:cubicBezTo>
                          <a:pt x="461738" y="2210585"/>
                          <a:pt x="447140" y="2174091"/>
                          <a:pt x="469037" y="2154628"/>
                        </a:cubicBezTo>
                        <a:cubicBezTo>
                          <a:pt x="490934" y="2135165"/>
                          <a:pt x="628401" y="2126649"/>
                          <a:pt x="629618" y="2081641"/>
                        </a:cubicBezTo>
                        <a:cubicBezTo>
                          <a:pt x="630834" y="2036633"/>
                          <a:pt x="471470" y="1894309"/>
                          <a:pt x="476336" y="1884578"/>
                        </a:cubicBezTo>
                        <a:cubicBezTo>
                          <a:pt x="481202" y="1874847"/>
                          <a:pt x="616237" y="2006222"/>
                          <a:pt x="658815" y="2023252"/>
                        </a:cubicBezTo>
                        <a:cubicBezTo>
                          <a:pt x="701393" y="2040282"/>
                          <a:pt x="711125" y="2022036"/>
                          <a:pt x="731806" y="1986759"/>
                        </a:cubicBezTo>
                        <a:cubicBezTo>
                          <a:pt x="752487" y="1951482"/>
                          <a:pt x="784116" y="1861465"/>
                          <a:pt x="782900" y="1811591"/>
                        </a:cubicBezTo>
                        <a:cubicBezTo>
                          <a:pt x="781684" y="1761717"/>
                          <a:pt x="754920" y="1713059"/>
                          <a:pt x="724507" y="1687514"/>
                        </a:cubicBezTo>
                        <a:cubicBezTo>
                          <a:pt x="694094" y="1661969"/>
                          <a:pt x="617453" y="1678998"/>
                          <a:pt x="600422" y="1658319"/>
                        </a:cubicBezTo>
                        <a:cubicBezTo>
                          <a:pt x="583391" y="1637640"/>
                          <a:pt x="621103" y="1596281"/>
                          <a:pt x="622319" y="1563437"/>
                        </a:cubicBezTo>
                        <a:cubicBezTo>
                          <a:pt x="623535" y="1530593"/>
                          <a:pt x="622319" y="1479503"/>
                          <a:pt x="607721" y="1461256"/>
                        </a:cubicBezTo>
                        <a:cubicBezTo>
                          <a:pt x="593123" y="1443009"/>
                          <a:pt x="559059" y="1447875"/>
                          <a:pt x="534729" y="1453957"/>
                        </a:cubicBezTo>
                        <a:cubicBezTo>
                          <a:pt x="510399" y="1460039"/>
                          <a:pt x="490934" y="1490450"/>
                          <a:pt x="461738" y="1497749"/>
                        </a:cubicBezTo>
                        <a:cubicBezTo>
                          <a:pt x="432541" y="1505048"/>
                          <a:pt x="392396" y="1491667"/>
                          <a:pt x="359550" y="1497749"/>
                        </a:cubicBezTo>
                        <a:cubicBezTo>
                          <a:pt x="326704" y="1503831"/>
                          <a:pt x="298724" y="1531809"/>
                          <a:pt x="264661" y="1534242"/>
                        </a:cubicBezTo>
                        <a:cubicBezTo>
                          <a:pt x="230598" y="1536675"/>
                          <a:pt x="183154" y="1520861"/>
                          <a:pt x="155174" y="1512346"/>
                        </a:cubicBezTo>
                        <a:cubicBezTo>
                          <a:pt x="127194" y="1503831"/>
                          <a:pt x="122328" y="1481936"/>
                          <a:pt x="96781" y="1483152"/>
                        </a:cubicBezTo>
                        <a:cubicBezTo>
                          <a:pt x="71234" y="1484369"/>
                          <a:pt x="12841" y="1531809"/>
                          <a:pt x="1892" y="1519645"/>
                        </a:cubicBezTo>
                        <a:cubicBezTo>
                          <a:pt x="-9057" y="1507481"/>
                          <a:pt x="31088" y="1436927"/>
                          <a:pt x="31088" y="1410165"/>
                        </a:cubicBezTo>
                        <a:cubicBezTo>
                          <a:pt x="31088" y="1383403"/>
                          <a:pt x="-5407" y="1366373"/>
                          <a:pt x="1892" y="1359074"/>
                        </a:cubicBezTo>
                        <a:cubicBezTo>
                          <a:pt x="9191" y="1351775"/>
                          <a:pt x="45687" y="1383403"/>
                          <a:pt x="74883" y="1366373"/>
                        </a:cubicBezTo>
                        <a:cubicBezTo>
                          <a:pt x="104079" y="1349343"/>
                          <a:pt x="161256" y="1258110"/>
                          <a:pt x="177071" y="1256893"/>
                        </a:cubicBezTo>
                        <a:cubicBezTo>
                          <a:pt x="192886" y="1255677"/>
                          <a:pt x="178288" y="1329879"/>
                          <a:pt x="169772" y="1359074"/>
                        </a:cubicBezTo>
                        <a:cubicBezTo>
                          <a:pt x="161256" y="1388269"/>
                          <a:pt x="123544" y="1413814"/>
                          <a:pt x="125977" y="1432061"/>
                        </a:cubicBezTo>
                        <a:cubicBezTo>
                          <a:pt x="128410" y="1450308"/>
                          <a:pt x="158823" y="1462472"/>
                          <a:pt x="184370" y="1468554"/>
                        </a:cubicBezTo>
                        <a:cubicBezTo>
                          <a:pt x="209917" y="1474636"/>
                          <a:pt x="250062" y="1472203"/>
                          <a:pt x="279259" y="1468554"/>
                        </a:cubicBezTo>
                        <a:cubicBezTo>
                          <a:pt x="308456" y="1464905"/>
                          <a:pt x="359550" y="1446658"/>
                          <a:pt x="359550" y="1446658"/>
                        </a:cubicBezTo>
                        <a:cubicBezTo>
                          <a:pt x="398479" y="1435710"/>
                          <a:pt x="475120" y="1417463"/>
                          <a:pt x="512832" y="1402866"/>
                        </a:cubicBezTo>
                        <a:cubicBezTo>
                          <a:pt x="550544" y="1388269"/>
                          <a:pt x="583390" y="1377321"/>
                          <a:pt x="585823" y="1359074"/>
                        </a:cubicBezTo>
                        <a:cubicBezTo>
                          <a:pt x="588256" y="1340827"/>
                          <a:pt x="552977" y="1317715"/>
                          <a:pt x="527430" y="1293386"/>
                        </a:cubicBezTo>
                        <a:cubicBezTo>
                          <a:pt x="501883" y="1269057"/>
                          <a:pt x="470253" y="1236213"/>
                          <a:pt x="432541" y="1213101"/>
                        </a:cubicBezTo>
                        <a:cubicBezTo>
                          <a:pt x="394829" y="1189989"/>
                          <a:pt x="321838" y="1175392"/>
                          <a:pt x="301157" y="1154712"/>
                        </a:cubicBezTo>
                        <a:cubicBezTo>
                          <a:pt x="280476" y="1134033"/>
                          <a:pt x="321838" y="1119435"/>
                          <a:pt x="308456" y="1089024"/>
                        </a:cubicBezTo>
                        <a:cubicBezTo>
                          <a:pt x="295074" y="1058613"/>
                          <a:pt x="243980" y="1014822"/>
                          <a:pt x="220866" y="972246"/>
                        </a:cubicBezTo>
                        <a:cubicBezTo>
                          <a:pt x="197752" y="929671"/>
                          <a:pt x="179504" y="871281"/>
                          <a:pt x="169772" y="833571"/>
                        </a:cubicBezTo>
                        <a:cubicBezTo>
                          <a:pt x="160040" y="795861"/>
                          <a:pt x="151524" y="782480"/>
                          <a:pt x="162473" y="745987"/>
                        </a:cubicBezTo>
                        <a:cubicBezTo>
                          <a:pt x="173422" y="709494"/>
                          <a:pt x="207484" y="669351"/>
                          <a:pt x="235464" y="614611"/>
                        </a:cubicBezTo>
                        <a:cubicBezTo>
                          <a:pt x="263444" y="559871"/>
                          <a:pt x="325487" y="415115"/>
                          <a:pt x="330353" y="417548"/>
                        </a:cubicBezTo>
                        <a:cubicBezTo>
                          <a:pt x="335219" y="419981"/>
                          <a:pt x="284125" y="564738"/>
                          <a:pt x="264661" y="629209"/>
                        </a:cubicBezTo>
                        <a:cubicBezTo>
                          <a:pt x="245197" y="693680"/>
                          <a:pt x="213567" y="750853"/>
                          <a:pt x="213567" y="804376"/>
                        </a:cubicBezTo>
                        <a:cubicBezTo>
                          <a:pt x="213567" y="857899"/>
                          <a:pt x="219650" y="888311"/>
                          <a:pt x="264661" y="950350"/>
                        </a:cubicBezTo>
                        <a:cubicBezTo>
                          <a:pt x="309672" y="1012389"/>
                          <a:pt x="426458" y="1125518"/>
                          <a:pt x="483635" y="1176608"/>
                        </a:cubicBezTo>
                        <a:cubicBezTo>
                          <a:pt x="540812" y="1227699"/>
                          <a:pt x="582174" y="1239863"/>
                          <a:pt x="607721" y="1256893"/>
                        </a:cubicBezTo>
                        <a:cubicBezTo>
                          <a:pt x="633268" y="1273923"/>
                          <a:pt x="635701" y="1303118"/>
                          <a:pt x="636917" y="1278789"/>
                        </a:cubicBezTo>
                        <a:cubicBezTo>
                          <a:pt x="638133" y="1254460"/>
                          <a:pt x="623536" y="1148630"/>
                          <a:pt x="615020" y="1110920"/>
                        </a:cubicBezTo>
                        <a:cubicBezTo>
                          <a:pt x="606504" y="1073210"/>
                          <a:pt x="610153" y="1068345"/>
                          <a:pt x="585823" y="1052531"/>
                        </a:cubicBezTo>
                        <a:cubicBezTo>
                          <a:pt x="561492" y="1036717"/>
                          <a:pt x="481202" y="1033068"/>
                          <a:pt x="469037" y="1016038"/>
                        </a:cubicBezTo>
                        <a:cubicBezTo>
                          <a:pt x="456872" y="999008"/>
                          <a:pt x="510399" y="968597"/>
                          <a:pt x="512832" y="950350"/>
                        </a:cubicBezTo>
                        <a:cubicBezTo>
                          <a:pt x="515265" y="932103"/>
                          <a:pt x="518914" y="928454"/>
                          <a:pt x="483635" y="906558"/>
                        </a:cubicBezTo>
                        <a:cubicBezTo>
                          <a:pt x="448356" y="884662"/>
                          <a:pt x="320621" y="833571"/>
                          <a:pt x="301157" y="818974"/>
                        </a:cubicBezTo>
                        <a:cubicBezTo>
                          <a:pt x="281693" y="804377"/>
                          <a:pt x="346168" y="849385"/>
                          <a:pt x="366849" y="818974"/>
                        </a:cubicBezTo>
                        <a:cubicBezTo>
                          <a:pt x="387530" y="788563"/>
                          <a:pt x="408211" y="634074"/>
                          <a:pt x="425242" y="636507"/>
                        </a:cubicBezTo>
                        <a:cubicBezTo>
                          <a:pt x="442273" y="638940"/>
                          <a:pt x="459305" y="846952"/>
                          <a:pt x="469037" y="833571"/>
                        </a:cubicBezTo>
                        <a:cubicBezTo>
                          <a:pt x="478769" y="820190"/>
                          <a:pt x="497017" y="641373"/>
                          <a:pt x="483635" y="556222"/>
                        </a:cubicBezTo>
                        <a:cubicBezTo>
                          <a:pt x="470253" y="471071"/>
                          <a:pt x="388746" y="337262"/>
                          <a:pt x="388746" y="322665"/>
                        </a:cubicBezTo>
                        <a:cubicBezTo>
                          <a:pt x="388746" y="308068"/>
                          <a:pt x="458088" y="404167"/>
                          <a:pt x="483635" y="468638"/>
                        </a:cubicBezTo>
                        <a:cubicBezTo>
                          <a:pt x="509182" y="533109"/>
                          <a:pt x="535945" y="653538"/>
                          <a:pt x="542028" y="709494"/>
                        </a:cubicBezTo>
                        <a:cubicBezTo>
                          <a:pt x="548111" y="765450"/>
                          <a:pt x="514048" y="767883"/>
                          <a:pt x="520131" y="804376"/>
                        </a:cubicBezTo>
                        <a:cubicBezTo>
                          <a:pt x="526214" y="840869"/>
                          <a:pt x="550544" y="895610"/>
                          <a:pt x="578524" y="928454"/>
                        </a:cubicBezTo>
                        <a:cubicBezTo>
                          <a:pt x="606504" y="961298"/>
                          <a:pt x="662464" y="1009955"/>
                          <a:pt x="688011" y="1001440"/>
                        </a:cubicBezTo>
                        <a:cubicBezTo>
                          <a:pt x="713558" y="992925"/>
                          <a:pt x="713558" y="915073"/>
                          <a:pt x="731806" y="877363"/>
                        </a:cubicBezTo>
                        <a:cubicBezTo>
                          <a:pt x="750054" y="839653"/>
                          <a:pt x="778034" y="811675"/>
                          <a:pt x="797498" y="775182"/>
                        </a:cubicBezTo>
                        <a:cubicBezTo>
                          <a:pt x="816962" y="738689"/>
                          <a:pt x="852242" y="709494"/>
                          <a:pt x="848592" y="658403"/>
                        </a:cubicBezTo>
                        <a:cubicBezTo>
                          <a:pt x="844943" y="607312"/>
                          <a:pt x="793849" y="547707"/>
                          <a:pt x="775601" y="468638"/>
                        </a:cubicBezTo>
                        <a:cubicBezTo>
                          <a:pt x="757353" y="389569"/>
                          <a:pt x="737888" y="256978"/>
                          <a:pt x="739105" y="183991"/>
                        </a:cubicBezTo>
                        <a:cubicBezTo>
                          <a:pt x="740321" y="111005"/>
                          <a:pt x="775601" y="58697"/>
                          <a:pt x="782900" y="30719"/>
                        </a:cubicBezTo>
                        <a:cubicBezTo>
                          <a:pt x="790199" y="2741"/>
                          <a:pt x="781683" y="-14289"/>
                          <a:pt x="782900" y="16122"/>
                        </a:cubicBezTo>
                        <a:cubicBezTo>
                          <a:pt x="784117" y="46533"/>
                          <a:pt x="790199" y="213185"/>
                          <a:pt x="790199" y="213185"/>
                        </a:cubicBezTo>
                      </a:path>
                    </a:pathLst>
                  </a:custGeom>
                  <a:solidFill>
                    <a:schemeClr val="accent5">
                      <a:lumMod val="60000"/>
                      <a:lumOff val="40000"/>
                    </a:schemeClr>
                  </a:solidFill>
                  <a:ln w="3175">
                    <a:solidFill>
                      <a:srgbClr val="00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11" name="Freeform 510">
                    <a:extLst>
                      <a:ext uri="{FF2B5EF4-FFF2-40B4-BE49-F238E27FC236}">
                        <a16:creationId xmlns:a16="http://schemas.microsoft.com/office/drawing/2014/main" xmlns="" id="{95C7A3A3-5B5A-CD4A-826B-06558C22A4FA}"/>
                      </a:ext>
                    </a:extLst>
                  </p:cNvPr>
                  <p:cNvSpPr/>
                  <p:nvPr/>
                </p:nvSpPr>
                <p:spPr>
                  <a:xfrm rot="15846720" flipH="1">
                    <a:off x="1746960" y="2920956"/>
                    <a:ext cx="126407" cy="125210"/>
                  </a:xfrm>
                  <a:custGeom>
                    <a:avLst/>
                    <a:gdLst>
                      <a:gd name="connsiteX0" fmla="*/ 117621 w 416931"/>
                      <a:gd name="connsiteY0" fmla="*/ 6855 h 450999"/>
                      <a:gd name="connsiteX1" fmla="*/ 8134 w 416931"/>
                      <a:gd name="connsiteY1" fmla="*/ 116335 h 450999"/>
                      <a:gd name="connsiteX2" fmla="*/ 22732 w 416931"/>
                      <a:gd name="connsiteY2" fmla="*/ 225815 h 450999"/>
                      <a:gd name="connsiteX3" fmla="*/ 139519 w 416931"/>
                      <a:gd name="connsiteY3" fmla="*/ 349892 h 450999"/>
                      <a:gd name="connsiteX4" fmla="*/ 285501 w 416931"/>
                      <a:gd name="connsiteY4" fmla="*/ 444775 h 450999"/>
                      <a:gd name="connsiteX5" fmla="*/ 373091 w 416931"/>
                      <a:gd name="connsiteY5" fmla="*/ 430178 h 450999"/>
                      <a:gd name="connsiteX6" fmla="*/ 416886 w 416931"/>
                      <a:gd name="connsiteY6" fmla="*/ 335295 h 450999"/>
                      <a:gd name="connsiteX7" fmla="*/ 365792 w 416931"/>
                      <a:gd name="connsiteY7" fmla="*/ 247711 h 450999"/>
                      <a:gd name="connsiteX8" fmla="*/ 380390 w 416931"/>
                      <a:gd name="connsiteY8" fmla="*/ 101738 h 450999"/>
                      <a:gd name="connsiteX9" fmla="*/ 307399 w 416931"/>
                      <a:gd name="connsiteY9" fmla="*/ 43349 h 450999"/>
                      <a:gd name="connsiteX10" fmla="*/ 234407 w 416931"/>
                      <a:gd name="connsiteY10" fmla="*/ 14154 h 450999"/>
                      <a:gd name="connsiteX11" fmla="*/ 117621 w 416931"/>
                      <a:gd name="connsiteY11" fmla="*/ 6855 h 450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16931" h="450999">
                        <a:moveTo>
                          <a:pt x="117621" y="6855"/>
                        </a:moveTo>
                        <a:cubicBezTo>
                          <a:pt x="79909" y="23885"/>
                          <a:pt x="23949" y="79842"/>
                          <a:pt x="8134" y="116335"/>
                        </a:cubicBezTo>
                        <a:cubicBezTo>
                          <a:pt x="-7681" y="152828"/>
                          <a:pt x="834" y="186889"/>
                          <a:pt x="22732" y="225815"/>
                        </a:cubicBezTo>
                        <a:cubicBezTo>
                          <a:pt x="44629" y="264741"/>
                          <a:pt x="95724" y="313399"/>
                          <a:pt x="139519" y="349892"/>
                        </a:cubicBezTo>
                        <a:cubicBezTo>
                          <a:pt x="183314" y="386385"/>
                          <a:pt x="246572" y="431394"/>
                          <a:pt x="285501" y="444775"/>
                        </a:cubicBezTo>
                        <a:cubicBezTo>
                          <a:pt x="324430" y="458156"/>
                          <a:pt x="351194" y="448425"/>
                          <a:pt x="373091" y="430178"/>
                        </a:cubicBezTo>
                        <a:cubicBezTo>
                          <a:pt x="394988" y="411931"/>
                          <a:pt x="418102" y="365706"/>
                          <a:pt x="416886" y="335295"/>
                        </a:cubicBezTo>
                        <a:cubicBezTo>
                          <a:pt x="415670" y="304884"/>
                          <a:pt x="371875" y="286637"/>
                          <a:pt x="365792" y="247711"/>
                        </a:cubicBezTo>
                        <a:cubicBezTo>
                          <a:pt x="359709" y="208785"/>
                          <a:pt x="390122" y="135798"/>
                          <a:pt x="380390" y="101738"/>
                        </a:cubicBezTo>
                        <a:cubicBezTo>
                          <a:pt x="370658" y="67678"/>
                          <a:pt x="331729" y="57946"/>
                          <a:pt x="307399" y="43349"/>
                        </a:cubicBezTo>
                        <a:cubicBezTo>
                          <a:pt x="283069" y="28752"/>
                          <a:pt x="262387" y="19020"/>
                          <a:pt x="234407" y="14154"/>
                        </a:cubicBezTo>
                        <a:cubicBezTo>
                          <a:pt x="206427" y="9288"/>
                          <a:pt x="155333" y="-10175"/>
                          <a:pt x="117621" y="685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5">
                          <a:lumMod val="20000"/>
                          <a:lumOff val="80000"/>
                        </a:schemeClr>
                      </a:gs>
                      <a:gs pos="99000">
                        <a:schemeClr val="accent5">
                          <a:lumMod val="75000"/>
                        </a:schemeClr>
                      </a:gs>
                      <a:gs pos="36000">
                        <a:schemeClr val="accent5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3175"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512" name="Group 511">
                  <a:extLst>
                    <a:ext uri="{FF2B5EF4-FFF2-40B4-BE49-F238E27FC236}">
                      <a16:creationId xmlns:a16="http://schemas.microsoft.com/office/drawing/2014/main" xmlns="" id="{91D61EC2-B1C1-114F-8053-011C025C1E79}"/>
                    </a:ext>
                  </a:extLst>
                </p:cNvPr>
                <p:cNvGrpSpPr/>
                <p:nvPr/>
              </p:nvGrpSpPr>
              <p:grpSpPr>
                <a:xfrm rot="17617872">
                  <a:off x="5648464" y="2080954"/>
                  <a:ext cx="196906" cy="192938"/>
                  <a:chOff x="4323722" y="2394303"/>
                  <a:chExt cx="373872" cy="366339"/>
                </a:xfrm>
              </p:grpSpPr>
              <p:sp>
                <p:nvSpPr>
                  <p:cNvPr id="513" name="Freeform 512">
                    <a:extLst>
                      <a:ext uri="{FF2B5EF4-FFF2-40B4-BE49-F238E27FC236}">
                        <a16:creationId xmlns:a16="http://schemas.microsoft.com/office/drawing/2014/main" xmlns="" id="{46DC6F40-5C71-4C48-865B-6AC257582D70}"/>
                      </a:ext>
                    </a:extLst>
                  </p:cNvPr>
                  <p:cNvSpPr/>
                  <p:nvPr/>
                </p:nvSpPr>
                <p:spPr>
                  <a:xfrm>
                    <a:off x="4323722" y="2394303"/>
                    <a:ext cx="373872" cy="366339"/>
                  </a:xfrm>
                  <a:custGeom>
                    <a:avLst/>
                    <a:gdLst>
                      <a:gd name="connsiteX0" fmla="*/ 225320 w 373872"/>
                      <a:gd name="connsiteY0" fmla="*/ 16904 h 366339"/>
                      <a:gd name="connsiteX1" fmla="*/ 178284 w 373872"/>
                      <a:gd name="connsiteY1" fmla="*/ 43782 h 366339"/>
                      <a:gd name="connsiteX2" fmla="*/ 164845 w 373872"/>
                      <a:gd name="connsiteY2" fmla="*/ 94179 h 366339"/>
                      <a:gd name="connsiteX3" fmla="*/ 141327 w 373872"/>
                      <a:gd name="connsiteY3" fmla="*/ 127776 h 366339"/>
                      <a:gd name="connsiteX4" fmla="*/ 131248 w 373872"/>
                      <a:gd name="connsiteY4" fmla="*/ 168093 h 366339"/>
                      <a:gd name="connsiteX5" fmla="*/ 114450 w 373872"/>
                      <a:gd name="connsiteY5" fmla="*/ 181532 h 366339"/>
                      <a:gd name="connsiteX6" fmla="*/ 43896 w 373872"/>
                      <a:gd name="connsiteY6" fmla="*/ 131136 h 366339"/>
                      <a:gd name="connsiteX7" fmla="*/ 220 w 373872"/>
                      <a:gd name="connsiteY7" fmla="*/ 110977 h 366339"/>
                      <a:gd name="connsiteX8" fmla="*/ 27097 w 373872"/>
                      <a:gd name="connsiteY8" fmla="*/ 158014 h 366339"/>
                      <a:gd name="connsiteX9" fmla="*/ 30457 w 373872"/>
                      <a:gd name="connsiteY9" fmla="*/ 184892 h 366339"/>
                      <a:gd name="connsiteX10" fmla="*/ 6939 w 373872"/>
                      <a:gd name="connsiteY10" fmla="*/ 235288 h 366339"/>
                      <a:gd name="connsiteX11" fmla="*/ 40536 w 373872"/>
                      <a:gd name="connsiteY11" fmla="*/ 215130 h 366339"/>
                      <a:gd name="connsiteX12" fmla="*/ 74133 w 373872"/>
                      <a:gd name="connsiteY12" fmla="*/ 198331 h 366339"/>
                      <a:gd name="connsiteX13" fmla="*/ 114450 w 373872"/>
                      <a:gd name="connsiteY13" fmla="*/ 215130 h 366339"/>
                      <a:gd name="connsiteX14" fmla="*/ 67414 w 373872"/>
                      <a:gd name="connsiteY14" fmla="*/ 252087 h 366339"/>
                      <a:gd name="connsiteX15" fmla="*/ 64054 w 373872"/>
                      <a:gd name="connsiteY15" fmla="*/ 292404 h 366339"/>
                      <a:gd name="connsiteX16" fmla="*/ 30457 w 373872"/>
                      <a:gd name="connsiteY16" fmla="*/ 349520 h 366339"/>
                      <a:gd name="connsiteX17" fmla="*/ 77493 w 373872"/>
                      <a:gd name="connsiteY17" fmla="*/ 315923 h 366339"/>
                      <a:gd name="connsiteX18" fmla="*/ 87572 w 373872"/>
                      <a:gd name="connsiteY18" fmla="*/ 278965 h 366339"/>
                      <a:gd name="connsiteX19" fmla="*/ 137968 w 373872"/>
                      <a:gd name="connsiteY19" fmla="*/ 248727 h 366339"/>
                      <a:gd name="connsiteX20" fmla="*/ 168205 w 373872"/>
                      <a:gd name="connsiteY20" fmla="*/ 285685 h 366339"/>
                      <a:gd name="connsiteX21" fmla="*/ 158126 w 373872"/>
                      <a:gd name="connsiteY21" fmla="*/ 339441 h 366339"/>
                      <a:gd name="connsiteX22" fmla="*/ 154766 w 373872"/>
                      <a:gd name="connsiteY22" fmla="*/ 366319 h 366339"/>
                      <a:gd name="connsiteX23" fmla="*/ 178284 w 373872"/>
                      <a:gd name="connsiteY23" fmla="*/ 342801 h 366339"/>
                      <a:gd name="connsiteX24" fmla="*/ 205162 w 373872"/>
                      <a:gd name="connsiteY24" fmla="*/ 289045 h 366339"/>
                      <a:gd name="connsiteX25" fmla="*/ 232039 w 373872"/>
                      <a:gd name="connsiteY25" fmla="*/ 265526 h 366339"/>
                      <a:gd name="connsiteX26" fmla="*/ 302593 w 373872"/>
                      <a:gd name="connsiteY26" fmla="*/ 252087 h 366339"/>
                      <a:gd name="connsiteX27" fmla="*/ 342910 w 373872"/>
                      <a:gd name="connsiteY27" fmla="*/ 164734 h 366339"/>
                      <a:gd name="connsiteX28" fmla="*/ 316032 w 373872"/>
                      <a:gd name="connsiteY28" fmla="*/ 90819 h 366339"/>
                      <a:gd name="connsiteX29" fmla="*/ 366428 w 373872"/>
                      <a:gd name="connsiteY29" fmla="*/ 53862 h 366339"/>
                      <a:gd name="connsiteX30" fmla="*/ 369787 w 373872"/>
                      <a:gd name="connsiteY30" fmla="*/ 105 h 366339"/>
                      <a:gd name="connsiteX31" fmla="*/ 329471 w 373872"/>
                      <a:gd name="connsiteY31" fmla="*/ 40422 h 366339"/>
                      <a:gd name="connsiteX32" fmla="*/ 295874 w 373872"/>
                      <a:gd name="connsiteY32" fmla="*/ 50502 h 366339"/>
                      <a:gd name="connsiteX33" fmla="*/ 282435 w 373872"/>
                      <a:gd name="connsiteY33" fmla="*/ 20264 h 366339"/>
                      <a:gd name="connsiteX34" fmla="*/ 225320 w 373872"/>
                      <a:gd name="connsiteY34" fmla="*/ 16904 h 3663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73872" h="366339">
                        <a:moveTo>
                          <a:pt x="225320" y="16904"/>
                        </a:moveTo>
                        <a:cubicBezTo>
                          <a:pt x="207962" y="20824"/>
                          <a:pt x="188363" y="30903"/>
                          <a:pt x="178284" y="43782"/>
                        </a:cubicBezTo>
                        <a:cubicBezTo>
                          <a:pt x="168205" y="56661"/>
                          <a:pt x="171004" y="80180"/>
                          <a:pt x="164845" y="94179"/>
                        </a:cubicBezTo>
                        <a:cubicBezTo>
                          <a:pt x="158686" y="108178"/>
                          <a:pt x="146926" y="115457"/>
                          <a:pt x="141327" y="127776"/>
                        </a:cubicBezTo>
                        <a:cubicBezTo>
                          <a:pt x="135728" y="140095"/>
                          <a:pt x="135727" y="159134"/>
                          <a:pt x="131248" y="168093"/>
                        </a:cubicBezTo>
                        <a:cubicBezTo>
                          <a:pt x="126769" y="177052"/>
                          <a:pt x="129009" y="187691"/>
                          <a:pt x="114450" y="181532"/>
                        </a:cubicBezTo>
                        <a:cubicBezTo>
                          <a:pt x="99891" y="175373"/>
                          <a:pt x="62934" y="142895"/>
                          <a:pt x="43896" y="131136"/>
                        </a:cubicBezTo>
                        <a:cubicBezTo>
                          <a:pt x="24858" y="119377"/>
                          <a:pt x="3020" y="106497"/>
                          <a:pt x="220" y="110977"/>
                        </a:cubicBezTo>
                        <a:cubicBezTo>
                          <a:pt x="-2580" y="115457"/>
                          <a:pt x="22058" y="145695"/>
                          <a:pt x="27097" y="158014"/>
                        </a:cubicBezTo>
                        <a:cubicBezTo>
                          <a:pt x="32136" y="170333"/>
                          <a:pt x="33817" y="172013"/>
                          <a:pt x="30457" y="184892"/>
                        </a:cubicBezTo>
                        <a:cubicBezTo>
                          <a:pt x="27097" y="197771"/>
                          <a:pt x="5259" y="230248"/>
                          <a:pt x="6939" y="235288"/>
                        </a:cubicBezTo>
                        <a:cubicBezTo>
                          <a:pt x="8619" y="240328"/>
                          <a:pt x="29337" y="221289"/>
                          <a:pt x="40536" y="215130"/>
                        </a:cubicBezTo>
                        <a:cubicBezTo>
                          <a:pt x="51735" y="208971"/>
                          <a:pt x="61814" y="198331"/>
                          <a:pt x="74133" y="198331"/>
                        </a:cubicBezTo>
                        <a:cubicBezTo>
                          <a:pt x="86452" y="198331"/>
                          <a:pt x="115570" y="206171"/>
                          <a:pt x="114450" y="215130"/>
                        </a:cubicBezTo>
                        <a:cubicBezTo>
                          <a:pt x="113330" y="224089"/>
                          <a:pt x="75813" y="239208"/>
                          <a:pt x="67414" y="252087"/>
                        </a:cubicBezTo>
                        <a:cubicBezTo>
                          <a:pt x="59015" y="264966"/>
                          <a:pt x="70213" y="276165"/>
                          <a:pt x="64054" y="292404"/>
                        </a:cubicBezTo>
                        <a:cubicBezTo>
                          <a:pt x="57895" y="308643"/>
                          <a:pt x="28217" y="345600"/>
                          <a:pt x="30457" y="349520"/>
                        </a:cubicBezTo>
                        <a:cubicBezTo>
                          <a:pt x="32697" y="353440"/>
                          <a:pt x="67974" y="327682"/>
                          <a:pt x="77493" y="315923"/>
                        </a:cubicBezTo>
                        <a:cubicBezTo>
                          <a:pt x="87012" y="304164"/>
                          <a:pt x="77493" y="290164"/>
                          <a:pt x="87572" y="278965"/>
                        </a:cubicBezTo>
                        <a:cubicBezTo>
                          <a:pt x="97651" y="267766"/>
                          <a:pt x="124529" y="247607"/>
                          <a:pt x="137968" y="248727"/>
                        </a:cubicBezTo>
                        <a:cubicBezTo>
                          <a:pt x="151407" y="249847"/>
                          <a:pt x="164845" y="270566"/>
                          <a:pt x="168205" y="285685"/>
                        </a:cubicBezTo>
                        <a:cubicBezTo>
                          <a:pt x="171565" y="300804"/>
                          <a:pt x="160366" y="326002"/>
                          <a:pt x="158126" y="339441"/>
                        </a:cubicBezTo>
                        <a:cubicBezTo>
                          <a:pt x="155886" y="352880"/>
                          <a:pt x="151406" y="365759"/>
                          <a:pt x="154766" y="366319"/>
                        </a:cubicBezTo>
                        <a:cubicBezTo>
                          <a:pt x="158126" y="366879"/>
                          <a:pt x="169885" y="355680"/>
                          <a:pt x="178284" y="342801"/>
                        </a:cubicBezTo>
                        <a:cubicBezTo>
                          <a:pt x="186683" y="329922"/>
                          <a:pt x="196203" y="301924"/>
                          <a:pt x="205162" y="289045"/>
                        </a:cubicBezTo>
                        <a:cubicBezTo>
                          <a:pt x="214121" y="276166"/>
                          <a:pt x="215801" y="271686"/>
                          <a:pt x="232039" y="265526"/>
                        </a:cubicBezTo>
                        <a:cubicBezTo>
                          <a:pt x="248277" y="259366"/>
                          <a:pt x="284115" y="268886"/>
                          <a:pt x="302593" y="252087"/>
                        </a:cubicBezTo>
                        <a:cubicBezTo>
                          <a:pt x="321072" y="235288"/>
                          <a:pt x="340670" y="191612"/>
                          <a:pt x="342910" y="164734"/>
                        </a:cubicBezTo>
                        <a:cubicBezTo>
                          <a:pt x="345150" y="137856"/>
                          <a:pt x="312112" y="109298"/>
                          <a:pt x="316032" y="90819"/>
                        </a:cubicBezTo>
                        <a:cubicBezTo>
                          <a:pt x="319952" y="72340"/>
                          <a:pt x="357469" y="68981"/>
                          <a:pt x="366428" y="53862"/>
                        </a:cubicBezTo>
                        <a:cubicBezTo>
                          <a:pt x="375387" y="38743"/>
                          <a:pt x="375946" y="2345"/>
                          <a:pt x="369787" y="105"/>
                        </a:cubicBezTo>
                        <a:cubicBezTo>
                          <a:pt x="363628" y="-2135"/>
                          <a:pt x="341790" y="32023"/>
                          <a:pt x="329471" y="40422"/>
                        </a:cubicBezTo>
                        <a:cubicBezTo>
                          <a:pt x="317152" y="48821"/>
                          <a:pt x="303713" y="53862"/>
                          <a:pt x="295874" y="50502"/>
                        </a:cubicBezTo>
                        <a:cubicBezTo>
                          <a:pt x="288035" y="47142"/>
                          <a:pt x="288595" y="30903"/>
                          <a:pt x="282435" y="20264"/>
                        </a:cubicBezTo>
                        <a:cubicBezTo>
                          <a:pt x="276276" y="9625"/>
                          <a:pt x="242678" y="12984"/>
                          <a:pt x="225320" y="16904"/>
                        </a:cubicBezTo>
                        <a:close/>
                      </a:path>
                    </a:pathLst>
                  </a:custGeom>
                  <a:solidFill>
                    <a:srgbClr val="E46C0A"/>
                  </a:solidFill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14" name="Freeform 513">
                    <a:extLst>
                      <a:ext uri="{FF2B5EF4-FFF2-40B4-BE49-F238E27FC236}">
                        <a16:creationId xmlns:a16="http://schemas.microsoft.com/office/drawing/2014/main" xmlns="" id="{C2411CA5-2306-B74B-8B2D-4E922EB42C51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flipV="1">
                    <a:off x="4494976" y="2447597"/>
                    <a:ext cx="144000" cy="167727"/>
                  </a:xfrm>
                  <a:custGeom>
                    <a:avLst/>
                    <a:gdLst>
                      <a:gd name="connsiteX0" fmla="*/ 80944 w 160982"/>
                      <a:gd name="connsiteY0" fmla="*/ 65 h 187507"/>
                      <a:gd name="connsiteX1" fmla="*/ 17110 w 160982"/>
                      <a:gd name="connsiteY1" fmla="*/ 26943 h 187507"/>
                      <a:gd name="connsiteX2" fmla="*/ 311 w 160982"/>
                      <a:gd name="connsiteY2" fmla="*/ 87419 h 187507"/>
                      <a:gd name="connsiteX3" fmla="*/ 27189 w 160982"/>
                      <a:gd name="connsiteY3" fmla="*/ 157974 h 187507"/>
                      <a:gd name="connsiteX4" fmla="*/ 101102 w 160982"/>
                      <a:gd name="connsiteY4" fmla="*/ 184852 h 187507"/>
                      <a:gd name="connsiteX5" fmla="*/ 154858 w 160982"/>
                      <a:gd name="connsiteY5" fmla="*/ 97498 h 187507"/>
                      <a:gd name="connsiteX6" fmla="*/ 151498 w 160982"/>
                      <a:gd name="connsiteY6" fmla="*/ 33663 h 187507"/>
                      <a:gd name="connsiteX7" fmla="*/ 80944 w 160982"/>
                      <a:gd name="connsiteY7" fmla="*/ 65 h 1875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60982" h="187507">
                        <a:moveTo>
                          <a:pt x="80944" y="65"/>
                        </a:moveTo>
                        <a:cubicBezTo>
                          <a:pt x="58546" y="-1055"/>
                          <a:pt x="30549" y="12384"/>
                          <a:pt x="17110" y="26943"/>
                        </a:cubicBezTo>
                        <a:cubicBezTo>
                          <a:pt x="3671" y="41502"/>
                          <a:pt x="-1369" y="65581"/>
                          <a:pt x="311" y="87419"/>
                        </a:cubicBezTo>
                        <a:cubicBezTo>
                          <a:pt x="1991" y="109257"/>
                          <a:pt x="10391" y="141735"/>
                          <a:pt x="27189" y="157974"/>
                        </a:cubicBezTo>
                        <a:cubicBezTo>
                          <a:pt x="43987" y="174213"/>
                          <a:pt x="79824" y="194931"/>
                          <a:pt x="101102" y="184852"/>
                        </a:cubicBezTo>
                        <a:cubicBezTo>
                          <a:pt x="122380" y="174773"/>
                          <a:pt x="146459" y="122696"/>
                          <a:pt x="154858" y="97498"/>
                        </a:cubicBezTo>
                        <a:cubicBezTo>
                          <a:pt x="163257" y="72300"/>
                          <a:pt x="163817" y="49902"/>
                          <a:pt x="151498" y="33663"/>
                        </a:cubicBezTo>
                        <a:cubicBezTo>
                          <a:pt x="139179" y="17424"/>
                          <a:pt x="103342" y="1185"/>
                          <a:pt x="80944" y="6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6">
                          <a:lumMod val="20000"/>
                          <a:lumOff val="8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515" name="Freeform 514">
                  <a:extLst>
                    <a:ext uri="{FF2B5EF4-FFF2-40B4-BE49-F238E27FC236}">
                      <a16:creationId xmlns:a16="http://schemas.microsoft.com/office/drawing/2014/main" xmlns="" id="{3499405C-4568-774C-A7A3-8BCF74014FF1}"/>
                    </a:ext>
                  </a:extLst>
                </p:cNvPr>
                <p:cNvSpPr/>
                <p:nvPr/>
              </p:nvSpPr>
              <p:spPr>
                <a:xfrm rot="1188951">
                  <a:off x="5705584" y="2396191"/>
                  <a:ext cx="196906" cy="192938"/>
                </a:xfrm>
                <a:custGeom>
                  <a:avLst/>
                  <a:gdLst>
                    <a:gd name="connsiteX0" fmla="*/ 225320 w 373872"/>
                    <a:gd name="connsiteY0" fmla="*/ 16904 h 366339"/>
                    <a:gd name="connsiteX1" fmla="*/ 178284 w 373872"/>
                    <a:gd name="connsiteY1" fmla="*/ 43782 h 366339"/>
                    <a:gd name="connsiteX2" fmla="*/ 164845 w 373872"/>
                    <a:gd name="connsiteY2" fmla="*/ 94179 h 366339"/>
                    <a:gd name="connsiteX3" fmla="*/ 141327 w 373872"/>
                    <a:gd name="connsiteY3" fmla="*/ 127776 h 366339"/>
                    <a:gd name="connsiteX4" fmla="*/ 131248 w 373872"/>
                    <a:gd name="connsiteY4" fmla="*/ 168093 h 366339"/>
                    <a:gd name="connsiteX5" fmla="*/ 114450 w 373872"/>
                    <a:gd name="connsiteY5" fmla="*/ 181532 h 366339"/>
                    <a:gd name="connsiteX6" fmla="*/ 43896 w 373872"/>
                    <a:gd name="connsiteY6" fmla="*/ 131136 h 366339"/>
                    <a:gd name="connsiteX7" fmla="*/ 220 w 373872"/>
                    <a:gd name="connsiteY7" fmla="*/ 110977 h 366339"/>
                    <a:gd name="connsiteX8" fmla="*/ 27097 w 373872"/>
                    <a:gd name="connsiteY8" fmla="*/ 158014 h 366339"/>
                    <a:gd name="connsiteX9" fmla="*/ 30457 w 373872"/>
                    <a:gd name="connsiteY9" fmla="*/ 184892 h 366339"/>
                    <a:gd name="connsiteX10" fmla="*/ 6939 w 373872"/>
                    <a:gd name="connsiteY10" fmla="*/ 235288 h 366339"/>
                    <a:gd name="connsiteX11" fmla="*/ 40536 w 373872"/>
                    <a:gd name="connsiteY11" fmla="*/ 215130 h 366339"/>
                    <a:gd name="connsiteX12" fmla="*/ 74133 w 373872"/>
                    <a:gd name="connsiteY12" fmla="*/ 198331 h 366339"/>
                    <a:gd name="connsiteX13" fmla="*/ 114450 w 373872"/>
                    <a:gd name="connsiteY13" fmla="*/ 215130 h 366339"/>
                    <a:gd name="connsiteX14" fmla="*/ 67414 w 373872"/>
                    <a:gd name="connsiteY14" fmla="*/ 252087 h 366339"/>
                    <a:gd name="connsiteX15" fmla="*/ 64054 w 373872"/>
                    <a:gd name="connsiteY15" fmla="*/ 292404 h 366339"/>
                    <a:gd name="connsiteX16" fmla="*/ 30457 w 373872"/>
                    <a:gd name="connsiteY16" fmla="*/ 349520 h 366339"/>
                    <a:gd name="connsiteX17" fmla="*/ 77493 w 373872"/>
                    <a:gd name="connsiteY17" fmla="*/ 315923 h 366339"/>
                    <a:gd name="connsiteX18" fmla="*/ 87572 w 373872"/>
                    <a:gd name="connsiteY18" fmla="*/ 278965 h 366339"/>
                    <a:gd name="connsiteX19" fmla="*/ 137968 w 373872"/>
                    <a:gd name="connsiteY19" fmla="*/ 248727 h 366339"/>
                    <a:gd name="connsiteX20" fmla="*/ 168205 w 373872"/>
                    <a:gd name="connsiteY20" fmla="*/ 285685 h 366339"/>
                    <a:gd name="connsiteX21" fmla="*/ 158126 w 373872"/>
                    <a:gd name="connsiteY21" fmla="*/ 339441 h 366339"/>
                    <a:gd name="connsiteX22" fmla="*/ 154766 w 373872"/>
                    <a:gd name="connsiteY22" fmla="*/ 366319 h 366339"/>
                    <a:gd name="connsiteX23" fmla="*/ 178284 w 373872"/>
                    <a:gd name="connsiteY23" fmla="*/ 342801 h 366339"/>
                    <a:gd name="connsiteX24" fmla="*/ 205162 w 373872"/>
                    <a:gd name="connsiteY24" fmla="*/ 289045 h 366339"/>
                    <a:gd name="connsiteX25" fmla="*/ 232039 w 373872"/>
                    <a:gd name="connsiteY25" fmla="*/ 265526 h 366339"/>
                    <a:gd name="connsiteX26" fmla="*/ 302593 w 373872"/>
                    <a:gd name="connsiteY26" fmla="*/ 252087 h 366339"/>
                    <a:gd name="connsiteX27" fmla="*/ 342910 w 373872"/>
                    <a:gd name="connsiteY27" fmla="*/ 164734 h 366339"/>
                    <a:gd name="connsiteX28" fmla="*/ 316032 w 373872"/>
                    <a:gd name="connsiteY28" fmla="*/ 90819 h 366339"/>
                    <a:gd name="connsiteX29" fmla="*/ 366428 w 373872"/>
                    <a:gd name="connsiteY29" fmla="*/ 53862 h 366339"/>
                    <a:gd name="connsiteX30" fmla="*/ 369787 w 373872"/>
                    <a:gd name="connsiteY30" fmla="*/ 105 h 366339"/>
                    <a:gd name="connsiteX31" fmla="*/ 329471 w 373872"/>
                    <a:gd name="connsiteY31" fmla="*/ 40422 h 366339"/>
                    <a:gd name="connsiteX32" fmla="*/ 295874 w 373872"/>
                    <a:gd name="connsiteY32" fmla="*/ 50502 h 366339"/>
                    <a:gd name="connsiteX33" fmla="*/ 282435 w 373872"/>
                    <a:gd name="connsiteY33" fmla="*/ 20264 h 366339"/>
                    <a:gd name="connsiteX34" fmla="*/ 225320 w 373872"/>
                    <a:gd name="connsiteY34" fmla="*/ 16904 h 366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73872" h="366339">
                      <a:moveTo>
                        <a:pt x="225320" y="16904"/>
                      </a:moveTo>
                      <a:cubicBezTo>
                        <a:pt x="207962" y="20824"/>
                        <a:pt x="188363" y="30903"/>
                        <a:pt x="178284" y="43782"/>
                      </a:cubicBezTo>
                      <a:cubicBezTo>
                        <a:pt x="168205" y="56661"/>
                        <a:pt x="171004" y="80180"/>
                        <a:pt x="164845" y="94179"/>
                      </a:cubicBezTo>
                      <a:cubicBezTo>
                        <a:pt x="158686" y="108178"/>
                        <a:pt x="146926" y="115457"/>
                        <a:pt x="141327" y="127776"/>
                      </a:cubicBezTo>
                      <a:cubicBezTo>
                        <a:pt x="135728" y="140095"/>
                        <a:pt x="135727" y="159134"/>
                        <a:pt x="131248" y="168093"/>
                      </a:cubicBezTo>
                      <a:cubicBezTo>
                        <a:pt x="126769" y="177052"/>
                        <a:pt x="129009" y="187691"/>
                        <a:pt x="114450" y="181532"/>
                      </a:cubicBezTo>
                      <a:cubicBezTo>
                        <a:pt x="99891" y="175373"/>
                        <a:pt x="62934" y="142895"/>
                        <a:pt x="43896" y="131136"/>
                      </a:cubicBezTo>
                      <a:cubicBezTo>
                        <a:pt x="24858" y="119377"/>
                        <a:pt x="3020" y="106497"/>
                        <a:pt x="220" y="110977"/>
                      </a:cubicBezTo>
                      <a:cubicBezTo>
                        <a:pt x="-2580" y="115457"/>
                        <a:pt x="22058" y="145695"/>
                        <a:pt x="27097" y="158014"/>
                      </a:cubicBezTo>
                      <a:cubicBezTo>
                        <a:pt x="32136" y="170333"/>
                        <a:pt x="33817" y="172013"/>
                        <a:pt x="30457" y="184892"/>
                      </a:cubicBezTo>
                      <a:cubicBezTo>
                        <a:pt x="27097" y="197771"/>
                        <a:pt x="5259" y="230248"/>
                        <a:pt x="6939" y="235288"/>
                      </a:cubicBezTo>
                      <a:cubicBezTo>
                        <a:pt x="8619" y="240328"/>
                        <a:pt x="29337" y="221289"/>
                        <a:pt x="40536" y="215130"/>
                      </a:cubicBezTo>
                      <a:cubicBezTo>
                        <a:pt x="51735" y="208971"/>
                        <a:pt x="61814" y="198331"/>
                        <a:pt x="74133" y="198331"/>
                      </a:cubicBezTo>
                      <a:cubicBezTo>
                        <a:pt x="86452" y="198331"/>
                        <a:pt x="115570" y="206171"/>
                        <a:pt x="114450" y="215130"/>
                      </a:cubicBezTo>
                      <a:cubicBezTo>
                        <a:pt x="113330" y="224089"/>
                        <a:pt x="75813" y="239208"/>
                        <a:pt x="67414" y="252087"/>
                      </a:cubicBezTo>
                      <a:cubicBezTo>
                        <a:pt x="59015" y="264966"/>
                        <a:pt x="70213" y="276165"/>
                        <a:pt x="64054" y="292404"/>
                      </a:cubicBezTo>
                      <a:cubicBezTo>
                        <a:pt x="57895" y="308643"/>
                        <a:pt x="28217" y="345600"/>
                        <a:pt x="30457" y="349520"/>
                      </a:cubicBezTo>
                      <a:cubicBezTo>
                        <a:pt x="32697" y="353440"/>
                        <a:pt x="67974" y="327682"/>
                        <a:pt x="77493" y="315923"/>
                      </a:cubicBezTo>
                      <a:cubicBezTo>
                        <a:pt x="87012" y="304164"/>
                        <a:pt x="77493" y="290164"/>
                        <a:pt x="87572" y="278965"/>
                      </a:cubicBezTo>
                      <a:cubicBezTo>
                        <a:pt x="97651" y="267766"/>
                        <a:pt x="124529" y="247607"/>
                        <a:pt x="137968" y="248727"/>
                      </a:cubicBezTo>
                      <a:cubicBezTo>
                        <a:pt x="151407" y="249847"/>
                        <a:pt x="164845" y="270566"/>
                        <a:pt x="168205" y="285685"/>
                      </a:cubicBezTo>
                      <a:cubicBezTo>
                        <a:pt x="171565" y="300804"/>
                        <a:pt x="160366" y="326002"/>
                        <a:pt x="158126" y="339441"/>
                      </a:cubicBezTo>
                      <a:cubicBezTo>
                        <a:pt x="155886" y="352880"/>
                        <a:pt x="151406" y="365759"/>
                        <a:pt x="154766" y="366319"/>
                      </a:cubicBezTo>
                      <a:cubicBezTo>
                        <a:pt x="158126" y="366879"/>
                        <a:pt x="169885" y="355680"/>
                        <a:pt x="178284" y="342801"/>
                      </a:cubicBezTo>
                      <a:cubicBezTo>
                        <a:pt x="186683" y="329922"/>
                        <a:pt x="196203" y="301924"/>
                        <a:pt x="205162" y="289045"/>
                      </a:cubicBezTo>
                      <a:cubicBezTo>
                        <a:pt x="214121" y="276166"/>
                        <a:pt x="215801" y="271686"/>
                        <a:pt x="232039" y="265526"/>
                      </a:cubicBezTo>
                      <a:cubicBezTo>
                        <a:pt x="248277" y="259366"/>
                        <a:pt x="284115" y="268886"/>
                        <a:pt x="302593" y="252087"/>
                      </a:cubicBezTo>
                      <a:cubicBezTo>
                        <a:pt x="321072" y="235288"/>
                        <a:pt x="340670" y="191612"/>
                        <a:pt x="342910" y="164734"/>
                      </a:cubicBezTo>
                      <a:cubicBezTo>
                        <a:pt x="345150" y="137856"/>
                        <a:pt x="312112" y="109298"/>
                        <a:pt x="316032" y="90819"/>
                      </a:cubicBezTo>
                      <a:cubicBezTo>
                        <a:pt x="319952" y="72340"/>
                        <a:pt x="357469" y="68981"/>
                        <a:pt x="366428" y="53862"/>
                      </a:cubicBezTo>
                      <a:cubicBezTo>
                        <a:pt x="375387" y="38743"/>
                        <a:pt x="375946" y="2345"/>
                        <a:pt x="369787" y="105"/>
                      </a:cubicBezTo>
                      <a:cubicBezTo>
                        <a:pt x="363628" y="-2135"/>
                        <a:pt x="341790" y="32023"/>
                        <a:pt x="329471" y="40422"/>
                      </a:cubicBezTo>
                      <a:cubicBezTo>
                        <a:pt x="317152" y="48821"/>
                        <a:pt x="303713" y="53862"/>
                        <a:pt x="295874" y="50502"/>
                      </a:cubicBezTo>
                      <a:cubicBezTo>
                        <a:pt x="288035" y="47142"/>
                        <a:pt x="288595" y="30903"/>
                        <a:pt x="282435" y="20264"/>
                      </a:cubicBezTo>
                      <a:cubicBezTo>
                        <a:pt x="276276" y="9625"/>
                        <a:pt x="242678" y="12984"/>
                        <a:pt x="225320" y="16904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3175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516" name="Group 515">
                  <a:extLst>
                    <a:ext uri="{FF2B5EF4-FFF2-40B4-BE49-F238E27FC236}">
                      <a16:creationId xmlns:a16="http://schemas.microsoft.com/office/drawing/2014/main" xmlns="" id="{58607645-D028-2D43-ADDF-DF3E5DFD0E89}"/>
                    </a:ext>
                  </a:extLst>
                </p:cNvPr>
                <p:cNvGrpSpPr/>
                <p:nvPr/>
              </p:nvGrpSpPr>
              <p:grpSpPr>
                <a:xfrm>
                  <a:off x="5008379" y="2637785"/>
                  <a:ext cx="227324" cy="128174"/>
                  <a:chOff x="4697594" y="3232341"/>
                  <a:chExt cx="431629" cy="243369"/>
                </a:xfrm>
              </p:grpSpPr>
              <p:sp>
                <p:nvSpPr>
                  <p:cNvPr id="517" name="Freeform 516">
                    <a:extLst>
                      <a:ext uri="{FF2B5EF4-FFF2-40B4-BE49-F238E27FC236}">
                        <a16:creationId xmlns:a16="http://schemas.microsoft.com/office/drawing/2014/main" xmlns="" id="{CC68D5AA-0E02-A64A-8664-EDA45C050527}"/>
                      </a:ext>
                    </a:extLst>
                  </p:cNvPr>
                  <p:cNvSpPr/>
                  <p:nvPr/>
                </p:nvSpPr>
                <p:spPr>
                  <a:xfrm>
                    <a:off x="4697594" y="3232341"/>
                    <a:ext cx="431629" cy="243369"/>
                  </a:xfrm>
                  <a:custGeom>
                    <a:avLst/>
                    <a:gdLst>
                      <a:gd name="connsiteX0" fmla="*/ 33750 w 431629"/>
                      <a:gd name="connsiteY0" fmla="*/ 191572 h 243369"/>
                      <a:gd name="connsiteX1" fmla="*/ 57268 w 431629"/>
                      <a:gd name="connsiteY1" fmla="*/ 241968 h 243369"/>
                      <a:gd name="connsiteX2" fmla="*/ 131181 w 431629"/>
                      <a:gd name="connsiteY2" fmla="*/ 225169 h 243369"/>
                      <a:gd name="connsiteX3" fmla="*/ 184936 w 431629"/>
                      <a:gd name="connsiteY3" fmla="*/ 181492 h 243369"/>
                      <a:gd name="connsiteX4" fmla="*/ 238692 w 431629"/>
                      <a:gd name="connsiteY4" fmla="*/ 181492 h 243369"/>
                      <a:gd name="connsiteX5" fmla="*/ 292447 w 431629"/>
                      <a:gd name="connsiteY5" fmla="*/ 181492 h 243369"/>
                      <a:gd name="connsiteX6" fmla="*/ 332763 w 431629"/>
                      <a:gd name="connsiteY6" fmla="*/ 164694 h 243369"/>
                      <a:gd name="connsiteX7" fmla="*/ 383159 w 431629"/>
                      <a:gd name="connsiteY7" fmla="*/ 168053 h 243369"/>
                      <a:gd name="connsiteX8" fmla="*/ 423475 w 431629"/>
                      <a:gd name="connsiteY8" fmla="*/ 164694 h 243369"/>
                      <a:gd name="connsiteX9" fmla="*/ 426835 w 431629"/>
                      <a:gd name="connsiteY9" fmla="*/ 131096 h 243369"/>
                      <a:gd name="connsiteX10" fmla="*/ 369720 w 431629"/>
                      <a:gd name="connsiteY10" fmla="*/ 131096 h 243369"/>
                      <a:gd name="connsiteX11" fmla="*/ 336123 w 431629"/>
                      <a:gd name="connsiteY11" fmla="*/ 117657 h 243369"/>
                      <a:gd name="connsiteX12" fmla="*/ 265569 w 431629"/>
                      <a:gd name="connsiteY12" fmla="*/ 110937 h 243369"/>
                      <a:gd name="connsiteX13" fmla="*/ 242051 w 431629"/>
                      <a:gd name="connsiteY13" fmla="*/ 70620 h 243369"/>
                      <a:gd name="connsiteX14" fmla="*/ 225253 w 431629"/>
                      <a:gd name="connsiteY14" fmla="*/ 47102 h 243369"/>
                      <a:gd name="connsiteX15" fmla="*/ 258850 w 431629"/>
                      <a:gd name="connsiteY15" fmla="*/ 20224 h 243369"/>
                      <a:gd name="connsiteX16" fmla="*/ 252130 w 431629"/>
                      <a:gd name="connsiteY16" fmla="*/ 65 h 243369"/>
                      <a:gd name="connsiteX17" fmla="*/ 205095 w 431629"/>
                      <a:gd name="connsiteY17" fmla="*/ 26944 h 243369"/>
                      <a:gd name="connsiteX18" fmla="*/ 151339 w 431629"/>
                      <a:gd name="connsiteY18" fmla="*/ 37023 h 243369"/>
                      <a:gd name="connsiteX19" fmla="*/ 121102 w 431629"/>
                      <a:gd name="connsiteY19" fmla="*/ 60541 h 243369"/>
                      <a:gd name="connsiteX20" fmla="*/ 97584 w 431629"/>
                      <a:gd name="connsiteY20" fmla="*/ 60541 h 243369"/>
                      <a:gd name="connsiteX21" fmla="*/ 37109 w 431629"/>
                      <a:gd name="connsiteY21" fmla="*/ 43742 h 243369"/>
                      <a:gd name="connsiteX22" fmla="*/ 152 w 431629"/>
                      <a:gd name="connsiteY22" fmla="*/ 40383 h 243369"/>
                      <a:gd name="connsiteX23" fmla="*/ 50548 w 431629"/>
                      <a:gd name="connsiteY23" fmla="*/ 73980 h 243369"/>
                      <a:gd name="connsiteX24" fmla="*/ 60627 w 431629"/>
                      <a:gd name="connsiteY24" fmla="*/ 90779 h 243369"/>
                      <a:gd name="connsiteX25" fmla="*/ 30390 w 431629"/>
                      <a:gd name="connsiteY25" fmla="*/ 110937 h 243369"/>
                      <a:gd name="connsiteX26" fmla="*/ 16951 w 431629"/>
                      <a:gd name="connsiteY26" fmla="*/ 137816 h 243369"/>
                      <a:gd name="connsiteX27" fmla="*/ 33750 w 431629"/>
                      <a:gd name="connsiteY27" fmla="*/ 191572 h 243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431629" h="243369">
                        <a:moveTo>
                          <a:pt x="33750" y="191572"/>
                        </a:moveTo>
                        <a:cubicBezTo>
                          <a:pt x="40469" y="208930"/>
                          <a:pt x="41030" y="236369"/>
                          <a:pt x="57268" y="241968"/>
                        </a:cubicBezTo>
                        <a:cubicBezTo>
                          <a:pt x="73506" y="247567"/>
                          <a:pt x="109903" y="235248"/>
                          <a:pt x="131181" y="225169"/>
                        </a:cubicBezTo>
                        <a:cubicBezTo>
                          <a:pt x="152459" y="215090"/>
                          <a:pt x="167017" y="188772"/>
                          <a:pt x="184936" y="181492"/>
                        </a:cubicBezTo>
                        <a:cubicBezTo>
                          <a:pt x="202855" y="174212"/>
                          <a:pt x="238692" y="181492"/>
                          <a:pt x="238692" y="181492"/>
                        </a:cubicBezTo>
                        <a:cubicBezTo>
                          <a:pt x="256610" y="181492"/>
                          <a:pt x="276768" y="184292"/>
                          <a:pt x="292447" y="181492"/>
                        </a:cubicBezTo>
                        <a:cubicBezTo>
                          <a:pt x="308126" y="178692"/>
                          <a:pt x="317644" y="166934"/>
                          <a:pt x="332763" y="164694"/>
                        </a:cubicBezTo>
                        <a:cubicBezTo>
                          <a:pt x="347882" y="162454"/>
                          <a:pt x="368040" y="168053"/>
                          <a:pt x="383159" y="168053"/>
                        </a:cubicBezTo>
                        <a:cubicBezTo>
                          <a:pt x="398278" y="168053"/>
                          <a:pt x="416196" y="170854"/>
                          <a:pt x="423475" y="164694"/>
                        </a:cubicBezTo>
                        <a:cubicBezTo>
                          <a:pt x="430754" y="158534"/>
                          <a:pt x="435794" y="136696"/>
                          <a:pt x="426835" y="131096"/>
                        </a:cubicBezTo>
                        <a:cubicBezTo>
                          <a:pt x="417876" y="125496"/>
                          <a:pt x="384839" y="133336"/>
                          <a:pt x="369720" y="131096"/>
                        </a:cubicBezTo>
                        <a:cubicBezTo>
                          <a:pt x="354601" y="128856"/>
                          <a:pt x="353481" y="121017"/>
                          <a:pt x="336123" y="117657"/>
                        </a:cubicBezTo>
                        <a:cubicBezTo>
                          <a:pt x="318765" y="114297"/>
                          <a:pt x="281248" y="118777"/>
                          <a:pt x="265569" y="110937"/>
                        </a:cubicBezTo>
                        <a:cubicBezTo>
                          <a:pt x="249890" y="103097"/>
                          <a:pt x="248770" y="81259"/>
                          <a:pt x="242051" y="70620"/>
                        </a:cubicBezTo>
                        <a:cubicBezTo>
                          <a:pt x="235332" y="59981"/>
                          <a:pt x="222453" y="55501"/>
                          <a:pt x="225253" y="47102"/>
                        </a:cubicBezTo>
                        <a:cubicBezTo>
                          <a:pt x="228053" y="38703"/>
                          <a:pt x="254371" y="28063"/>
                          <a:pt x="258850" y="20224"/>
                        </a:cubicBezTo>
                        <a:cubicBezTo>
                          <a:pt x="263329" y="12385"/>
                          <a:pt x="261089" y="-1055"/>
                          <a:pt x="252130" y="65"/>
                        </a:cubicBezTo>
                        <a:cubicBezTo>
                          <a:pt x="243171" y="1185"/>
                          <a:pt x="221894" y="20784"/>
                          <a:pt x="205095" y="26944"/>
                        </a:cubicBezTo>
                        <a:cubicBezTo>
                          <a:pt x="188297" y="33104"/>
                          <a:pt x="165338" y="31424"/>
                          <a:pt x="151339" y="37023"/>
                        </a:cubicBezTo>
                        <a:cubicBezTo>
                          <a:pt x="137340" y="42622"/>
                          <a:pt x="130061" y="56621"/>
                          <a:pt x="121102" y="60541"/>
                        </a:cubicBezTo>
                        <a:cubicBezTo>
                          <a:pt x="112143" y="64461"/>
                          <a:pt x="111583" y="63341"/>
                          <a:pt x="97584" y="60541"/>
                        </a:cubicBezTo>
                        <a:cubicBezTo>
                          <a:pt x="83585" y="57741"/>
                          <a:pt x="53348" y="47102"/>
                          <a:pt x="37109" y="43742"/>
                        </a:cubicBezTo>
                        <a:cubicBezTo>
                          <a:pt x="20870" y="40382"/>
                          <a:pt x="-2088" y="35343"/>
                          <a:pt x="152" y="40383"/>
                        </a:cubicBezTo>
                        <a:cubicBezTo>
                          <a:pt x="2392" y="45423"/>
                          <a:pt x="40469" y="65581"/>
                          <a:pt x="50548" y="73980"/>
                        </a:cubicBezTo>
                        <a:cubicBezTo>
                          <a:pt x="60627" y="82379"/>
                          <a:pt x="63987" y="84619"/>
                          <a:pt x="60627" y="90779"/>
                        </a:cubicBezTo>
                        <a:cubicBezTo>
                          <a:pt x="57267" y="96938"/>
                          <a:pt x="37669" y="103098"/>
                          <a:pt x="30390" y="110937"/>
                        </a:cubicBezTo>
                        <a:cubicBezTo>
                          <a:pt x="23111" y="118776"/>
                          <a:pt x="16391" y="124937"/>
                          <a:pt x="16951" y="137816"/>
                        </a:cubicBezTo>
                        <a:cubicBezTo>
                          <a:pt x="17511" y="150695"/>
                          <a:pt x="27031" y="174214"/>
                          <a:pt x="33750" y="191572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75000"/>
                    </a:schemeClr>
                  </a:solidFill>
                  <a:ln w="4445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18" name="Freeform 517">
                    <a:extLst>
                      <a:ext uri="{FF2B5EF4-FFF2-40B4-BE49-F238E27FC236}">
                        <a16:creationId xmlns:a16="http://schemas.microsoft.com/office/drawing/2014/main" xmlns="" id="{40A84507-D0F0-1E41-B02E-3F34649B67CA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3322556" flipV="1">
                    <a:off x="4770663" y="3286910"/>
                    <a:ext cx="107066" cy="167727"/>
                  </a:xfrm>
                  <a:custGeom>
                    <a:avLst/>
                    <a:gdLst>
                      <a:gd name="connsiteX0" fmla="*/ 80944 w 160982"/>
                      <a:gd name="connsiteY0" fmla="*/ 65 h 187507"/>
                      <a:gd name="connsiteX1" fmla="*/ 17110 w 160982"/>
                      <a:gd name="connsiteY1" fmla="*/ 26943 h 187507"/>
                      <a:gd name="connsiteX2" fmla="*/ 311 w 160982"/>
                      <a:gd name="connsiteY2" fmla="*/ 87419 h 187507"/>
                      <a:gd name="connsiteX3" fmla="*/ 27189 w 160982"/>
                      <a:gd name="connsiteY3" fmla="*/ 157974 h 187507"/>
                      <a:gd name="connsiteX4" fmla="*/ 101102 w 160982"/>
                      <a:gd name="connsiteY4" fmla="*/ 184852 h 187507"/>
                      <a:gd name="connsiteX5" fmla="*/ 154858 w 160982"/>
                      <a:gd name="connsiteY5" fmla="*/ 97498 h 187507"/>
                      <a:gd name="connsiteX6" fmla="*/ 151498 w 160982"/>
                      <a:gd name="connsiteY6" fmla="*/ 33663 h 187507"/>
                      <a:gd name="connsiteX7" fmla="*/ 80944 w 160982"/>
                      <a:gd name="connsiteY7" fmla="*/ 65 h 1875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60982" h="187507">
                        <a:moveTo>
                          <a:pt x="80944" y="65"/>
                        </a:moveTo>
                        <a:cubicBezTo>
                          <a:pt x="58546" y="-1055"/>
                          <a:pt x="30549" y="12384"/>
                          <a:pt x="17110" y="26943"/>
                        </a:cubicBezTo>
                        <a:cubicBezTo>
                          <a:pt x="3671" y="41502"/>
                          <a:pt x="-1369" y="65581"/>
                          <a:pt x="311" y="87419"/>
                        </a:cubicBezTo>
                        <a:cubicBezTo>
                          <a:pt x="1991" y="109257"/>
                          <a:pt x="10391" y="141735"/>
                          <a:pt x="27189" y="157974"/>
                        </a:cubicBezTo>
                        <a:cubicBezTo>
                          <a:pt x="43987" y="174213"/>
                          <a:pt x="79824" y="194931"/>
                          <a:pt x="101102" y="184852"/>
                        </a:cubicBezTo>
                        <a:cubicBezTo>
                          <a:pt x="122380" y="174773"/>
                          <a:pt x="146459" y="122696"/>
                          <a:pt x="154858" y="97498"/>
                        </a:cubicBezTo>
                        <a:cubicBezTo>
                          <a:pt x="163257" y="72300"/>
                          <a:pt x="163817" y="49902"/>
                          <a:pt x="151498" y="33663"/>
                        </a:cubicBezTo>
                        <a:cubicBezTo>
                          <a:pt x="139179" y="17424"/>
                          <a:pt x="103342" y="1185"/>
                          <a:pt x="80944" y="6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6">
                          <a:lumMod val="20000"/>
                          <a:lumOff val="8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519" name="Freeform 518">
                  <a:extLst>
                    <a:ext uri="{FF2B5EF4-FFF2-40B4-BE49-F238E27FC236}">
                      <a16:creationId xmlns:a16="http://schemas.microsoft.com/office/drawing/2014/main" xmlns="" id="{3B7DF633-3446-004E-B64E-162296B8B84E}"/>
                    </a:ext>
                  </a:extLst>
                </p:cNvPr>
                <p:cNvSpPr/>
                <p:nvPr/>
              </p:nvSpPr>
              <p:spPr>
                <a:xfrm>
                  <a:off x="4821443" y="3052605"/>
                  <a:ext cx="227324" cy="128174"/>
                </a:xfrm>
                <a:custGeom>
                  <a:avLst/>
                  <a:gdLst>
                    <a:gd name="connsiteX0" fmla="*/ 33750 w 431629"/>
                    <a:gd name="connsiteY0" fmla="*/ 191572 h 243369"/>
                    <a:gd name="connsiteX1" fmla="*/ 57268 w 431629"/>
                    <a:gd name="connsiteY1" fmla="*/ 241968 h 243369"/>
                    <a:gd name="connsiteX2" fmla="*/ 131181 w 431629"/>
                    <a:gd name="connsiteY2" fmla="*/ 225169 h 243369"/>
                    <a:gd name="connsiteX3" fmla="*/ 184936 w 431629"/>
                    <a:gd name="connsiteY3" fmla="*/ 181492 h 243369"/>
                    <a:gd name="connsiteX4" fmla="*/ 238692 w 431629"/>
                    <a:gd name="connsiteY4" fmla="*/ 181492 h 243369"/>
                    <a:gd name="connsiteX5" fmla="*/ 292447 w 431629"/>
                    <a:gd name="connsiteY5" fmla="*/ 181492 h 243369"/>
                    <a:gd name="connsiteX6" fmla="*/ 332763 w 431629"/>
                    <a:gd name="connsiteY6" fmla="*/ 164694 h 243369"/>
                    <a:gd name="connsiteX7" fmla="*/ 383159 w 431629"/>
                    <a:gd name="connsiteY7" fmla="*/ 168053 h 243369"/>
                    <a:gd name="connsiteX8" fmla="*/ 423475 w 431629"/>
                    <a:gd name="connsiteY8" fmla="*/ 164694 h 243369"/>
                    <a:gd name="connsiteX9" fmla="*/ 426835 w 431629"/>
                    <a:gd name="connsiteY9" fmla="*/ 131096 h 243369"/>
                    <a:gd name="connsiteX10" fmla="*/ 369720 w 431629"/>
                    <a:gd name="connsiteY10" fmla="*/ 131096 h 243369"/>
                    <a:gd name="connsiteX11" fmla="*/ 336123 w 431629"/>
                    <a:gd name="connsiteY11" fmla="*/ 117657 h 243369"/>
                    <a:gd name="connsiteX12" fmla="*/ 265569 w 431629"/>
                    <a:gd name="connsiteY12" fmla="*/ 110937 h 243369"/>
                    <a:gd name="connsiteX13" fmla="*/ 242051 w 431629"/>
                    <a:gd name="connsiteY13" fmla="*/ 70620 h 243369"/>
                    <a:gd name="connsiteX14" fmla="*/ 225253 w 431629"/>
                    <a:gd name="connsiteY14" fmla="*/ 47102 h 243369"/>
                    <a:gd name="connsiteX15" fmla="*/ 258850 w 431629"/>
                    <a:gd name="connsiteY15" fmla="*/ 20224 h 243369"/>
                    <a:gd name="connsiteX16" fmla="*/ 252130 w 431629"/>
                    <a:gd name="connsiteY16" fmla="*/ 65 h 243369"/>
                    <a:gd name="connsiteX17" fmla="*/ 205095 w 431629"/>
                    <a:gd name="connsiteY17" fmla="*/ 26944 h 243369"/>
                    <a:gd name="connsiteX18" fmla="*/ 151339 w 431629"/>
                    <a:gd name="connsiteY18" fmla="*/ 37023 h 243369"/>
                    <a:gd name="connsiteX19" fmla="*/ 121102 w 431629"/>
                    <a:gd name="connsiteY19" fmla="*/ 60541 h 243369"/>
                    <a:gd name="connsiteX20" fmla="*/ 97584 w 431629"/>
                    <a:gd name="connsiteY20" fmla="*/ 60541 h 243369"/>
                    <a:gd name="connsiteX21" fmla="*/ 37109 w 431629"/>
                    <a:gd name="connsiteY21" fmla="*/ 43742 h 243369"/>
                    <a:gd name="connsiteX22" fmla="*/ 152 w 431629"/>
                    <a:gd name="connsiteY22" fmla="*/ 40383 h 243369"/>
                    <a:gd name="connsiteX23" fmla="*/ 50548 w 431629"/>
                    <a:gd name="connsiteY23" fmla="*/ 73980 h 243369"/>
                    <a:gd name="connsiteX24" fmla="*/ 60627 w 431629"/>
                    <a:gd name="connsiteY24" fmla="*/ 90779 h 243369"/>
                    <a:gd name="connsiteX25" fmla="*/ 30390 w 431629"/>
                    <a:gd name="connsiteY25" fmla="*/ 110937 h 243369"/>
                    <a:gd name="connsiteX26" fmla="*/ 16951 w 431629"/>
                    <a:gd name="connsiteY26" fmla="*/ 137816 h 243369"/>
                    <a:gd name="connsiteX27" fmla="*/ 33750 w 431629"/>
                    <a:gd name="connsiteY27" fmla="*/ 191572 h 243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31629" h="243369">
                      <a:moveTo>
                        <a:pt x="33750" y="191572"/>
                      </a:moveTo>
                      <a:cubicBezTo>
                        <a:pt x="40469" y="208930"/>
                        <a:pt x="41030" y="236369"/>
                        <a:pt x="57268" y="241968"/>
                      </a:cubicBezTo>
                      <a:cubicBezTo>
                        <a:pt x="73506" y="247567"/>
                        <a:pt x="109903" y="235248"/>
                        <a:pt x="131181" y="225169"/>
                      </a:cubicBezTo>
                      <a:cubicBezTo>
                        <a:pt x="152459" y="215090"/>
                        <a:pt x="167017" y="188772"/>
                        <a:pt x="184936" y="181492"/>
                      </a:cubicBezTo>
                      <a:cubicBezTo>
                        <a:pt x="202855" y="174212"/>
                        <a:pt x="238692" y="181492"/>
                        <a:pt x="238692" y="181492"/>
                      </a:cubicBezTo>
                      <a:cubicBezTo>
                        <a:pt x="256610" y="181492"/>
                        <a:pt x="276768" y="184292"/>
                        <a:pt x="292447" y="181492"/>
                      </a:cubicBezTo>
                      <a:cubicBezTo>
                        <a:pt x="308126" y="178692"/>
                        <a:pt x="317644" y="166934"/>
                        <a:pt x="332763" y="164694"/>
                      </a:cubicBezTo>
                      <a:cubicBezTo>
                        <a:pt x="347882" y="162454"/>
                        <a:pt x="368040" y="168053"/>
                        <a:pt x="383159" y="168053"/>
                      </a:cubicBezTo>
                      <a:cubicBezTo>
                        <a:pt x="398278" y="168053"/>
                        <a:pt x="416196" y="170854"/>
                        <a:pt x="423475" y="164694"/>
                      </a:cubicBezTo>
                      <a:cubicBezTo>
                        <a:pt x="430754" y="158534"/>
                        <a:pt x="435794" y="136696"/>
                        <a:pt x="426835" y="131096"/>
                      </a:cubicBezTo>
                      <a:cubicBezTo>
                        <a:pt x="417876" y="125496"/>
                        <a:pt x="384839" y="133336"/>
                        <a:pt x="369720" y="131096"/>
                      </a:cubicBezTo>
                      <a:cubicBezTo>
                        <a:pt x="354601" y="128856"/>
                        <a:pt x="353481" y="121017"/>
                        <a:pt x="336123" y="117657"/>
                      </a:cubicBezTo>
                      <a:cubicBezTo>
                        <a:pt x="318765" y="114297"/>
                        <a:pt x="281248" y="118777"/>
                        <a:pt x="265569" y="110937"/>
                      </a:cubicBezTo>
                      <a:cubicBezTo>
                        <a:pt x="249890" y="103097"/>
                        <a:pt x="248770" y="81259"/>
                        <a:pt x="242051" y="70620"/>
                      </a:cubicBezTo>
                      <a:cubicBezTo>
                        <a:pt x="235332" y="59981"/>
                        <a:pt x="222453" y="55501"/>
                        <a:pt x="225253" y="47102"/>
                      </a:cubicBezTo>
                      <a:cubicBezTo>
                        <a:pt x="228053" y="38703"/>
                        <a:pt x="254371" y="28063"/>
                        <a:pt x="258850" y="20224"/>
                      </a:cubicBezTo>
                      <a:cubicBezTo>
                        <a:pt x="263329" y="12385"/>
                        <a:pt x="261089" y="-1055"/>
                        <a:pt x="252130" y="65"/>
                      </a:cubicBezTo>
                      <a:cubicBezTo>
                        <a:pt x="243171" y="1185"/>
                        <a:pt x="221894" y="20784"/>
                        <a:pt x="205095" y="26944"/>
                      </a:cubicBezTo>
                      <a:cubicBezTo>
                        <a:pt x="188297" y="33104"/>
                        <a:pt x="165338" y="31424"/>
                        <a:pt x="151339" y="37023"/>
                      </a:cubicBezTo>
                      <a:cubicBezTo>
                        <a:pt x="137340" y="42622"/>
                        <a:pt x="130061" y="56621"/>
                        <a:pt x="121102" y="60541"/>
                      </a:cubicBezTo>
                      <a:cubicBezTo>
                        <a:pt x="112143" y="64461"/>
                        <a:pt x="111583" y="63341"/>
                        <a:pt x="97584" y="60541"/>
                      </a:cubicBezTo>
                      <a:cubicBezTo>
                        <a:pt x="83585" y="57741"/>
                        <a:pt x="53348" y="47102"/>
                        <a:pt x="37109" y="43742"/>
                      </a:cubicBezTo>
                      <a:cubicBezTo>
                        <a:pt x="20870" y="40382"/>
                        <a:pt x="-2088" y="35343"/>
                        <a:pt x="152" y="40383"/>
                      </a:cubicBezTo>
                      <a:cubicBezTo>
                        <a:pt x="2392" y="45423"/>
                        <a:pt x="40469" y="65581"/>
                        <a:pt x="50548" y="73980"/>
                      </a:cubicBezTo>
                      <a:cubicBezTo>
                        <a:pt x="60627" y="82379"/>
                        <a:pt x="63987" y="84619"/>
                        <a:pt x="60627" y="90779"/>
                      </a:cubicBezTo>
                      <a:cubicBezTo>
                        <a:pt x="57267" y="96938"/>
                        <a:pt x="37669" y="103098"/>
                        <a:pt x="30390" y="110937"/>
                      </a:cubicBezTo>
                      <a:cubicBezTo>
                        <a:pt x="23111" y="118776"/>
                        <a:pt x="16391" y="124937"/>
                        <a:pt x="16951" y="137816"/>
                      </a:cubicBezTo>
                      <a:cubicBezTo>
                        <a:pt x="17511" y="150695"/>
                        <a:pt x="27031" y="174214"/>
                        <a:pt x="33750" y="191572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4445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520" name="Group 519">
                  <a:extLst>
                    <a:ext uri="{FF2B5EF4-FFF2-40B4-BE49-F238E27FC236}">
                      <a16:creationId xmlns:a16="http://schemas.microsoft.com/office/drawing/2014/main" xmlns="" id="{C95E1968-9F4C-6146-AE56-026D8632197A}"/>
                    </a:ext>
                  </a:extLst>
                </p:cNvPr>
                <p:cNvGrpSpPr/>
                <p:nvPr/>
              </p:nvGrpSpPr>
              <p:grpSpPr>
                <a:xfrm rot="1188951">
                  <a:off x="5240756" y="2487101"/>
                  <a:ext cx="196906" cy="192938"/>
                  <a:chOff x="4323722" y="2394303"/>
                  <a:chExt cx="373872" cy="366339"/>
                </a:xfrm>
              </p:grpSpPr>
              <p:sp>
                <p:nvSpPr>
                  <p:cNvPr id="521" name="Freeform 520">
                    <a:extLst>
                      <a:ext uri="{FF2B5EF4-FFF2-40B4-BE49-F238E27FC236}">
                        <a16:creationId xmlns:a16="http://schemas.microsoft.com/office/drawing/2014/main" xmlns="" id="{70EA9849-AFA5-684A-A2D5-E410549AF4F7}"/>
                      </a:ext>
                    </a:extLst>
                  </p:cNvPr>
                  <p:cNvSpPr/>
                  <p:nvPr/>
                </p:nvSpPr>
                <p:spPr>
                  <a:xfrm>
                    <a:off x="4323722" y="2394303"/>
                    <a:ext cx="373872" cy="366339"/>
                  </a:xfrm>
                  <a:custGeom>
                    <a:avLst/>
                    <a:gdLst>
                      <a:gd name="connsiteX0" fmla="*/ 225320 w 373872"/>
                      <a:gd name="connsiteY0" fmla="*/ 16904 h 366339"/>
                      <a:gd name="connsiteX1" fmla="*/ 178284 w 373872"/>
                      <a:gd name="connsiteY1" fmla="*/ 43782 h 366339"/>
                      <a:gd name="connsiteX2" fmla="*/ 164845 w 373872"/>
                      <a:gd name="connsiteY2" fmla="*/ 94179 h 366339"/>
                      <a:gd name="connsiteX3" fmla="*/ 141327 w 373872"/>
                      <a:gd name="connsiteY3" fmla="*/ 127776 h 366339"/>
                      <a:gd name="connsiteX4" fmla="*/ 131248 w 373872"/>
                      <a:gd name="connsiteY4" fmla="*/ 168093 h 366339"/>
                      <a:gd name="connsiteX5" fmla="*/ 114450 w 373872"/>
                      <a:gd name="connsiteY5" fmla="*/ 181532 h 366339"/>
                      <a:gd name="connsiteX6" fmla="*/ 43896 w 373872"/>
                      <a:gd name="connsiteY6" fmla="*/ 131136 h 366339"/>
                      <a:gd name="connsiteX7" fmla="*/ 220 w 373872"/>
                      <a:gd name="connsiteY7" fmla="*/ 110977 h 366339"/>
                      <a:gd name="connsiteX8" fmla="*/ 27097 w 373872"/>
                      <a:gd name="connsiteY8" fmla="*/ 158014 h 366339"/>
                      <a:gd name="connsiteX9" fmla="*/ 30457 w 373872"/>
                      <a:gd name="connsiteY9" fmla="*/ 184892 h 366339"/>
                      <a:gd name="connsiteX10" fmla="*/ 6939 w 373872"/>
                      <a:gd name="connsiteY10" fmla="*/ 235288 h 366339"/>
                      <a:gd name="connsiteX11" fmla="*/ 40536 w 373872"/>
                      <a:gd name="connsiteY11" fmla="*/ 215130 h 366339"/>
                      <a:gd name="connsiteX12" fmla="*/ 74133 w 373872"/>
                      <a:gd name="connsiteY12" fmla="*/ 198331 h 366339"/>
                      <a:gd name="connsiteX13" fmla="*/ 114450 w 373872"/>
                      <a:gd name="connsiteY13" fmla="*/ 215130 h 366339"/>
                      <a:gd name="connsiteX14" fmla="*/ 67414 w 373872"/>
                      <a:gd name="connsiteY14" fmla="*/ 252087 h 366339"/>
                      <a:gd name="connsiteX15" fmla="*/ 64054 w 373872"/>
                      <a:gd name="connsiteY15" fmla="*/ 292404 h 366339"/>
                      <a:gd name="connsiteX16" fmla="*/ 30457 w 373872"/>
                      <a:gd name="connsiteY16" fmla="*/ 349520 h 366339"/>
                      <a:gd name="connsiteX17" fmla="*/ 77493 w 373872"/>
                      <a:gd name="connsiteY17" fmla="*/ 315923 h 366339"/>
                      <a:gd name="connsiteX18" fmla="*/ 87572 w 373872"/>
                      <a:gd name="connsiteY18" fmla="*/ 278965 h 366339"/>
                      <a:gd name="connsiteX19" fmla="*/ 137968 w 373872"/>
                      <a:gd name="connsiteY19" fmla="*/ 248727 h 366339"/>
                      <a:gd name="connsiteX20" fmla="*/ 168205 w 373872"/>
                      <a:gd name="connsiteY20" fmla="*/ 285685 h 366339"/>
                      <a:gd name="connsiteX21" fmla="*/ 158126 w 373872"/>
                      <a:gd name="connsiteY21" fmla="*/ 339441 h 366339"/>
                      <a:gd name="connsiteX22" fmla="*/ 154766 w 373872"/>
                      <a:gd name="connsiteY22" fmla="*/ 366319 h 366339"/>
                      <a:gd name="connsiteX23" fmla="*/ 178284 w 373872"/>
                      <a:gd name="connsiteY23" fmla="*/ 342801 h 366339"/>
                      <a:gd name="connsiteX24" fmla="*/ 205162 w 373872"/>
                      <a:gd name="connsiteY24" fmla="*/ 289045 h 366339"/>
                      <a:gd name="connsiteX25" fmla="*/ 232039 w 373872"/>
                      <a:gd name="connsiteY25" fmla="*/ 265526 h 366339"/>
                      <a:gd name="connsiteX26" fmla="*/ 302593 w 373872"/>
                      <a:gd name="connsiteY26" fmla="*/ 252087 h 366339"/>
                      <a:gd name="connsiteX27" fmla="*/ 342910 w 373872"/>
                      <a:gd name="connsiteY27" fmla="*/ 164734 h 366339"/>
                      <a:gd name="connsiteX28" fmla="*/ 316032 w 373872"/>
                      <a:gd name="connsiteY28" fmla="*/ 90819 h 366339"/>
                      <a:gd name="connsiteX29" fmla="*/ 366428 w 373872"/>
                      <a:gd name="connsiteY29" fmla="*/ 53862 h 366339"/>
                      <a:gd name="connsiteX30" fmla="*/ 369787 w 373872"/>
                      <a:gd name="connsiteY30" fmla="*/ 105 h 366339"/>
                      <a:gd name="connsiteX31" fmla="*/ 329471 w 373872"/>
                      <a:gd name="connsiteY31" fmla="*/ 40422 h 366339"/>
                      <a:gd name="connsiteX32" fmla="*/ 295874 w 373872"/>
                      <a:gd name="connsiteY32" fmla="*/ 50502 h 366339"/>
                      <a:gd name="connsiteX33" fmla="*/ 282435 w 373872"/>
                      <a:gd name="connsiteY33" fmla="*/ 20264 h 366339"/>
                      <a:gd name="connsiteX34" fmla="*/ 225320 w 373872"/>
                      <a:gd name="connsiteY34" fmla="*/ 16904 h 3663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73872" h="366339">
                        <a:moveTo>
                          <a:pt x="225320" y="16904"/>
                        </a:moveTo>
                        <a:cubicBezTo>
                          <a:pt x="207962" y="20824"/>
                          <a:pt x="188363" y="30903"/>
                          <a:pt x="178284" y="43782"/>
                        </a:cubicBezTo>
                        <a:cubicBezTo>
                          <a:pt x="168205" y="56661"/>
                          <a:pt x="171004" y="80180"/>
                          <a:pt x="164845" y="94179"/>
                        </a:cubicBezTo>
                        <a:cubicBezTo>
                          <a:pt x="158686" y="108178"/>
                          <a:pt x="146926" y="115457"/>
                          <a:pt x="141327" y="127776"/>
                        </a:cubicBezTo>
                        <a:cubicBezTo>
                          <a:pt x="135728" y="140095"/>
                          <a:pt x="135727" y="159134"/>
                          <a:pt x="131248" y="168093"/>
                        </a:cubicBezTo>
                        <a:cubicBezTo>
                          <a:pt x="126769" y="177052"/>
                          <a:pt x="129009" y="187691"/>
                          <a:pt x="114450" y="181532"/>
                        </a:cubicBezTo>
                        <a:cubicBezTo>
                          <a:pt x="99891" y="175373"/>
                          <a:pt x="62934" y="142895"/>
                          <a:pt x="43896" y="131136"/>
                        </a:cubicBezTo>
                        <a:cubicBezTo>
                          <a:pt x="24858" y="119377"/>
                          <a:pt x="3020" y="106497"/>
                          <a:pt x="220" y="110977"/>
                        </a:cubicBezTo>
                        <a:cubicBezTo>
                          <a:pt x="-2580" y="115457"/>
                          <a:pt x="22058" y="145695"/>
                          <a:pt x="27097" y="158014"/>
                        </a:cubicBezTo>
                        <a:cubicBezTo>
                          <a:pt x="32136" y="170333"/>
                          <a:pt x="33817" y="172013"/>
                          <a:pt x="30457" y="184892"/>
                        </a:cubicBezTo>
                        <a:cubicBezTo>
                          <a:pt x="27097" y="197771"/>
                          <a:pt x="5259" y="230248"/>
                          <a:pt x="6939" y="235288"/>
                        </a:cubicBezTo>
                        <a:cubicBezTo>
                          <a:pt x="8619" y="240328"/>
                          <a:pt x="29337" y="221289"/>
                          <a:pt x="40536" y="215130"/>
                        </a:cubicBezTo>
                        <a:cubicBezTo>
                          <a:pt x="51735" y="208971"/>
                          <a:pt x="61814" y="198331"/>
                          <a:pt x="74133" y="198331"/>
                        </a:cubicBezTo>
                        <a:cubicBezTo>
                          <a:pt x="86452" y="198331"/>
                          <a:pt x="115570" y="206171"/>
                          <a:pt x="114450" y="215130"/>
                        </a:cubicBezTo>
                        <a:cubicBezTo>
                          <a:pt x="113330" y="224089"/>
                          <a:pt x="75813" y="239208"/>
                          <a:pt x="67414" y="252087"/>
                        </a:cubicBezTo>
                        <a:cubicBezTo>
                          <a:pt x="59015" y="264966"/>
                          <a:pt x="70213" y="276165"/>
                          <a:pt x="64054" y="292404"/>
                        </a:cubicBezTo>
                        <a:cubicBezTo>
                          <a:pt x="57895" y="308643"/>
                          <a:pt x="28217" y="345600"/>
                          <a:pt x="30457" y="349520"/>
                        </a:cubicBezTo>
                        <a:cubicBezTo>
                          <a:pt x="32697" y="353440"/>
                          <a:pt x="67974" y="327682"/>
                          <a:pt x="77493" y="315923"/>
                        </a:cubicBezTo>
                        <a:cubicBezTo>
                          <a:pt x="87012" y="304164"/>
                          <a:pt x="77493" y="290164"/>
                          <a:pt x="87572" y="278965"/>
                        </a:cubicBezTo>
                        <a:cubicBezTo>
                          <a:pt x="97651" y="267766"/>
                          <a:pt x="124529" y="247607"/>
                          <a:pt x="137968" y="248727"/>
                        </a:cubicBezTo>
                        <a:cubicBezTo>
                          <a:pt x="151407" y="249847"/>
                          <a:pt x="164845" y="270566"/>
                          <a:pt x="168205" y="285685"/>
                        </a:cubicBezTo>
                        <a:cubicBezTo>
                          <a:pt x="171565" y="300804"/>
                          <a:pt x="160366" y="326002"/>
                          <a:pt x="158126" y="339441"/>
                        </a:cubicBezTo>
                        <a:cubicBezTo>
                          <a:pt x="155886" y="352880"/>
                          <a:pt x="151406" y="365759"/>
                          <a:pt x="154766" y="366319"/>
                        </a:cubicBezTo>
                        <a:cubicBezTo>
                          <a:pt x="158126" y="366879"/>
                          <a:pt x="169885" y="355680"/>
                          <a:pt x="178284" y="342801"/>
                        </a:cubicBezTo>
                        <a:cubicBezTo>
                          <a:pt x="186683" y="329922"/>
                          <a:pt x="196203" y="301924"/>
                          <a:pt x="205162" y="289045"/>
                        </a:cubicBezTo>
                        <a:cubicBezTo>
                          <a:pt x="214121" y="276166"/>
                          <a:pt x="215801" y="271686"/>
                          <a:pt x="232039" y="265526"/>
                        </a:cubicBezTo>
                        <a:cubicBezTo>
                          <a:pt x="248277" y="259366"/>
                          <a:pt x="284115" y="268886"/>
                          <a:pt x="302593" y="252087"/>
                        </a:cubicBezTo>
                        <a:cubicBezTo>
                          <a:pt x="321072" y="235288"/>
                          <a:pt x="340670" y="191612"/>
                          <a:pt x="342910" y="164734"/>
                        </a:cubicBezTo>
                        <a:cubicBezTo>
                          <a:pt x="345150" y="137856"/>
                          <a:pt x="312112" y="109298"/>
                          <a:pt x="316032" y="90819"/>
                        </a:cubicBezTo>
                        <a:cubicBezTo>
                          <a:pt x="319952" y="72340"/>
                          <a:pt x="357469" y="68981"/>
                          <a:pt x="366428" y="53862"/>
                        </a:cubicBezTo>
                        <a:cubicBezTo>
                          <a:pt x="375387" y="38743"/>
                          <a:pt x="375946" y="2345"/>
                          <a:pt x="369787" y="105"/>
                        </a:cubicBezTo>
                        <a:cubicBezTo>
                          <a:pt x="363628" y="-2135"/>
                          <a:pt x="341790" y="32023"/>
                          <a:pt x="329471" y="40422"/>
                        </a:cubicBezTo>
                        <a:cubicBezTo>
                          <a:pt x="317152" y="48821"/>
                          <a:pt x="303713" y="53862"/>
                          <a:pt x="295874" y="50502"/>
                        </a:cubicBezTo>
                        <a:cubicBezTo>
                          <a:pt x="288035" y="47142"/>
                          <a:pt x="288595" y="30903"/>
                          <a:pt x="282435" y="20264"/>
                        </a:cubicBezTo>
                        <a:cubicBezTo>
                          <a:pt x="276276" y="9625"/>
                          <a:pt x="242678" y="12984"/>
                          <a:pt x="225320" y="16904"/>
                        </a:cubicBezTo>
                        <a:close/>
                      </a:path>
                    </a:pathLst>
                  </a:custGeom>
                  <a:solidFill>
                    <a:srgbClr val="E46C0A"/>
                  </a:solidFill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22" name="Freeform 521">
                    <a:extLst>
                      <a:ext uri="{FF2B5EF4-FFF2-40B4-BE49-F238E27FC236}">
                        <a16:creationId xmlns:a16="http://schemas.microsoft.com/office/drawing/2014/main" xmlns="" id="{0BD5D071-BFB1-E44A-9695-4DE6EBB486A5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flipV="1">
                    <a:off x="4494976" y="2447597"/>
                    <a:ext cx="144000" cy="167727"/>
                  </a:xfrm>
                  <a:custGeom>
                    <a:avLst/>
                    <a:gdLst>
                      <a:gd name="connsiteX0" fmla="*/ 80944 w 160982"/>
                      <a:gd name="connsiteY0" fmla="*/ 65 h 187507"/>
                      <a:gd name="connsiteX1" fmla="*/ 17110 w 160982"/>
                      <a:gd name="connsiteY1" fmla="*/ 26943 h 187507"/>
                      <a:gd name="connsiteX2" fmla="*/ 311 w 160982"/>
                      <a:gd name="connsiteY2" fmla="*/ 87419 h 187507"/>
                      <a:gd name="connsiteX3" fmla="*/ 27189 w 160982"/>
                      <a:gd name="connsiteY3" fmla="*/ 157974 h 187507"/>
                      <a:gd name="connsiteX4" fmla="*/ 101102 w 160982"/>
                      <a:gd name="connsiteY4" fmla="*/ 184852 h 187507"/>
                      <a:gd name="connsiteX5" fmla="*/ 154858 w 160982"/>
                      <a:gd name="connsiteY5" fmla="*/ 97498 h 187507"/>
                      <a:gd name="connsiteX6" fmla="*/ 151498 w 160982"/>
                      <a:gd name="connsiteY6" fmla="*/ 33663 h 187507"/>
                      <a:gd name="connsiteX7" fmla="*/ 80944 w 160982"/>
                      <a:gd name="connsiteY7" fmla="*/ 65 h 1875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60982" h="187507">
                        <a:moveTo>
                          <a:pt x="80944" y="65"/>
                        </a:moveTo>
                        <a:cubicBezTo>
                          <a:pt x="58546" y="-1055"/>
                          <a:pt x="30549" y="12384"/>
                          <a:pt x="17110" y="26943"/>
                        </a:cubicBezTo>
                        <a:cubicBezTo>
                          <a:pt x="3671" y="41502"/>
                          <a:pt x="-1369" y="65581"/>
                          <a:pt x="311" y="87419"/>
                        </a:cubicBezTo>
                        <a:cubicBezTo>
                          <a:pt x="1991" y="109257"/>
                          <a:pt x="10391" y="141735"/>
                          <a:pt x="27189" y="157974"/>
                        </a:cubicBezTo>
                        <a:cubicBezTo>
                          <a:pt x="43987" y="174213"/>
                          <a:pt x="79824" y="194931"/>
                          <a:pt x="101102" y="184852"/>
                        </a:cubicBezTo>
                        <a:cubicBezTo>
                          <a:pt x="122380" y="174773"/>
                          <a:pt x="146459" y="122696"/>
                          <a:pt x="154858" y="97498"/>
                        </a:cubicBezTo>
                        <a:cubicBezTo>
                          <a:pt x="163257" y="72300"/>
                          <a:pt x="163817" y="49902"/>
                          <a:pt x="151498" y="33663"/>
                        </a:cubicBezTo>
                        <a:cubicBezTo>
                          <a:pt x="139179" y="17424"/>
                          <a:pt x="103342" y="1185"/>
                          <a:pt x="80944" y="6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6">
                          <a:lumMod val="20000"/>
                          <a:lumOff val="8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523" name="Freeform 522">
                  <a:extLst>
                    <a:ext uri="{FF2B5EF4-FFF2-40B4-BE49-F238E27FC236}">
                      <a16:creationId xmlns:a16="http://schemas.microsoft.com/office/drawing/2014/main" xmlns="" id="{855F9A19-E255-3F41-AA41-766A0272B6C2}"/>
                    </a:ext>
                  </a:extLst>
                </p:cNvPr>
                <p:cNvSpPr/>
                <p:nvPr/>
              </p:nvSpPr>
              <p:spPr>
                <a:xfrm rot="9219584">
                  <a:off x="4614210" y="2799627"/>
                  <a:ext cx="196906" cy="192938"/>
                </a:xfrm>
                <a:custGeom>
                  <a:avLst/>
                  <a:gdLst>
                    <a:gd name="connsiteX0" fmla="*/ 225320 w 373872"/>
                    <a:gd name="connsiteY0" fmla="*/ 16904 h 366339"/>
                    <a:gd name="connsiteX1" fmla="*/ 178284 w 373872"/>
                    <a:gd name="connsiteY1" fmla="*/ 43782 h 366339"/>
                    <a:gd name="connsiteX2" fmla="*/ 164845 w 373872"/>
                    <a:gd name="connsiteY2" fmla="*/ 94179 h 366339"/>
                    <a:gd name="connsiteX3" fmla="*/ 141327 w 373872"/>
                    <a:gd name="connsiteY3" fmla="*/ 127776 h 366339"/>
                    <a:gd name="connsiteX4" fmla="*/ 131248 w 373872"/>
                    <a:gd name="connsiteY4" fmla="*/ 168093 h 366339"/>
                    <a:gd name="connsiteX5" fmla="*/ 114450 w 373872"/>
                    <a:gd name="connsiteY5" fmla="*/ 181532 h 366339"/>
                    <a:gd name="connsiteX6" fmla="*/ 43896 w 373872"/>
                    <a:gd name="connsiteY6" fmla="*/ 131136 h 366339"/>
                    <a:gd name="connsiteX7" fmla="*/ 220 w 373872"/>
                    <a:gd name="connsiteY7" fmla="*/ 110977 h 366339"/>
                    <a:gd name="connsiteX8" fmla="*/ 27097 w 373872"/>
                    <a:gd name="connsiteY8" fmla="*/ 158014 h 366339"/>
                    <a:gd name="connsiteX9" fmla="*/ 30457 w 373872"/>
                    <a:gd name="connsiteY9" fmla="*/ 184892 h 366339"/>
                    <a:gd name="connsiteX10" fmla="*/ 6939 w 373872"/>
                    <a:gd name="connsiteY10" fmla="*/ 235288 h 366339"/>
                    <a:gd name="connsiteX11" fmla="*/ 40536 w 373872"/>
                    <a:gd name="connsiteY11" fmla="*/ 215130 h 366339"/>
                    <a:gd name="connsiteX12" fmla="*/ 74133 w 373872"/>
                    <a:gd name="connsiteY12" fmla="*/ 198331 h 366339"/>
                    <a:gd name="connsiteX13" fmla="*/ 114450 w 373872"/>
                    <a:gd name="connsiteY13" fmla="*/ 215130 h 366339"/>
                    <a:gd name="connsiteX14" fmla="*/ 67414 w 373872"/>
                    <a:gd name="connsiteY14" fmla="*/ 252087 h 366339"/>
                    <a:gd name="connsiteX15" fmla="*/ 64054 w 373872"/>
                    <a:gd name="connsiteY15" fmla="*/ 292404 h 366339"/>
                    <a:gd name="connsiteX16" fmla="*/ 30457 w 373872"/>
                    <a:gd name="connsiteY16" fmla="*/ 349520 h 366339"/>
                    <a:gd name="connsiteX17" fmla="*/ 77493 w 373872"/>
                    <a:gd name="connsiteY17" fmla="*/ 315923 h 366339"/>
                    <a:gd name="connsiteX18" fmla="*/ 87572 w 373872"/>
                    <a:gd name="connsiteY18" fmla="*/ 278965 h 366339"/>
                    <a:gd name="connsiteX19" fmla="*/ 137968 w 373872"/>
                    <a:gd name="connsiteY19" fmla="*/ 248727 h 366339"/>
                    <a:gd name="connsiteX20" fmla="*/ 168205 w 373872"/>
                    <a:gd name="connsiteY20" fmla="*/ 285685 h 366339"/>
                    <a:gd name="connsiteX21" fmla="*/ 158126 w 373872"/>
                    <a:gd name="connsiteY21" fmla="*/ 339441 h 366339"/>
                    <a:gd name="connsiteX22" fmla="*/ 154766 w 373872"/>
                    <a:gd name="connsiteY22" fmla="*/ 366319 h 366339"/>
                    <a:gd name="connsiteX23" fmla="*/ 178284 w 373872"/>
                    <a:gd name="connsiteY23" fmla="*/ 342801 h 366339"/>
                    <a:gd name="connsiteX24" fmla="*/ 205162 w 373872"/>
                    <a:gd name="connsiteY24" fmla="*/ 289045 h 366339"/>
                    <a:gd name="connsiteX25" fmla="*/ 232039 w 373872"/>
                    <a:gd name="connsiteY25" fmla="*/ 265526 h 366339"/>
                    <a:gd name="connsiteX26" fmla="*/ 302593 w 373872"/>
                    <a:gd name="connsiteY26" fmla="*/ 252087 h 366339"/>
                    <a:gd name="connsiteX27" fmla="*/ 342910 w 373872"/>
                    <a:gd name="connsiteY27" fmla="*/ 164734 h 366339"/>
                    <a:gd name="connsiteX28" fmla="*/ 316032 w 373872"/>
                    <a:gd name="connsiteY28" fmla="*/ 90819 h 366339"/>
                    <a:gd name="connsiteX29" fmla="*/ 366428 w 373872"/>
                    <a:gd name="connsiteY29" fmla="*/ 53862 h 366339"/>
                    <a:gd name="connsiteX30" fmla="*/ 369787 w 373872"/>
                    <a:gd name="connsiteY30" fmla="*/ 105 h 366339"/>
                    <a:gd name="connsiteX31" fmla="*/ 329471 w 373872"/>
                    <a:gd name="connsiteY31" fmla="*/ 40422 h 366339"/>
                    <a:gd name="connsiteX32" fmla="*/ 295874 w 373872"/>
                    <a:gd name="connsiteY32" fmla="*/ 50502 h 366339"/>
                    <a:gd name="connsiteX33" fmla="*/ 282435 w 373872"/>
                    <a:gd name="connsiteY33" fmla="*/ 20264 h 366339"/>
                    <a:gd name="connsiteX34" fmla="*/ 225320 w 373872"/>
                    <a:gd name="connsiteY34" fmla="*/ 16904 h 366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73872" h="366339">
                      <a:moveTo>
                        <a:pt x="225320" y="16904"/>
                      </a:moveTo>
                      <a:cubicBezTo>
                        <a:pt x="207962" y="20824"/>
                        <a:pt x="188363" y="30903"/>
                        <a:pt x="178284" y="43782"/>
                      </a:cubicBezTo>
                      <a:cubicBezTo>
                        <a:pt x="168205" y="56661"/>
                        <a:pt x="171004" y="80180"/>
                        <a:pt x="164845" y="94179"/>
                      </a:cubicBezTo>
                      <a:cubicBezTo>
                        <a:pt x="158686" y="108178"/>
                        <a:pt x="146926" y="115457"/>
                        <a:pt x="141327" y="127776"/>
                      </a:cubicBezTo>
                      <a:cubicBezTo>
                        <a:pt x="135728" y="140095"/>
                        <a:pt x="135727" y="159134"/>
                        <a:pt x="131248" y="168093"/>
                      </a:cubicBezTo>
                      <a:cubicBezTo>
                        <a:pt x="126769" y="177052"/>
                        <a:pt x="129009" y="187691"/>
                        <a:pt x="114450" y="181532"/>
                      </a:cubicBezTo>
                      <a:cubicBezTo>
                        <a:pt x="99891" y="175373"/>
                        <a:pt x="62934" y="142895"/>
                        <a:pt x="43896" y="131136"/>
                      </a:cubicBezTo>
                      <a:cubicBezTo>
                        <a:pt x="24858" y="119377"/>
                        <a:pt x="3020" y="106497"/>
                        <a:pt x="220" y="110977"/>
                      </a:cubicBezTo>
                      <a:cubicBezTo>
                        <a:pt x="-2580" y="115457"/>
                        <a:pt x="22058" y="145695"/>
                        <a:pt x="27097" y="158014"/>
                      </a:cubicBezTo>
                      <a:cubicBezTo>
                        <a:pt x="32136" y="170333"/>
                        <a:pt x="33817" y="172013"/>
                        <a:pt x="30457" y="184892"/>
                      </a:cubicBezTo>
                      <a:cubicBezTo>
                        <a:pt x="27097" y="197771"/>
                        <a:pt x="5259" y="230248"/>
                        <a:pt x="6939" y="235288"/>
                      </a:cubicBezTo>
                      <a:cubicBezTo>
                        <a:pt x="8619" y="240328"/>
                        <a:pt x="29337" y="221289"/>
                        <a:pt x="40536" y="215130"/>
                      </a:cubicBezTo>
                      <a:cubicBezTo>
                        <a:pt x="51735" y="208971"/>
                        <a:pt x="61814" y="198331"/>
                        <a:pt x="74133" y="198331"/>
                      </a:cubicBezTo>
                      <a:cubicBezTo>
                        <a:pt x="86452" y="198331"/>
                        <a:pt x="115570" y="206171"/>
                        <a:pt x="114450" y="215130"/>
                      </a:cubicBezTo>
                      <a:cubicBezTo>
                        <a:pt x="113330" y="224089"/>
                        <a:pt x="75813" y="239208"/>
                        <a:pt x="67414" y="252087"/>
                      </a:cubicBezTo>
                      <a:cubicBezTo>
                        <a:pt x="59015" y="264966"/>
                        <a:pt x="70213" y="276165"/>
                        <a:pt x="64054" y="292404"/>
                      </a:cubicBezTo>
                      <a:cubicBezTo>
                        <a:pt x="57895" y="308643"/>
                        <a:pt x="28217" y="345600"/>
                        <a:pt x="30457" y="349520"/>
                      </a:cubicBezTo>
                      <a:cubicBezTo>
                        <a:pt x="32697" y="353440"/>
                        <a:pt x="67974" y="327682"/>
                        <a:pt x="77493" y="315923"/>
                      </a:cubicBezTo>
                      <a:cubicBezTo>
                        <a:pt x="87012" y="304164"/>
                        <a:pt x="77493" y="290164"/>
                        <a:pt x="87572" y="278965"/>
                      </a:cubicBezTo>
                      <a:cubicBezTo>
                        <a:pt x="97651" y="267766"/>
                        <a:pt x="124529" y="247607"/>
                        <a:pt x="137968" y="248727"/>
                      </a:cubicBezTo>
                      <a:cubicBezTo>
                        <a:pt x="151407" y="249847"/>
                        <a:pt x="164845" y="270566"/>
                        <a:pt x="168205" y="285685"/>
                      </a:cubicBezTo>
                      <a:cubicBezTo>
                        <a:pt x="171565" y="300804"/>
                        <a:pt x="160366" y="326002"/>
                        <a:pt x="158126" y="339441"/>
                      </a:cubicBezTo>
                      <a:cubicBezTo>
                        <a:pt x="155886" y="352880"/>
                        <a:pt x="151406" y="365759"/>
                        <a:pt x="154766" y="366319"/>
                      </a:cubicBezTo>
                      <a:cubicBezTo>
                        <a:pt x="158126" y="366879"/>
                        <a:pt x="169885" y="355680"/>
                        <a:pt x="178284" y="342801"/>
                      </a:cubicBezTo>
                      <a:cubicBezTo>
                        <a:pt x="186683" y="329922"/>
                        <a:pt x="196203" y="301924"/>
                        <a:pt x="205162" y="289045"/>
                      </a:cubicBezTo>
                      <a:cubicBezTo>
                        <a:pt x="214121" y="276166"/>
                        <a:pt x="215801" y="271686"/>
                        <a:pt x="232039" y="265526"/>
                      </a:cubicBezTo>
                      <a:cubicBezTo>
                        <a:pt x="248277" y="259366"/>
                        <a:pt x="284115" y="268886"/>
                        <a:pt x="302593" y="252087"/>
                      </a:cubicBezTo>
                      <a:cubicBezTo>
                        <a:pt x="321072" y="235288"/>
                        <a:pt x="340670" y="191612"/>
                        <a:pt x="342910" y="164734"/>
                      </a:cubicBezTo>
                      <a:cubicBezTo>
                        <a:pt x="345150" y="137856"/>
                        <a:pt x="312112" y="109298"/>
                        <a:pt x="316032" y="90819"/>
                      </a:cubicBezTo>
                      <a:cubicBezTo>
                        <a:pt x="319952" y="72340"/>
                        <a:pt x="357469" y="68981"/>
                        <a:pt x="366428" y="53862"/>
                      </a:cubicBezTo>
                      <a:cubicBezTo>
                        <a:pt x="375387" y="38743"/>
                        <a:pt x="375946" y="2345"/>
                        <a:pt x="369787" y="105"/>
                      </a:cubicBezTo>
                      <a:cubicBezTo>
                        <a:pt x="363628" y="-2135"/>
                        <a:pt x="341790" y="32023"/>
                        <a:pt x="329471" y="40422"/>
                      </a:cubicBezTo>
                      <a:cubicBezTo>
                        <a:pt x="317152" y="48821"/>
                        <a:pt x="303713" y="53862"/>
                        <a:pt x="295874" y="50502"/>
                      </a:cubicBezTo>
                      <a:cubicBezTo>
                        <a:pt x="288035" y="47142"/>
                        <a:pt x="288595" y="30903"/>
                        <a:pt x="282435" y="20264"/>
                      </a:cubicBezTo>
                      <a:cubicBezTo>
                        <a:pt x="276276" y="9625"/>
                        <a:pt x="242678" y="12984"/>
                        <a:pt x="225320" y="16904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3175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524" name="Group 523">
                  <a:extLst>
                    <a:ext uri="{FF2B5EF4-FFF2-40B4-BE49-F238E27FC236}">
                      <a16:creationId xmlns:a16="http://schemas.microsoft.com/office/drawing/2014/main" xmlns="" id="{50BD1AA1-0C70-EB49-AF0B-51B118B52A62}"/>
                    </a:ext>
                  </a:extLst>
                </p:cNvPr>
                <p:cNvGrpSpPr/>
                <p:nvPr/>
              </p:nvGrpSpPr>
              <p:grpSpPr>
                <a:xfrm rot="17926537">
                  <a:off x="5483332" y="2555950"/>
                  <a:ext cx="227324" cy="128174"/>
                  <a:chOff x="4697594" y="3232341"/>
                  <a:chExt cx="431629" cy="243369"/>
                </a:xfrm>
              </p:grpSpPr>
              <p:sp>
                <p:nvSpPr>
                  <p:cNvPr id="525" name="Freeform 524">
                    <a:extLst>
                      <a:ext uri="{FF2B5EF4-FFF2-40B4-BE49-F238E27FC236}">
                        <a16:creationId xmlns:a16="http://schemas.microsoft.com/office/drawing/2014/main" xmlns="" id="{222A10D3-83FE-CA47-8C6C-BA9AD6B83350}"/>
                      </a:ext>
                    </a:extLst>
                  </p:cNvPr>
                  <p:cNvSpPr/>
                  <p:nvPr/>
                </p:nvSpPr>
                <p:spPr>
                  <a:xfrm>
                    <a:off x="4697594" y="3232341"/>
                    <a:ext cx="431629" cy="243369"/>
                  </a:xfrm>
                  <a:custGeom>
                    <a:avLst/>
                    <a:gdLst>
                      <a:gd name="connsiteX0" fmla="*/ 33750 w 431629"/>
                      <a:gd name="connsiteY0" fmla="*/ 191572 h 243369"/>
                      <a:gd name="connsiteX1" fmla="*/ 57268 w 431629"/>
                      <a:gd name="connsiteY1" fmla="*/ 241968 h 243369"/>
                      <a:gd name="connsiteX2" fmla="*/ 131181 w 431629"/>
                      <a:gd name="connsiteY2" fmla="*/ 225169 h 243369"/>
                      <a:gd name="connsiteX3" fmla="*/ 184936 w 431629"/>
                      <a:gd name="connsiteY3" fmla="*/ 181492 h 243369"/>
                      <a:gd name="connsiteX4" fmla="*/ 238692 w 431629"/>
                      <a:gd name="connsiteY4" fmla="*/ 181492 h 243369"/>
                      <a:gd name="connsiteX5" fmla="*/ 292447 w 431629"/>
                      <a:gd name="connsiteY5" fmla="*/ 181492 h 243369"/>
                      <a:gd name="connsiteX6" fmla="*/ 332763 w 431629"/>
                      <a:gd name="connsiteY6" fmla="*/ 164694 h 243369"/>
                      <a:gd name="connsiteX7" fmla="*/ 383159 w 431629"/>
                      <a:gd name="connsiteY7" fmla="*/ 168053 h 243369"/>
                      <a:gd name="connsiteX8" fmla="*/ 423475 w 431629"/>
                      <a:gd name="connsiteY8" fmla="*/ 164694 h 243369"/>
                      <a:gd name="connsiteX9" fmla="*/ 426835 w 431629"/>
                      <a:gd name="connsiteY9" fmla="*/ 131096 h 243369"/>
                      <a:gd name="connsiteX10" fmla="*/ 369720 w 431629"/>
                      <a:gd name="connsiteY10" fmla="*/ 131096 h 243369"/>
                      <a:gd name="connsiteX11" fmla="*/ 336123 w 431629"/>
                      <a:gd name="connsiteY11" fmla="*/ 117657 h 243369"/>
                      <a:gd name="connsiteX12" fmla="*/ 265569 w 431629"/>
                      <a:gd name="connsiteY12" fmla="*/ 110937 h 243369"/>
                      <a:gd name="connsiteX13" fmla="*/ 242051 w 431629"/>
                      <a:gd name="connsiteY13" fmla="*/ 70620 h 243369"/>
                      <a:gd name="connsiteX14" fmla="*/ 225253 w 431629"/>
                      <a:gd name="connsiteY14" fmla="*/ 47102 h 243369"/>
                      <a:gd name="connsiteX15" fmla="*/ 258850 w 431629"/>
                      <a:gd name="connsiteY15" fmla="*/ 20224 h 243369"/>
                      <a:gd name="connsiteX16" fmla="*/ 252130 w 431629"/>
                      <a:gd name="connsiteY16" fmla="*/ 65 h 243369"/>
                      <a:gd name="connsiteX17" fmla="*/ 205095 w 431629"/>
                      <a:gd name="connsiteY17" fmla="*/ 26944 h 243369"/>
                      <a:gd name="connsiteX18" fmla="*/ 151339 w 431629"/>
                      <a:gd name="connsiteY18" fmla="*/ 37023 h 243369"/>
                      <a:gd name="connsiteX19" fmla="*/ 121102 w 431629"/>
                      <a:gd name="connsiteY19" fmla="*/ 60541 h 243369"/>
                      <a:gd name="connsiteX20" fmla="*/ 97584 w 431629"/>
                      <a:gd name="connsiteY20" fmla="*/ 60541 h 243369"/>
                      <a:gd name="connsiteX21" fmla="*/ 37109 w 431629"/>
                      <a:gd name="connsiteY21" fmla="*/ 43742 h 243369"/>
                      <a:gd name="connsiteX22" fmla="*/ 152 w 431629"/>
                      <a:gd name="connsiteY22" fmla="*/ 40383 h 243369"/>
                      <a:gd name="connsiteX23" fmla="*/ 50548 w 431629"/>
                      <a:gd name="connsiteY23" fmla="*/ 73980 h 243369"/>
                      <a:gd name="connsiteX24" fmla="*/ 60627 w 431629"/>
                      <a:gd name="connsiteY24" fmla="*/ 90779 h 243369"/>
                      <a:gd name="connsiteX25" fmla="*/ 30390 w 431629"/>
                      <a:gd name="connsiteY25" fmla="*/ 110937 h 243369"/>
                      <a:gd name="connsiteX26" fmla="*/ 16951 w 431629"/>
                      <a:gd name="connsiteY26" fmla="*/ 137816 h 243369"/>
                      <a:gd name="connsiteX27" fmla="*/ 33750 w 431629"/>
                      <a:gd name="connsiteY27" fmla="*/ 191572 h 243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431629" h="243369">
                        <a:moveTo>
                          <a:pt x="33750" y="191572"/>
                        </a:moveTo>
                        <a:cubicBezTo>
                          <a:pt x="40469" y="208930"/>
                          <a:pt x="41030" y="236369"/>
                          <a:pt x="57268" y="241968"/>
                        </a:cubicBezTo>
                        <a:cubicBezTo>
                          <a:pt x="73506" y="247567"/>
                          <a:pt x="109903" y="235248"/>
                          <a:pt x="131181" y="225169"/>
                        </a:cubicBezTo>
                        <a:cubicBezTo>
                          <a:pt x="152459" y="215090"/>
                          <a:pt x="167017" y="188772"/>
                          <a:pt x="184936" y="181492"/>
                        </a:cubicBezTo>
                        <a:cubicBezTo>
                          <a:pt x="202855" y="174212"/>
                          <a:pt x="238692" y="181492"/>
                          <a:pt x="238692" y="181492"/>
                        </a:cubicBezTo>
                        <a:cubicBezTo>
                          <a:pt x="256610" y="181492"/>
                          <a:pt x="276768" y="184292"/>
                          <a:pt x="292447" y="181492"/>
                        </a:cubicBezTo>
                        <a:cubicBezTo>
                          <a:pt x="308126" y="178692"/>
                          <a:pt x="317644" y="166934"/>
                          <a:pt x="332763" y="164694"/>
                        </a:cubicBezTo>
                        <a:cubicBezTo>
                          <a:pt x="347882" y="162454"/>
                          <a:pt x="368040" y="168053"/>
                          <a:pt x="383159" y="168053"/>
                        </a:cubicBezTo>
                        <a:cubicBezTo>
                          <a:pt x="398278" y="168053"/>
                          <a:pt x="416196" y="170854"/>
                          <a:pt x="423475" y="164694"/>
                        </a:cubicBezTo>
                        <a:cubicBezTo>
                          <a:pt x="430754" y="158534"/>
                          <a:pt x="435794" y="136696"/>
                          <a:pt x="426835" y="131096"/>
                        </a:cubicBezTo>
                        <a:cubicBezTo>
                          <a:pt x="417876" y="125496"/>
                          <a:pt x="384839" y="133336"/>
                          <a:pt x="369720" y="131096"/>
                        </a:cubicBezTo>
                        <a:cubicBezTo>
                          <a:pt x="354601" y="128856"/>
                          <a:pt x="353481" y="121017"/>
                          <a:pt x="336123" y="117657"/>
                        </a:cubicBezTo>
                        <a:cubicBezTo>
                          <a:pt x="318765" y="114297"/>
                          <a:pt x="281248" y="118777"/>
                          <a:pt x="265569" y="110937"/>
                        </a:cubicBezTo>
                        <a:cubicBezTo>
                          <a:pt x="249890" y="103097"/>
                          <a:pt x="248770" y="81259"/>
                          <a:pt x="242051" y="70620"/>
                        </a:cubicBezTo>
                        <a:cubicBezTo>
                          <a:pt x="235332" y="59981"/>
                          <a:pt x="222453" y="55501"/>
                          <a:pt x="225253" y="47102"/>
                        </a:cubicBezTo>
                        <a:cubicBezTo>
                          <a:pt x="228053" y="38703"/>
                          <a:pt x="254371" y="28063"/>
                          <a:pt x="258850" y="20224"/>
                        </a:cubicBezTo>
                        <a:cubicBezTo>
                          <a:pt x="263329" y="12385"/>
                          <a:pt x="261089" y="-1055"/>
                          <a:pt x="252130" y="65"/>
                        </a:cubicBezTo>
                        <a:cubicBezTo>
                          <a:pt x="243171" y="1185"/>
                          <a:pt x="221894" y="20784"/>
                          <a:pt x="205095" y="26944"/>
                        </a:cubicBezTo>
                        <a:cubicBezTo>
                          <a:pt x="188297" y="33104"/>
                          <a:pt x="165338" y="31424"/>
                          <a:pt x="151339" y="37023"/>
                        </a:cubicBezTo>
                        <a:cubicBezTo>
                          <a:pt x="137340" y="42622"/>
                          <a:pt x="130061" y="56621"/>
                          <a:pt x="121102" y="60541"/>
                        </a:cubicBezTo>
                        <a:cubicBezTo>
                          <a:pt x="112143" y="64461"/>
                          <a:pt x="111583" y="63341"/>
                          <a:pt x="97584" y="60541"/>
                        </a:cubicBezTo>
                        <a:cubicBezTo>
                          <a:pt x="83585" y="57741"/>
                          <a:pt x="53348" y="47102"/>
                          <a:pt x="37109" y="43742"/>
                        </a:cubicBezTo>
                        <a:cubicBezTo>
                          <a:pt x="20870" y="40382"/>
                          <a:pt x="-2088" y="35343"/>
                          <a:pt x="152" y="40383"/>
                        </a:cubicBezTo>
                        <a:cubicBezTo>
                          <a:pt x="2392" y="45423"/>
                          <a:pt x="40469" y="65581"/>
                          <a:pt x="50548" y="73980"/>
                        </a:cubicBezTo>
                        <a:cubicBezTo>
                          <a:pt x="60627" y="82379"/>
                          <a:pt x="63987" y="84619"/>
                          <a:pt x="60627" y="90779"/>
                        </a:cubicBezTo>
                        <a:cubicBezTo>
                          <a:pt x="57267" y="96938"/>
                          <a:pt x="37669" y="103098"/>
                          <a:pt x="30390" y="110937"/>
                        </a:cubicBezTo>
                        <a:cubicBezTo>
                          <a:pt x="23111" y="118776"/>
                          <a:pt x="16391" y="124937"/>
                          <a:pt x="16951" y="137816"/>
                        </a:cubicBezTo>
                        <a:cubicBezTo>
                          <a:pt x="17511" y="150695"/>
                          <a:pt x="27031" y="174214"/>
                          <a:pt x="33750" y="191572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75000"/>
                    </a:schemeClr>
                  </a:solidFill>
                  <a:ln w="4445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26" name="Freeform 525">
                    <a:extLst>
                      <a:ext uri="{FF2B5EF4-FFF2-40B4-BE49-F238E27FC236}">
                        <a16:creationId xmlns:a16="http://schemas.microsoft.com/office/drawing/2014/main" xmlns="" id="{CA7DCA1B-AADD-8144-94E4-2CB5F1E46B51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3322556" flipV="1">
                    <a:off x="4770663" y="3286910"/>
                    <a:ext cx="107066" cy="167727"/>
                  </a:xfrm>
                  <a:custGeom>
                    <a:avLst/>
                    <a:gdLst>
                      <a:gd name="connsiteX0" fmla="*/ 80944 w 160982"/>
                      <a:gd name="connsiteY0" fmla="*/ 65 h 187507"/>
                      <a:gd name="connsiteX1" fmla="*/ 17110 w 160982"/>
                      <a:gd name="connsiteY1" fmla="*/ 26943 h 187507"/>
                      <a:gd name="connsiteX2" fmla="*/ 311 w 160982"/>
                      <a:gd name="connsiteY2" fmla="*/ 87419 h 187507"/>
                      <a:gd name="connsiteX3" fmla="*/ 27189 w 160982"/>
                      <a:gd name="connsiteY3" fmla="*/ 157974 h 187507"/>
                      <a:gd name="connsiteX4" fmla="*/ 101102 w 160982"/>
                      <a:gd name="connsiteY4" fmla="*/ 184852 h 187507"/>
                      <a:gd name="connsiteX5" fmla="*/ 154858 w 160982"/>
                      <a:gd name="connsiteY5" fmla="*/ 97498 h 187507"/>
                      <a:gd name="connsiteX6" fmla="*/ 151498 w 160982"/>
                      <a:gd name="connsiteY6" fmla="*/ 33663 h 187507"/>
                      <a:gd name="connsiteX7" fmla="*/ 80944 w 160982"/>
                      <a:gd name="connsiteY7" fmla="*/ 65 h 1875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60982" h="187507">
                        <a:moveTo>
                          <a:pt x="80944" y="65"/>
                        </a:moveTo>
                        <a:cubicBezTo>
                          <a:pt x="58546" y="-1055"/>
                          <a:pt x="30549" y="12384"/>
                          <a:pt x="17110" y="26943"/>
                        </a:cubicBezTo>
                        <a:cubicBezTo>
                          <a:pt x="3671" y="41502"/>
                          <a:pt x="-1369" y="65581"/>
                          <a:pt x="311" y="87419"/>
                        </a:cubicBezTo>
                        <a:cubicBezTo>
                          <a:pt x="1991" y="109257"/>
                          <a:pt x="10391" y="141735"/>
                          <a:pt x="27189" y="157974"/>
                        </a:cubicBezTo>
                        <a:cubicBezTo>
                          <a:pt x="43987" y="174213"/>
                          <a:pt x="79824" y="194931"/>
                          <a:pt x="101102" y="184852"/>
                        </a:cubicBezTo>
                        <a:cubicBezTo>
                          <a:pt x="122380" y="174773"/>
                          <a:pt x="146459" y="122696"/>
                          <a:pt x="154858" y="97498"/>
                        </a:cubicBezTo>
                        <a:cubicBezTo>
                          <a:pt x="163257" y="72300"/>
                          <a:pt x="163817" y="49902"/>
                          <a:pt x="151498" y="33663"/>
                        </a:cubicBezTo>
                        <a:cubicBezTo>
                          <a:pt x="139179" y="17424"/>
                          <a:pt x="103342" y="1185"/>
                          <a:pt x="80944" y="6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6">
                          <a:lumMod val="20000"/>
                          <a:lumOff val="8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527" name="Group 526">
                  <a:extLst>
                    <a:ext uri="{FF2B5EF4-FFF2-40B4-BE49-F238E27FC236}">
                      <a16:creationId xmlns:a16="http://schemas.microsoft.com/office/drawing/2014/main" xmlns="" id="{3ED6E625-08C1-0343-824D-7BD22167F78B}"/>
                    </a:ext>
                  </a:extLst>
                </p:cNvPr>
                <p:cNvGrpSpPr/>
                <p:nvPr/>
              </p:nvGrpSpPr>
              <p:grpSpPr>
                <a:xfrm rot="18909842">
                  <a:off x="6141808" y="1934589"/>
                  <a:ext cx="196906" cy="192938"/>
                  <a:chOff x="4323722" y="2394303"/>
                  <a:chExt cx="373872" cy="366339"/>
                </a:xfrm>
              </p:grpSpPr>
              <p:sp>
                <p:nvSpPr>
                  <p:cNvPr id="528" name="Freeform 527">
                    <a:extLst>
                      <a:ext uri="{FF2B5EF4-FFF2-40B4-BE49-F238E27FC236}">
                        <a16:creationId xmlns:a16="http://schemas.microsoft.com/office/drawing/2014/main" xmlns="" id="{8C5F4EFB-139F-C549-81C0-9ADD9D1ACAB5}"/>
                      </a:ext>
                    </a:extLst>
                  </p:cNvPr>
                  <p:cNvSpPr/>
                  <p:nvPr/>
                </p:nvSpPr>
                <p:spPr>
                  <a:xfrm>
                    <a:off x="4323722" y="2394303"/>
                    <a:ext cx="373872" cy="366339"/>
                  </a:xfrm>
                  <a:custGeom>
                    <a:avLst/>
                    <a:gdLst>
                      <a:gd name="connsiteX0" fmla="*/ 225320 w 373872"/>
                      <a:gd name="connsiteY0" fmla="*/ 16904 h 366339"/>
                      <a:gd name="connsiteX1" fmla="*/ 178284 w 373872"/>
                      <a:gd name="connsiteY1" fmla="*/ 43782 h 366339"/>
                      <a:gd name="connsiteX2" fmla="*/ 164845 w 373872"/>
                      <a:gd name="connsiteY2" fmla="*/ 94179 h 366339"/>
                      <a:gd name="connsiteX3" fmla="*/ 141327 w 373872"/>
                      <a:gd name="connsiteY3" fmla="*/ 127776 h 366339"/>
                      <a:gd name="connsiteX4" fmla="*/ 131248 w 373872"/>
                      <a:gd name="connsiteY4" fmla="*/ 168093 h 366339"/>
                      <a:gd name="connsiteX5" fmla="*/ 114450 w 373872"/>
                      <a:gd name="connsiteY5" fmla="*/ 181532 h 366339"/>
                      <a:gd name="connsiteX6" fmla="*/ 43896 w 373872"/>
                      <a:gd name="connsiteY6" fmla="*/ 131136 h 366339"/>
                      <a:gd name="connsiteX7" fmla="*/ 220 w 373872"/>
                      <a:gd name="connsiteY7" fmla="*/ 110977 h 366339"/>
                      <a:gd name="connsiteX8" fmla="*/ 27097 w 373872"/>
                      <a:gd name="connsiteY8" fmla="*/ 158014 h 366339"/>
                      <a:gd name="connsiteX9" fmla="*/ 30457 w 373872"/>
                      <a:gd name="connsiteY9" fmla="*/ 184892 h 366339"/>
                      <a:gd name="connsiteX10" fmla="*/ 6939 w 373872"/>
                      <a:gd name="connsiteY10" fmla="*/ 235288 h 366339"/>
                      <a:gd name="connsiteX11" fmla="*/ 40536 w 373872"/>
                      <a:gd name="connsiteY11" fmla="*/ 215130 h 366339"/>
                      <a:gd name="connsiteX12" fmla="*/ 74133 w 373872"/>
                      <a:gd name="connsiteY12" fmla="*/ 198331 h 366339"/>
                      <a:gd name="connsiteX13" fmla="*/ 114450 w 373872"/>
                      <a:gd name="connsiteY13" fmla="*/ 215130 h 366339"/>
                      <a:gd name="connsiteX14" fmla="*/ 67414 w 373872"/>
                      <a:gd name="connsiteY14" fmla="*/ 252087 h 366339"/>
                      <a:gd name="connsiteX15" fmla="*/ 64054 w 373872"/>
                      <a:gd name="connsiteY15" fmla="*/ 292404 h 366339"/>
                      <a:gd name="connsiteX16" fmla="*/ 30457 w 373872"/>
                      <a:gd name="connsiteY16" fmla="*/ 349520 h 366339"/>
                      <a:gd name="connsiteX17" fmla="*/ 77493 w 373872"/>
                      <a:gd name="connsiteY17" fmla="*/ 315923 h 366339"/>
                      <a:gd name="connsiteX18" fmla="*/ 87572 w 373872"/>
                      <a:gd name="connsiteY18" fmla="*/ 278965 h 366339"/>
                      <a:gd name="connsiteX19" fmla="*/ 137968 w 373872"/>
                      <a:gd name="connsiteY19" fmla="*/ 248727 h 366339"/>
                      <a:gd name="connsiteX20" fmla="*/ 168205 w 373872"/>
                      <a:gd name="connsiteY20" fmla="*/ 285685 h 366339"/>
                      <a:gd name="connsiteX21" fmla="*/ 158126 w 373872"/>
                      <a:gd name="connsiteY21" fmla="*/ 339441 h 366339"/>
                      <a:gd name="connsiteX22" fmla="*/ 154766 w 373872"/>
                      <a:gd name="connsiteY22" fmla="*/ 366319 h 366339"/>
                      <a:gd name="connsiteX23" fmla="*/ 178284 w 373872"/>
                      <a:gd name="connsiteY23" fmla="*/ 342801 h 366339"/>
                      <a:gd name="connsiteX24" fmla="*/ 205162 w 373872"/>
                      <a:gd name="connsiteY24" fmla="*/ 289045 h 366339"/>
                      <a:gd name="connsiteX25" fmla="*/ 232039 w 373872"/>
                      <a:gd name="connsiteY25" fmla="*/ 265526 h 366339"/>
                      <a:gd name="connsiteX26" fmla="*/ 302593 w 373872"/>
                      <a:gd name="connsiteY26" fmla="*/ 252087 h 366339"/>
                      <a:gd name="connsiteX27" fmla="*/ 342910 w 373872"/>
                      <a:gd name="connsiteY27" fmla="*/ 164734 h 366339"/>
                      <a:gd name="connsiteX28" fmla="*/ 316032 w 373872"/>
                      <a:gd name="connsiteY28" fmla="*/ 90819 h 366339"/>
                      <a:gd name="connsiteX29" fmla="*/ 366428 w 373872"/>
                      <a:gd name="connsiteY29" fmla="*/ 53862 h 366339"/>
                      <a:gd name="connsiteX30" fmla="*/ 369787 w 373872"/>
                      <a:gd name="connsiteY30" fmla="*/ 105 h 366339"/>
                      <a:gd name="connsiteX31" fmla="*/ 329471 w 373872"/>
                      <a:gd name="connsiteY31" fmla="*/ 40422 h 366339"/>
                      <a:gd name="connsiteX32" fmla="*/ 295874 w 373872"/>
                      <a:gd name="connsiteY32" fmla="*/ 50502 h 366339"/>
                      <a:gd name="connsiteX33" fmla="*/ 282435 w 373872"/>
                      <a:gd name="connsiteY33" fmla="*/ 20264 h 366339"/>
                      <a:gd name="connsiteX34" fmla="*/ 225320 w 373872"/>
                      <a:gd name="connsiteY34" fmla="*/ 16904 h 3663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73872" h="366339">
                        <a:moveTo>
                          <a:pt x="225320" y="16904"/>
                        </a:moveTo>
                        <a:cubicBezTo>
                          <a:pt x="207962" y="20824"/>
                          <a:pt x="188363" y="30903"/>
                          <a:pt x="178284" y="43782"/>
                        </a:cubicBezTo>
                        <a:cubicBezTo>
                          <a:pt x="168205" y="56661"/>
                          <a:pt x="171004" y="80180"/>
                          <a:pt x="164845" y="94179"/>
                        </a:cubicBezTo>
                        <a:cubicBezTo>
                          <a:pt x="158686" y="108178"/>
                          <a:pt x="146926" y="115457"/>
                          <a:pt x="141327" y="127776"/>
                        </a:cubicBezTo>
                        <a:cubicBezTo>
                          <a:pt x="135728" y="140095"/>
                          <a:pt x="135727" y="159134"/>
                          <a:pt x="131248" y="168093"/>
                        </a:cubicBezTo>
                        <a:cubicBezTo>
                          <a:pt x="126769" y="177052"/>
                          <a:pt x="129009" y="187691"/>
                          <a:pt x="114450" y="181532"/>
                        </a:cubicBezTo>
                        <a:cubicBezTo>
                          <a:pt x="99891" y="175373"/>
                          <a:pt x="62934" y="142895"/>
                          <a:pt x="43896" y="131136"/>
                        </a:cubicBezTo>
                        <a:cubicBezTo>
                          <a:pt x="24858" y="119377"/>
                          <a:pt x="3020" y="106497"/>
                          <a:pt x="220" y="110977"/>
                        </a:cubicBezTo>
                        <a:cubicBezTo>
                          <a:pt x="-2580" y="115457"/>
                          <a:pt x="22058" y="145695"/>
                          <a:pt x="27097" y="158014"/>
                        </a:cubicBezTo>
                        <a:cubicBezTo>
                          <a:pt x="32136" y="170333"/>
                          <a:pt x="33817" y="172013"/>
                          <a:pt x="30457" y="184892"/>
                        </a:cubicBezTo>
                        <a:cubicBezTo>
                          <a:pt x="27097" y="197771"/>
                          <a:pt x="5259" y="230248"/>
                          <a:pt x="6939" y="235288"/>
                        </a:cubicBezTo>
                        <a:cubicBezTo>
                          <a:pt x="8619" y="240328"/>
                          <a:pt x="29337" y="221289"/>
                          <a:pt x="40536" y="215130"/>
                        </a:cubicBezTo>
                        <a:cubicBezTo>
                          <a:pt x="51735" y="208971"/>
                          <a:pt x="61814" y="198331"/>
                          <a:pt x="74133" y="198331"/>
                        </a:cubicBezTo>
                        <a:cubicBezTo>
                          <a:pt x="86452" y="198331"/>
                          <a:pt x="115570" y="206171"/>
                          <a:pt x="114450" y="215130"/>
                        </a:cubicBezTo>
                        <a:cubicBezTo>
                          <a:pt x="113330" y="224089"/>
                          <a:pt x="75813" y="239208"/>
                          <a:pt x="67414" y="252087"/>
                        </a:cubicBezTo>
                        <a:cubicBezTo>
                          <a:pt x="59015" y="264966"/>
                          <a:pt x="70213" y="276165"/>
                          <a:pt x="64054" y="292404"/>
                        </a:cubicBezTo>
                        <a:cubicBezTo>
                          <a:pt x="57895" y="308643"/>
                          <a:pt x="28217" y="345600"/>
                          <a:pt x="30457" y="349520"/>
                        </a:cubicBezTo>
                        <a:cubicBezTo>
                          <a:pt x="32697" y="353440"/>
                          <a:pt x="67974" y="327682"/>
                          <a:pt x="77493" y="315923"/>
                        </a:cubicBezTo>
                        <a:cubicBezTo>
                          <a:pt x="87012" y="304164"/>
                          <a:pt x="77493" y="290164"/>
                          <a:pt x="87572" y="278965"/>
                        </a:cubicBezTo>
                        <a:cubicBezTo>
                          <a:pt x="97651" y="267766"/>
                          <a:pt x="124529" y="247607"/>
                          <a:pt x="137968" y="248727"/>
                        </a:cubicBezTo>
                        <a:cubicBezTo>
                          <a:pt x="151407" y="249847"/>
                          <a:pt x="164845" y="270566"/>
                          <a:pt x="168205" y="285685"/>
                        </a:cubicBezTo>
                        <a:cubicBezTo>
                          <a:pt x="171565" y="300804"/>
                          <a:pt x="160366" y="326002"/>
                          <a:pt x="158126" y="339441"/>
                        </a:cubicBezTo>
                        <a:cubicBezTo>
                          <a:pt x="155886" y="352880"/>
                          <a:pt x="151406" y="365759"/>
                          <a:pt x="154766" y="366319"/>
                        </a:cubicBezTo>
                        <a:cubicBezTo>
                          <a:pt x="158126" y="366879"/>
                          <a:pt x="169885" y="355680"/>
                          <a:pt x="178284" y="342801"/>
                        </a:cubicBezTo>
                        <a:cubicBezTo>
                          <a:pt x="186683" y="329922"/>
                          <a:pt x="196203" y="301924"/>
                          <a:pt x="205162" y="289045"/>
                        </a:cubicBezTo>
                        <a:cubicBezTo>
                          <a:pt x="214121" y="276166"/>
                          <a:pt x="215801" y="271686"/>
                          <a:pt x="232039" y="265526"/>
                        </a:cubicBezTo>
                        <a:cubicBezTo>
                          <a:pt x="248277" y="259366"/>
                          <a:pt x="284115" y="268886"/>
                          <a:pt x="302593" y="252087"/>
                        </a:cubicBezTo>
                        <a:cubicBezTo>
                          <a:pt x="321072" y="235288"/>
                          <a:pt x="340670" y="191612"/>
                          <a:pt x="342910" y="164734"/>
                        </a:cubicBezTo>
                        <a:cubicBezTo>
                          <a:pt x="345150" y="137856"/>
                          <a:pt x="312112" y="109298"/>
                          <a:pt x="316032" y="90819"/>
                        </a:cubicBezTo>
                        <a:cubicBezTo>
                          <a:pt x="319952" y="72340"/>
                          <a:pt x="357469" y="68981"/>
                          <a:pt x="366428" y="53862"/>
                        </a:cubicBezTo>
                        <a:cubicBezTo>
                          <a:pt x="375387" y="38743"/>
                          <a:pt x="375946" y="2345"/>
                          <a:pt x="369787" y="105"/>
                        </a:cubicBezTo>
                        <a:cubicBezTo>
                          <a:pt x="363628" y="-2135"/>
                          <a:pt x="341790" y="32023"/>
                          <a:pt x="329471" y="40422"/>
                        </a:cubicBezTo>
                        <a:cubicBezTo>
                          <a:pt x="317152" y="48821"/>
                          <a:pt x="303713" y="53862"/>
                          <a:pt x="295874" y="50502"/>
                        </a:cubicBezTo>
                        <a:cubicBezTo>
                          <a:pt x="288035" y="47142"/>
                          <a:pt x="288595" y="30903"/>
                          <a:pt x="282435" y="20264"/>
                        </a:cubicBezTo>
                        <a:cubicBezTo>
                          <a:pt x="276276" y="9625"/>
                          <a:pt x="242678" y="12984"/>
                          <a:pt x="225320" y="16904"/>
                        </a:cubicBezTo>
                        <a:close/>
                      </a:path>
                    </a:pathLst>
                  </a:custGeom>
                  <a:solidFill>
                    <a:srgbClr val="E46C0A"/>
                  </a:solidFill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29" name="Freeform 528">
                    <a:extLst>
                      <a:ext uri="{FF2B5EF4-FFF2-40B4-BE49-F238E27FC236}">
                        <a16:creationId xmlns:a16="http://schemas.microsoft.com/office/drawing/2014/main" xmlns="" id="{56EBDD07-8348-D840-93CC-81353C32744D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flipV="1">
                    <a:off x="4494976" y="2447597"/>
                    <a:ext cx="144000" cy="167727"/>
                  </a:xfrm>
                  <a:custGeom>
                    <a:avLst/>
                    <a:gdLst>
                      <a:gd name="connsiteX0" fmla="*/ 80944 w 160982"/>
                      <a:gd name="connsiteY0" fmla="*/ 65 h 187507"/>
                      <a:gd name="connsiteX1" fmla="*/ 17110 w 160982"/>
                      <a:gd name="connsiteY1" fmla="*/ 26943 h 187507"/>
                      <a:gd name="connsiteX2" fmla="*/ 311 w 160982"/>
                      <a:gd name="connsiteY2" fmla="*/ 87419 h 187507"/>
                      <a:gd name="connsiteX3" fmla="*/ 27189 w 160982"/>
                      <a:gd name="connsiteY3" fmla="*/ 157974 h 187507"/>
                      <a:gd name="connsiteX4" fmla="*/ 101102 w 160982"/>
                      <a:gd name="connsiteY4" fmla="*/ 184852 h 187507"/>
                      <a:gd name="connsiteX5" fmla="*/ 154858 w 160982"/>
                      <a:gd name="connsiteY5" fmla="*/ 97498 h 187507"/>
                      <a:gd name="connsiteX6" fmla="*/ 151498 w 160982"/>
                      <a:gd name="connsiteY6" fmla="*/ 33663 h 187507"/>
                      <a:gd name="connsiteX7" fmla="*/ 80944 w 160982"/>
                      <a:gd name="connsiteY7" fmla="*/ 65 h 1875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60982" h="187507">
                        <a:moveTo>
                          <a:pt x="80944" y="65"/>
                        </a:moveTo>
                        <a:cubicBezTo>
                          <a:pt x="58546" y="-1055"/>
                          <a:pt x="30549" y="12384"/>
                          <a:pt x="17110" y="26943"/>
                        </a:cubicBezTo>
                        <a:cubicBezTo>
                          <a:pt x="3671" y="41502"/>
                          <a:pt x="-1369" y="65581"/>
                          <a:pt x="311" y="87419"/>
                        </a:cubicBezTo>
                        <a:cubicBezTo>
                          <a:pt x="1991" y="109257"/>
                          <a:pt x="10391" y="141735"/>
                          <a:pt x="27189" y="157974"/>
                        </a:cubicBezTo>
                        <a:cubicBezTo>
                          <a:pt x="43987" y="174213"/>
                          <a:pt x="79824" y="194931"/>
                          <a:pt x="101102" y="184852"/>
                        </a:cubicBezTo>
                        <a:cubicBezTo>
                          <a:pt x="122380" y="174773"/>
                          <a:pt x="146459" y="122696"/>
                          <a:pt x="154858" y="97498"/>
                        </a:cubicBezTo>
                        <a:cubicBezTo>
                          <a:pt x="163257" y="72300"/>
                          <a:pt x="163817" y="49902"/>
                          <a:pt x="151498" y="33663"/>
                        </a:cubicBezTo>
                        <a:cubicBezTo>
                          <a:pt x="139179" y="17424"/>
                          <a:pt x="103342" y="1185"/>
                          <a:pt x="80944" y="6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6">
                          <a:lumMod val="20000"/>
                          <a:lumOff val="8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530" name="Group 529">
                  <a:extLst>
                    <a:ext uri="{FF2B5EF4-FFF2-40B4-BE49-F238E27FC236}">
                      <a16:creationId xmlns:a16="http://schemas.microsoft.com/office/drawing/2014/main" xmlns="" id="{D8052CA5-0760-214D-A9E2-3E8D78143A31}"/>
                    </a:ext>
                  </a:extLst>
                </p:cNvPr>
                <p:cNvGrpSpPr/>
                <p:nvPr/>
              </p:nvGrpSpPr>
              <p:grpSpPr>
                <a:xfrm rot="18909842">
                  <a:off x="5831651" y="2113803"/>
                  <a:ext cx="196906" cy="192938"/>
                  <a:chOff x="4323722" y="2394303"/>
                  <a:chExt cx="373872" cy="366339"/>
                </a:xfrm>
              </p:grpSpPr>
              <p:sp>
                <p:nvSpPr>
                  <p:cNvPr id="531" name="Freeform 530">
                    <a:extLst>
                      <a:ext uri="{FF2B5EF4-FFF2-40B4-BE49-F238E27FC236}">
                        <a16:creationId xmlns:a16="http://schemas.microsoft.com/office/drawing/2014/main" xmlns="" id="{C814DE99-0984-DE49-AFD4-59201F5C28FA}"/>
                      </a:ext>
                    </a:extLst>
                  </p:cNvPr>
                  <p:cNvSpPr/>
                  <p:nvPr/>
                </p:nvSpPr>
                <p:spPr>
                  <a:xfrm>
                    <a:off x="4323722" y="2394303"/>
                    <a:ext cx="373872" cy="366339"/>
                  </a:xfrm>
                  <a:custGeom>
                    <a:avLst/>
                    <a:gdLst>
                      <a:gd name="connsiteX0" fmla="*/ 225320 w 373872"/>
                      <a:gd name="connsiteY0" fmla="*/ 16904 h 366339"/>
                      <a:gd name="connsiteX1" fmla="*/ 178284 w 373872"/>
                      <a:gd name="connsiteY1" fmla="*/ 43782 h 366339"/>
                      <a:gd name="connsiteX2" fmla="*/ 164845 w 373872"/>
                      <a:gd name="connsiteY2" fmla="*/ 94179 h 366339"/>
                      <a:gd name="connsiteX3" fmla="*/ 141327 w 373872"/>
                      <a:gd name="connsiteY3" fmla="*/ 127776 h 366339"/>
                      <a:gd name="connsiteX4" fmla="*/ 131248 w 373872"/>
                      <a:gd name="connsiteY4" fmla="*/ 168093 h 366339"/>
                      <a:gd name="connsiteX5" fmla="*/ 114450 w 373872"/>
                      <a:gd name="connsiteY5" fmla="*/ 181532 h 366339"/>
                      <a:gd name="connsiteX6" fmla="*/ 43896 w 373872"/>
                      <a:gd name="connsiteY6" fmla="*/ 131136 h 366339"/>
                      <a:gd name="connsiteX7" fmla="*/ 220 w 373872"/>
                      <a:gd name="connsiteY7" fmla="*/ 110977 h 366339"/>
                      <a:gd name="connsiteX8" fmla="*/ 27097 w 373872"/>
                      <a:gd name="connsiteY8" fmla="*/ 158014 h 366339"/>
                      <a:gd name="connsiteX9" fmla="*/ 30457 w 373872"/>
                      <a:gd name="connsiteY9" fmla="*/ 184892 h 366339"/>
                      <a:gd name="connsiteX10" fmla="*/ 6939 w 373872"/>
                      <a:gd name="connsiteY10" fmla="*/ 235288 h 366339"/>
                      <a:gd name="connsiteX11" fmla="*/ 40536 w 373872"/>
                      <a:gd name="connsiteY11" fmla="*/ 215130 h 366339"/>
                      <a:gd name="connsiteX12" fmla="*/ 74133 w 373872"/>
                      <a:gd name="connsiteY12" fmla="*/ 198331 h 366339"/>
                      <a:gd name="connsiteX13" fmla="*/ 114450 w 373872"/>
                      <a:gd name="connsiteY13" fmla="*/ 215130 h 366339"/>
                      <a:gd name="connsiteX14" fmla="*/ 67414 w 373872"/>
                      <a:gd name="connsiteY14" fmla="*/ 252087 h 366339"/>
                      <a:gd name="connsiteX15" fmla="*/ 64054 w 373872"/>
                      <a:gd name="connsiteY15" fmla="*/ 292404 h 366339"/>
                      <a:gd name="connsiteX16" fmla="*/ 30457 w 373872"/>
                      <a:gd name="connsiteY16" fmla="*/ 349520 h 366339"/>
                      <a:gd name="connsiteX17" fmla="*/ 77493 w 373872"/>
                      <a:gd name="connsiteY17" fmla="*/ 315923 h 366339"/>
                      <a:gd name="connsiteX18" fmla="*/ 87572 w 373872"/>
                      <a:gd name="connsiteY18" fmla="*/ 278965 h 366339"/>
                      <a:gd name="connsiteX19" fmla="*/ 137968 w 373872"/>
                      <a:gd name="connsiteY19" fmla="*/ 248727 h 366339"/>
                      <a:gd name="connsiteX20" fmla="*/ 168205 w 373872"/>
                      <a:gd name="connsiteY20" fmla="*/ 285685 h 366339"/>
                      <a:gd name="connsiteX21" fmla="*/ 158126 w 373872"/>
                      <a:gd name="connsiteY21" fmla="*/ 339441 h 366339"/>
                      <a:gd name="connsiteX22" fmla="*/ 154766 w 373872"/>
                      <a:gd name="connsiteY22" fmla="*/ 366319 h 366339"/>
                      <a:gd name="connsiteX23" fmla="*/ 178284 w 373872"/>
                      <a:gd name="connsiteY23" fmla="*/ 342801 h 366339"/>
                      <a:gd name="connsiteX24" fmla="*/ 205162 w 373872"/>
                      <a:gd name="connsiteY24" fmla="*/ 289045 h 366339"/>
                      <a:gd name="connsiteX25" fmla="*/ 232039 w 373872"/>
                      <a:gd name="connsiteY25" fmla="*/ 265526 h 366339"/>
                      <a:gd name="connsiteX26" fmla="*/ 302593 w 373872"/>
                      <a:gd name="connsiteY26" fmla="*/ 252087 h 366339"/>
                      <a:gd name="connsiteX27" fmla="*/ 342910 w 373872"/>
                      <a:gd name="connsiteY27" fmla="*/ 164734 h 366339"/>
                      <a:gd name="connsiteX28" fmla="*/ 316032 w 373872"/>
                      <a:gd name="connsiteY28" fmla="*/ 90819 h 366339"/>
                      <a:gd name="connsiteX29" fmla="*/ 366428 w 373872"/>
                      <a:gd name="connsiteY29" fmla="*/ 53862 h 366339"/>
                      <a:gd name="connsiteX30" fmla="*/ 369787 w 373872"/>
                      <a:gd name="connsiteY30" fmla="*/ 105 h 366339"/>
                      <a:gd name="connsiteX31" fmla="*/ 329471 w 373872"/>
                      <a:gd name="connsiteY31" fmla="*/ 40422 h 366339"/>
                      <a:gd name="connsiteX32" fmla="*/ 295874 w 373872"/>
                      <a:gd name="connsiteY32" fmla="*/ 50502 h 366339"/>
                      <a:gd name="connsiteX33" fmla="*/ 282435 w 373872"/>
                      <a:gd name="connsiteY33" fmla="*/ 20264 h 366339"/>
                      <a:gd name="connsiteX34" fmla="*/ 225320 w 373872"/>
                      <a:gd name="connsiteY34" fmla="*/ 16904 h 3663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73872" h="366339">
                        <a:moveTo>
                          <a:pt x="225320" y="16904"/>
                        </a:moveTo>
                        <a:cubicBezTo>
                          <a:pt x="207962" y="20824"/>
                          <a:pt x="188363" y="30903"/>
                          <a:pt x="178284" y="43782"/>
                        </a:cubicBezTo>
                        <a:cubicBezTo>
                          <a:pt x="168205" y="56661"/>
                          <a:pt x="171004" y="80180"/>
                          <a:pt x="164845" y="94179"/>
                        </a:cubicBezTo>
                        <a:cubicBezTo>
                          <a:pt x="158686" y="108178"/>
                          <a:pt x="146926" y="115457"/>
                          <a:pt x="141327" y="127776"/>
                        </a:cubicBezTo>
                        <a:cubicBezTo>
                          <a:pt x="135728" y="140095"/>
                          <a:pt x="135727" y="159134"/>
                          <a:pt x="131248" y="168093"/>
                        </a:cubicBezTo>
                        <a:cubicBezTo>
                          <a:pt x="126769" y="177052"/>
                          <a:pt x="129009" y="187691"/>
                          <a:pt x="114450" y="181532"/>
                        </a:cubicBezTo>
                        <a:cubicBezTo>
                          <a:pt x="99891" y="175373"/>
                          <a:pt x="62934" y="142895"/>
                          <a:pt x="43896" y="131136"/>
                        </a:cubicBezTo>
                        <a:cubicBezTo>
                          <a:pt x="24858" y="119377"/>
                          <a:pt x="3020" y="106497"/>
                          <a:pt x="220" y="110977"/>
                        </a:cubicBezTo>
                        <a:cubicBezTo>
                          <a:pt x="-2580" y="115457"/>
                          <a:pt x="22058" y="145695"/>
                          <a:pt x="27097" y="158014"/>
                        </a:cubicBezTo>
                        <a:cubicBezTo>
                          <a:pt x="32136" y="170333"/>
                          <a:pt x="33817" y="172013"/>
                          <a:pt x="30457" y="184892"/>
                        </a:cubicBezTo>
                        <a:cubicBezTo>
                          <a:pt x="27097" y="197771"/>
                          <a:pt x="5259" y="230248"/>
                          <a:pt x="6939" y="235288"/>
                        </a:cubicBezTo>
                        <a:cubicBezTo>
                          <a:pt x="8619" y="240328"/>
                          <a:pt x="29337" y="221289"/>
                          <a:pt x="40536" y="215130"/>
                        </a:cubicBezTo>
                        <a:cubicBezTo>
                          <a:pt x="51735" y="208971"/>
                          <a:pt x="61814" y="198331"/>
                          <a:pt x="74133" y="198331"/>
                        </a:cubicBezTo>
                        <a:cubicBezTo>
                          <a:pt x="86452" y="198331"/>
                          <a:pt x="115570" y="206171"/>
                          <a:pt x="114450" y="215130"/>
                        </a:cubicBezTo>
                        <a:cubicBezTo>
                          <a:pt x="113330" y="224089"/>
                          <a:pt x="75813" y="239208"/>
                          <a:pt x="67414" y="252087"/>
                        </a:cubicBezTo>
                        <a:cubicBezTo>
                          <a:pt x="59015" y="264966"/>
                          <a:pt x="70213" y="276165"/>
                          <a:pt x="64054" y="292404"/>
                        </a:cubicBezTo>
                        <a:cubicBezTo>
                          <a:pt x="57895" y="308643"/>
                          <a:pt x="28217" y="345600"/>
                          <a:pt x="30457" y="349520"/>
                        </a:cubicBezTo>
                        <a:cubicBezTo>
                          <a:pt x="32697" y="353440"/>
                          <a:pt x="67974" y="327682"/>
                          <a:pt x="77493" y="315923"/>
                        </a:cubicBezTo>
                        <a:cubicBezTo>
                          <a:pt x="87012" y="304164"/>
                          <a:pt x="77493" y="290164"/>
                          <a:pt x="87572" y="278965"/>
                        </a:cubicBezTo>
                        <a:cubicBezTo>
                          <a:pt x="97651" y="267766"/>
                          <a:pt x="124529" y="247607"/>
                          <a:pt x="137968" y="248727"/>
                        </a:cubicBezTo>
                        <a:cubicBezTo>
                          <a:pt x="151407" y="249847"/>
                          <a:pt x="164845" y="270566"/>
                          <a:pt x="168205" y="285685"/>
                        </a:cubicBezTo>
                        <a:cubicBezTo>
                          <a:pt x="171565" y="300804"/>
                          <a:pt x="160366" y="326002"/>
                          <a:pt x="158126" y="339441"/>
                        </a:cubicBezTo>
                        <a:cubicBezTo>
                          <a:pt x="155886" y="352880"/>
                          <a:pt x="151406" y="365759"/>
                          <a:pt x="154766" y="366319"/>
                        </a:cubicBezTo>
                        <a:cubicBezTo>
                          <a:pt x="158126" y="366879"/>
                          <a:pt x="169885" y="355680"/>
                          <a:pt x="178284" y="342801"/>
                        </a:cubicBezTo>
                        <a:cubicBezTo>
                          <a:pt x="186683" y="329922"/>
                          <a:pt x="196203" y="301924"/>
                          <a:pt x="205162" y="289045"/>
                        </a:cubicBezTo>
                        <a:cubicBezTo>
                          <a:pt x="214121" y="276166"/>
                          <a:pt x="215801" y="271686"/>
                          <a:pt x="232039" y="265526"/>
                        </a:cubicBezTo>
                        <a:cubicBezTo>
                          <a:pt x="248277" y="259366"/>
                          <a:pt x="284115" y="268886"/>
                          <a:pt x="302593" y="252087"/>
                        </a:cubicBezTo>
                        <a:cubicBezTo>
                          <a:pt x="321072" y="235288"/>
                          <a:pt x="340670" y="191612"/>
                          <a:pt x="342910" y="164734"/>
                        </a:cubicBezTo>
                        <a:cubicBezTo>
                          <a:pt x="345150" y="137856"/>
                          <a:pt x="312112" y="109298"/>
                          <a:pt x="316032" y="90819"/>
                        </a:cubicBezTo>
                        <a:cubicBezTo>
                          <a:pt x="319952" y="72340"/>
                          <a:pt x="357469" y="68981"/>
                          <a:pt x="366428" y="53862"/>
                        </a:cubicBezTo>
                        <a:cubicBezTo>
                          <a:pt x="375387" y="38743"/>
                          <a:pt x="375946" y="2345"/>
                          <a:pt x="369787" y="105"/>
                        </a:cubicBezTo>
                        <a:cubicBezTo>
                          <a:pt x="363628" y="-2135"/>
                          <a:pt x="341790" y="32023"/>
                          <a:pt x="329471" y="40422"/>
                        </a:cubicBezTo>
                        <a:cubicBezTo>
                          <a:pt x="317152" y="48821"/>
                          <a:pt x="303713" y="53862"/>
                          <a:pt x="295874" y="50502"/>
                        </a:cubicBezTo>
                        <a:cubicBezTo>
                          <a:pt x="288035" y="47142"/>
                          <a:pt x="288595" y="30903"/>
                          <a:pt x="282435" y="20264"/>
                        </a:cubicBezTo>
                        <a:cubicBezTo>
                          <a:pt x="276276" y="9625"/>
                          <a:pt x="242678" y="12984"/>
                          <a:pt x="225320" y="16904"/>
                        </a:cubicBezTo>
                        <a:close/>
                      </a:path>
                    </a:pathLst>
                  </a:custGeom>
                  <a:solidFill>
                    <a:srgbClr val="E46C0A"/>
                  </a:solidFill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32" name="Freeform 531">
                    <a:extLst>
                      <a:ext uri="{FF2B5EF4-FFF2-40B4-BE49-F238E27FC236}">
                        <a16:creationId xmlns:a16="http://schemas.microsoft.com/office/drawing/2014/main" xmlns="" id="{37A6D692-FCF2-4245-A8F0-40A58F836622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flipV="1">
                    <a:off x="4494976" y="2447597"/>
                    <a:ext cx="144000" cy="167727"/>
                  </a:xfrm>
                  <a:custGeom>
                    <a:avLst/>
                    <a:gdLst>
                      <a:gd name="connsiteX0" fmla="*/ 80944 w 160982"/>
                      <a:gd name="connsiteY0" fmla="*/ 65 h 187507"/>
                      <a:gd name="connsiteX1" fmla="*/ 17110 w 160982"/>
                      <a:gd name="connsiteY1" fmla="*/ 26943 h 187507"/>
                      <a:gd name="connsiteX2" fmla="*/ 311 w 160982"/>
                      <a:gd name="connsiteY2" fmla="*/ 87419 h 187507"/>
                      <a:gd name="connsiteX3" fmla="*/ 27189 w 160982"/>
                      <a:gd name="connsiteY3" fmla="*/ 157974 h 187507"/>
                      <a:gd name="connsiteX4" fmla="*/ 101102 w 160982"/>
                      <a:gd name="connsiteY4" fmla="*/ 184852 h 187507"/>
                      <a:gd name="connsiteX5" fmla="*/ 154858 w 160982"/>
                      <a:gd name="connsiteY5" fmla="*/ 97498 h 187507"/>
                      <a:gd name="connsiteX6" fmla="*/ 151498 w 160982"/>
                      <a:gd name="connsiteY6" fmla="*/ 33663 h 187507"/>
                      <a:gd name="connsiteX7" fmla="*/ 80944 w 160982"/>
                      <a:gd name="connsiteY7" fmla="*/ 65 h 1875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60982" h="187507">
                        <a:moveTo>
                          <a:pt x="80944" y="65"/>
                        </a:moveTo>
                        <a:cubicBezTo>
                          <a:pt x="58546" y="-1055"/>
                          <a:pt x="30549" y="12384"/>
                          <a:pt x="17110" y="26943"/>
                        </a:cubicBezTo>
                        <a:cubicBezTo>
                          <a:pt x="3671" y="41502"/>
                          <a:pt x="-1369" y="65581"/>
                          <a:pt x="311" y="87419"/>
                        </a:cubicBezTo>
                        <a:cubicBezTo>
                          <a:pt x="1991" y="109257"/>
                          <a:pt x="10391" y="141735"/>
                          <a:pt x="27189" y="157974"/>
                        </a:cubicBezTo>
                        <a:cubicBezTo>
                          <a:pt x="43987" y="174213"/>
                          <a:pt x="79824" y="194931"/>
                          <a:pt x="101102" y="184852"/>
                        </a:cubicBezTo>
                        <a:cubicBezTo>
                          <a:pt x="122380" y="174773"/>
                          <a:pt x="146459" y="122696"/>
                          <a:pt x="154858" y="97498"/>
                        </a:cubicBezTo>
                        <a:cubicBezTo>
                          <a:pt x="163257" y="72300"/>
                          <a:pt x="163817" y="49902"/>
                          <a:pt x="151498" y="33663"/>
                        </a:cubicBezTo>
                        <a:cubicBezTo>
                          <a:pt x="139179" y="17424"/>
                          <a:pt x="103342" y="1185"/>
                          <a:pt x="80944" y="6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6">
                          <a:lumMod val="20000"/>
                          <a:lumOff val="8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533" name="Group 532">
                  <a:extLst>
                    <a:ext uri="{FF2B5EF4-FFF2-40B4-BE49-F238E27FC236}">
                      <a16:creationId xmlns:a16="http://schemas.microsoft.com/office/drawing/2014/main" xmlns="" id="{6EE1735D-9C1A-0A4D-852F-09C11C9689EB}"/>
                    </a:ext>
                  </a:extLst>
                </p:cNvPr>
                <p:cNvGrpSpPr/>
                <p:nvPr/>
              </p:nvGrpSpPr>
              <p:grpSpPr>
                <a:xfrm rot="17926537">
                  <a:off x="4929108" y="3484983"/>
                  <a:ext cx="227324" cy="128174"/>
                  <a:chOff x="4697594" y="3232341"/>
                  <a:chExt cx="431629" cy="243369"/>
                </a:xfrm>
              </p:grpSpPr>
              <p:sp>
                <p:nvSpPr>
                  <p:cNvPr id="534" name="Freeform 533">
                    <a:extLst>
                      <a:ext uri="{FF2B5EF4-FFF2-40B4-BE49-F238E27FC236}">
                        <a16:creationId xmlns:a16="http://schemas.microsoft.com/office/drawing/2014/main" xmlns="" id="{E61F9766-8F6E-CF41-9E06-6CBD721EC4B9}"/>
                      </a:ext>
                    </a:extLst>
                  </p:cNvPr>
                  <p:cNvSpPr/>
                  <p:nvPr/>
                </p:nvSpPr>
                <p:spPr>
                  <a:xfrm>
                    <a:off x="4697594" y="3232341"/>
                    <a:ext cx="431629" cy="243369"/>
                  </a:xfrm>
                  <a:custGeom>
                    <a:avLst/>
                    <a:gdLst>
                      <a:gd name="connsiteX0" fmla="*/ 33750 w 431629"/>
                      <a:gd name="connsiteY0" fmla="*/ 191572 h 243369"/>
                      <a:gd name="connsiteX1" fmla="*/ 57268 w 431629"/>
                      <a:gd name="connsiteY1" fmla="*/ 241968 h 243369"/>
                      <a:gd name="connsiteX2" fmla="*/ 131181 w 431629"/>
                      <a:gd name="connsiteY2" fmla="*/ 225169 h 243369"/>
                      <a:gd name="connsiteX3" fmla="*/ 184936 w 431629"/>
                      <a:gd name="connsiteY3" fmla="*/ 181492 h 243369"/>
                      <a:gd name="connsiteX4" fmla="*/ 238692 w 431629"/>
                      <a:gd name="connsiteY4" fmla="*/ 181492 h 243369"/>
                      <a:gd name="connsiteX5" fmla="*/ 292447 w 431629"/>
                      <a:gd name="connsiteY5" fmla="*/ 181492 h 243369"/>
                      <a:gd name="connsiteX6" fmla="*/ 332763 w 431629"/>
                      <a:gd name="connsiteY6" fmla="*/ 164694 h 243369"/>
                      <a:gd name="connsiteX7" fmla="*/ 383159 w 431629"/>
                      <a:gd name="connsiteY7" fmla="*/ 168053 h 243369"/>
                      <a:gd name="connsiteX8" fmla="*/ 423475 w 431629"/>
                      <a:gd name="connsiteY8" fmla="*/ 164694 h 243369"/>
                      <a:gd name="connsiteX9" fmla="*/ 426835 w 431629"/>
                      <a:gd name="connsiteY9" fmla="*/ 131096 h 243369"/>
                      <a:gd name="connsiteX10" fmla="*/ 369720 w 431629"/>
                      <a:gd name="connsiteY10" fmla="*/ 131096 h 243369"/>
                      <a:gd name="connsiteX11" fmla="*/ 336123 w 431629"/>
                      <a:gd name="connsiteY11" fmla="*/ 117657 h 243369"/>
                      <a:gd name="connsiteX12" fmla="*/ 265569 w 431629"/>
                      <a:gd name="connsiteY12" fmla="*/ 110937 h 243369"/>
                      <a:gd name="connsiteX13" fmla="*/ 242051 w 431629"/>
                      <a:gd name="connsiteY13" fmla="*/ 70620 h 243369"/>
                      <a:gd name="connsiteX14" fmla="*/ 225253 w 431629"/>
                      <a:gd name="connsiteY14" fmla="*/ 47102 h 243369"/>
                      <a:gd name="connsiteX15" fmla="*/ 258850 w 431629"/>
                      <a:gd name="connsiteY15" fmla="*/ 20224 h 243369"/>
                      <a:gd name="connsiteX16" fmla="*/ 252130 w 431629"/>
                      <a:gd name="connsiteY16" fmla="*/ 65 h 243369"/>
                      <a:gd name="connsiteX17" fmla="*/ 205095 w 431629"/>
                      <a:gd name="connsiteY17" fmla="*/ 26944 h 243369"/>
                      <a:gd name="connsiteX18" fmla="*/ 151339 w 431629"/>
                      <a:gd name="connsiteY18" fmla="*/ 37023 h 243369"/>
                      <a:gd name="connsiteX19" fmla="*/ 121102 w 431629"/>
                      <a:gd name="connsiteY19" fmla="*/ 60541 h 243369"/>
                      <a:gd name="connsiteX20" fmla="*/ 97584 w 431629"/>
                      <a:gd name="connsiteY20" fmla="*/ 60541 h 243369"/>
                      <a:gd name="connsiteX21" fmla="*/ 37109 w 431629"/>
                      <a:gd name="connsiteY21" fmla="*/ 43742 h 243369"/>
                      <a:gd name="connsiteX22" fmla="*/ 152 w 431629"/>
                      <a:gd name="connsiteY22" fmla="*/ 40383 h 243369"/>
                      <a:gd name="connsiteX23" fmla="*/ 50548 w 431629"/>
                      <a:gd name="connsiteY23" fmla="*/ 73980 h 243369"/>
                      <a:gd name="connsiteX24" fmla="*/ 60627 w 431629"/>
                      <a:gd name="connsiteY24" fmla="*/ 90779 h 243369"/>
                      <a:gd name="connsiteX25" fmla="*/ 30390 w 431629"/>
                      <a:gd name="connsiteY25" fmla="*/ 110937 h 243369"/>
                      <a:gd name="connsiteX26" fmla="*/ 16951 w 431629"/>
                      <a:gd name="connsiteY26" fmla="*/ 137816 h 243369"/>
                      <a:gd name="connsiteX27" fmla="*/ 33750 w 431629"/>
                      <a:gd name="connsiteY27" fmla="*/ 191572 h 243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431629" h="243369">
                        <a:moveTo>
                          <a:pt x="33750" y="191572"/>
                        </a:moveTo>
                        <a:cubicBezTo>
                          <a:pt x="40469" y="208930"/>
                          <a:pt x="41030" y="236369"/>
                          <a:pt x="57268" y="241968"/>
                        </a:cubicBezTo>
                        <a:cubicBezTo>
                          <a:pt x="73506" y="247567"/>
                          <a:pt x="109903" y="235248"/>
                          <a:pt x="131181" y="225169"/>
                        </a:cubicBezTo>
                        <a:cubicBezTo>
                          <a:pt x="152459" y="215090"/>
                          <a:pt x="167017" y="188772"/>
                          <a:pt x="184936" y="181492"/>
                        </a:cubicBezTo>
                        <a:cubicBezTo>
                          <a:pt x="202855" y="174212"/>
                          <a:pt x="238692" y="181492"/>
                          <a:pt x="238692" y="181492"/>
                        </a:cubicBezTo>
                        <a:cubicBezTo>
                          <a:pt x="256610" y="181492"/>
                          <a:pt x="276768" y="184292"/>
                          <a:pt x="292447" y="181492"/>
                        </a:cubicBezTo>
                        <a:cubicBezTo>
                          <a:pt x="308126" y="178692"/>
                          <a:pt x="317644" y="166934"/>
                          <a:pt x="332763" y="164694"/>
                        </a:cubicBezTo>
                        <a:cubicBezTo>
                          <a:pt x="347882" y="162454"/>
                          <a:pt x="368040" y="168053"/>
                          <a:pt x="383159" y="168053"/>
                        </a:cubicBezTo>
                        <a:cubicBezTo>
                          <a:pt x="398278" y="168053"/>
                          <a:pt x="416196" y="170854"/>
                          <a:pt x="423475" y="164694"/>
                        </a:cubicBezTo>
                        <a:cubicBezTo>
                          <a:pt x="430754" y="158534"/>
                          <a:pt x="435794" y="136696"/>
                          <a:pt x="426835" y="131096"/>
                        </a:cubicBezTo>
                        <a:cubicBezTo>
                          <a:pt x="417876" y="125496"/>
                          <a:pt x="384839" y="133336"/>
                          <a:pt x="369720" y="131096"/>
                        </a:cubicBezTo>
                        <a:cubicBezTo>
                          <a:pt x="354601" y="128856"/>
                          <a:pt x="353481" y="121017"/>
                          <a:pt x="336123" y="117657"/>
                        </a:cubicBezTo>
                        <a:cubicBezTo>
                          <a:pt x="318765" y="114297"/>
                          <a:pt x="281248" y="118777"/>
                          <a:pt x="265569" y="110937"/>
                        </a:cubicBezTo>
                        <a:cubicBezTo>
                          <a:pt x="249890" y="103097"/>
                          <a:pt x="248770" y="81259"/>
                          <a:pt x="242051" y="70620"/>
                        </a:cubicBezTo>
                        <a:cubicBezTo>
                          <a:pt x="235332" y="59981"/>
                          <a:pt x="222453" y="55501"/>
                          <a:pt x="225253" y="47102"/>
                        </a:cubicBezTo>
                        <a:cubicBezTo>
                          <a:pt x="228053" y="38703"/>
                          <a:pt x="254371" y="28063"/>
                          <a:pt x="258850" y="20224"/>
                        </a:cubicBezTo>
                        <a:cubicBezTo>
                          <a:pt x="263329" y="12385"/>
                          <a:pt x="261089" y="-1055"/>
                          <a:pt x="252130" y="65"/>
                        </a:cubicBezTo>
                        <a:cubicBezTo>
                          <a:pt x="243171" y="1185"/>
                          <a:pt x="221894" y="20784"/>
                          <a:pt x="205095" y="26944"/>
                        </a:cubicBezTo>
                        <a:cubicBezTo>
                          <a:pt x="188297" y="33104"/>
                          <a:pt x="165338" y="31424"/>
                          <a:pt x="151339" y="37023"/>
                        </a:cubicBezTo>
                        <a:cubicBezTo>
                          <a:pt x="137340" y="42622"/>
                          <a:pt x="130061" y="56621"/>
                          <a:pt x="121102" y="60541"/>
                        </a:cubicBezTo>
                        <a:cubicBezTo>
                          <a:pt x="112143" y="64461"/>
                          <a:pt x="111583" y="63341"/>
                          <a:pt x="97584" y="60541"/>
                        </a:cubicBezTo>
                        <a:cubicBezTo>
                          <a:pt x="83585" y="57741"/>
                          <a:pt x="53348" y="47102"/>
                          <a:pt x="37109" y="43742"/>
                        </a:cubicBezTo>
                        <a:cubicBezTo>
                          <a:pt x="20870" y="40382"/>
                          <a:pt x="-2088" y="35343"/>
                          <a:pt x="152" y="40383"/>
                        </a:cubicBezTo>
                        <a:cubicBezTo>
                          <a:pt x="2392" y="45423"/>
                          <a:pt x="40469" y="65581"/>
                          <a:pt x="50548" y="73980"/>
                        </a:cubicBezTo>
                        <a:cubicBezTo>
                          <a:pt x="60627" y="82379"/>
                          <a:pt x="63987" y="84619"/>
                          <a:pt x="60627" y="90779"/>
                        </a:cubicBezTo>
                        <a:cubicBezTo>
                          <a:pt x="57267" y="96938"/>
                          <a:pt x="37669" y="103098"/>
                          <a:pt x="30390" y="110937"/>
                        </a:cubicBezTo>
                        <a:cubicBezTo>
                          <a:pt x="23111" y="118776"/>
                          <a:pt x="16391" y="124937"/>
                          <a:pt x="16951" y="137816"/>
                        </a:cubicBezTo>
                        <a:cubicBezTo>
                          <a:pt x="17511" y="150695"/>
                          <a:pt x="27031" y="174214"/>
                          <a:pt x="33750" y="191572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75000"/>
                    </a:schemeClr>
                  </a:solidFill>
                  <a:ln w="4445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35" name="Freeform 534">
                    <a:extLst>
                      <a:ext uri="{FF2B5EF4-FFF2-40B4-BE49-F238E27FC236}">
                        <a16:creationId xmlns:a16="http://schemas.microsoft.com/office/drawing/2014/main" xmlns="" id="{190DA700-8CB3-2442-B1CF-3190C3BECF12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3322556" flipV="1">
                    <a:off x="4770663" y="3286910"/>
                    <a:ext cx="107066" cy="167727"/>
                  </a:xfrm>
                  <a:custGeom>
                    <a:avLst/>
                    <a:gdLst>
                      <a:gd name="connsiteX0" fmla="*/ 80944 w 160982"/>
                      <a:gd name="connsiteY0" fmla="*/ 65 h 187507"/>
                      <a:gd name="connsiteX1" fmla="*/ 17110 w 160982"/>
                      <a:gd name="connsiteY1" fmla="*/ 26943 h 187507"/>
                      <a:gd name="connsiteX2" fmla="*/ 311 w 160982"/>
                      <a:gd name="connsiteY2" fmla="*/ 87419 h 187507"/>
                      <a:gd name="connsiteX3" fmla="*/ 27189 w 160982"/>
                      <a:gd name="connsiteY3" fmla="*/ 157974 h 187507"/>
                      <a:gd name="connsiteX4" fmla="*/ 101102 w 160982"/>
                      <a:gd name="connsiteY4" fmla="*/ 184852 h 187507"/>
                      <a:gd name="connsiteX5" fmla="*/ 154858 w 160982"/>
                      <a:gd name="connsiteY5" fmla="*/ 97498 h 187507"/>
                      <a:gd name="connsiteX6" fmla="*/ 151498 w 160982"/>
                      <a:gd name="connsiteY6" fmla="*/ 33663 h 187507"/>
                      <a:gd name="connsiteX7" fmla="*/ 80944 w 160982"/>
                      <a:gd name="connsiteY7" fmla="*/ 65 h 1875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60982" h="187507">
                        <a:moveTo>
                          <a:pt x="80944" y="65"/>
                        </a:moveTo>
                        <a:cubicBezTo>
                          <a:pt x="58546" y="-1055"/>
                          <a:pt x="30549" y="12384"/>
                          <a:pt x="17110" y="26943"/>
                        </a:cubicBezTo>
                        <a:cubicBezTo>
                          <a:pt x="3671" y="41502"/>
                          <a:pt x="-1369" y="65581"/>
                          <a:pt x="311" y="87419"/>
                        </a:cubicBezTo>
                        <a:cubicBezTo>
                          <a:pt x="1991" y="109257"/>
                          <a:pt x="10391" y="141735"/>
                          <a:pt x="27189" y="157974"/>
                        </a:cubicBezTo>
                        <a:cubicBezTo>
                          <a:pt x="43987" y="174213"/>
                          <a:pt x="79824" y="194931"/>
                          <a:pt x="101102" y="184852"/>
                        </a:cubicBezTo>
                        <a:cubicBezTo>
                          <a:pt x="122380" y="174773"/>
                          <a:pt x="146459" y="122696"/>
                          <a:pt x="154858" y="97498"/>
                        </a:cubicBezTo>
                        <a:cubicBezTo>
                          <a:pt x="163257" y="72300"/>
                          <a:pt x="163817" y="49902"/>
                          <a:pt x="151498" y="33663"/>
                        </a:cubicBezTo>
                        <a:cubicBezTo>
                          <a:pt x="139179" y="17424"/>
                          <a:pt x="103342" y="1185"/>
                          <a:pt x="80944" y="6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6">
                          <a:lumMod val="20000"/>
                          <a:lumOff val="8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536" name="Group 535">
                  <a:extLst>
                    <a:ext uri="{FF2B5EF4-FFF2-40B4-BE49-F238E27FC236}">
                      <a16:creationId xmlns:a16="http://schemas.microsoft.com/office/drawing/2014/main" xmlns="" id="{D8A42ED3-6F37-064E-BBC5-47B14161A8E7}"/>
                    </a:ext>
                  </a:extLst>
                </p:cNvPr>
                <p:cNvGrpSpPr/>
                <p:nvPr/>
              </p:nvGrpSpPr>
              <p:grpSpPr>
                <a:xfrm rot="14804850">
                  <a:off x="6078144" y="2720555"/>
                  <a:ext cx="227324" cy="128174"/>
                  <a:chOff x="4697594" y="3232341"/>
                  <a:chExt cx="431629" cy="243369"/>
                </a:xfrm>
              </p:grpSpPr>
              <p:sp>
                <p:nvSpPr>
                  <p:cNvPr id="537" name="Freeform 536">
                    <a:extLst>
                      <a:ext uri="{FF2B5EF4-FFF2-40B4-BE49-F238E27FC236}">
                        <a16:creationId xmlns:a16="http://schemas.microsoft.com/office/drawing/2014/main" xmlns="" id="{9BE90707-D3D9-FA43-B87A-3A0507CDD972}"/>
                      </a:ext>
                    </a:extLst>
                  </p:cNvPr>
                  <p:cNvSpPr/>
                  <p:nvPr/>
                </p:nvSpPr>
                <p:spPr>
                  <a:xfrm>
                    <a:off x="4697594" y="3232341"/>
                    <a:ext cx="431629" cy="243369"/>
                  </a:xfrm>
                  <a:custGeom>
                    <a:avLst/>
                    <a:gdLst>
                      <a:gd name="connsiteX0" fmla="*/ 33750 w 431629"/>
                      <a:gd name="connsiteY0" fmla="*/ 191572 h 243369"/>
                      <a:gd name="connsiteX1" fmla="*/ 57268 w 431629"/>
                      <a:gd name="connsiteY1" fmla="*/ 241968 h 243369"/>
                      <a:gd name="connsiteX2" fmla="*/ 131181 w 431629"/>
                      <a:gd name="connsiteY2" fmla="*/ 225169 h 243369"/>
                      <a:gd name="connsiteX3" fmla="*/ 184936 w 431629"/>
                      <a:gd name="connsiteY3" fmla="*/ 181492 h 243369"/>
                      <a:gd name="connsiteX4" fmla="*/ 238692 w 431629"/>
                      <a:gd name="connsiteY4" fmla="*/ 181492 h 243369"/>
                      <a:gd name="connsiteX5" fmla="*/ 292447 w 431629"/>
                      <a:gd name="connsiteY5" fmla="*/ 181492 h 243369"/>
                      <a:gd name="connsiteX6" fmla="*/ 332763 w 431629"/>
                      <a:gd name="connsiteY6" fmla="*/ 164694 h 243369"/>
                      <a:gd name="connsiteX7" fmla="*/ 383159 w 431629"/>
                      <a:gd name="connsiteY7" fmla="*/ 168053 h 243369"/>
                      <a:gd name="connsiteX8" fmla="*/ 423475 w 431629"/>
                      <a:gd name="connsiteY8" fmla="*/ 164694 h 243369"/>
                      <a:gd name="connsiteX9" fmla="*/ 426835 w 431629"/>
                      <a:gd name="connsiteY9" fmla="*/ 131096 h 243369"/>
                      <a:gd name="connsiteX10" fmla="*/ 369720 w 431629"/>
                      <a:gd name="connsiteY10" fmla="*/ 131096 h 243369"/>
                      <a:gd name="connsiteX11" fmla="*/ 336123 w 431629"/>
                      <a:gd name="connsiteY11" fmla="*/ 117657 h 243369"/>
                      <a:gd name="connsiteX12" fmla="*/ 265569 w 431629"/>
                      <a:gd name="connsiteY12" fmla="*/ 110937 h 243369"/>
                      <a:gd name="connsiteX13" fmla="*/ 242051 w 431629"/>
                      <a:gd name="connsiteY13" fmla="*/ 70620 h 243369"/>
                      <a:gd name="connsiteX14" fmla="*/ 225253 w 431629"/>
                      <a:gd name="connsiteY14" fmla="*/ 47102 h 243369"/>
                      <a:gd name="connsiteX15" fmla="*/ 258850 w 431629"/>
                      <a:gd name="connsiteY15" fmla="*/ 20224 h 243369"/>
                      <a:gd name="connsiteX16" fmla="*/ 252130 w 431629"/>
                      <a:gd name="connsiteY16" fmla="*/ 65 h 243369"/>
                      <a:gd name="connsiteX17" fmla="*/ 205095 w 431629"/>
                      <a:gd name="connsiteY17" fmla="*/ 26944 h 243369"/>
                      <a:gd name="connsiteX18" fmla="*/ 151339 w 431629"/>
                      <a:gd name="connsiteY18" fmla="*/ 37023 h 243369"/>
                      <a:gd name="connsiteX19" fmla="*/ 121102 w 431629"/>
                      <a:gd name="connsiteY19" fmla="*/ 60541 h 243369"/>
                      <a:gd name="connsiteX20" fmla="*/ 97584 w 431629"/>
                      <a:gd name="connsiteY20" fmla="*/ 60541 h 243369"/>
                      <a:gd name="connsiteX21" fmla="*/ 37109 w 431629"/>
                      <a:gd name="connsiteY21" fmla="*/ 43742 h 243369"/>
                      <a:gd name="connsiteX22" fmla="*/ 152 w 431629"/>
                      <a:gd name="connsiteY22" fmla="*/ 40383 h 243369"/>
                      <a:gd name="connsiteX23" fmla="*/ 50548 w 431629"/>
                      <a:gd name="connsiteY23" fmla="*/ 73980 h 243369"/>
                      <a:gd name="connsiteX24" fmla="*/ 60627 w 431629"/>
                      <a:gd name="connsiteY24" fmla="*/ 90779 h 243369"/>
                      <a:gd name="connsiteX25" fmla="*/ 30390 w 431629"/>
                      <a:gd name="connsiteY25" fmla="*/ 110937 h 243369"/>
                      <a:gd name="connsiteX26" fmla="*/ 16951 w 431629"/>
                      <a:gd name="connsiteY26" fmla="*/ 137816 h 243369"/>
                      <a:gd name="connsiteX27" fmla="*/ 33750 w 431629"/>
                      <a:gd name="connsiteY27" fmla="*/ 191572 h 243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431629" h="243369">
                        <a:moveTo>
                          <a:pt x="33750" y="191572"/>
                        </a:moveTo>
                        <a:cubicBezTo>
                          <a:pt x="40469" y="208930"/>
                          <a:pt x="41030" y="236369"/>
                          <a:pt x="57268" y="241968"/>
                        </a:cubicBezTo>
                        <a:cubicBezTo>
                          <a:pt x="73506" y="247567"/>
                          <a:pt x="109903" y="235248"/>
                          <a:pt x="131181" y="225169"/>
                        </a:cubicBezTo>
                        <a:cubicBezTo>
                          <a:pt x="152459" y="215090"/>
                          <a:pt x="167017" y="188772"/>
                          <a:pt x="184936" y="181492"/>
                        </a:cubicBezTo>
                        <a:cubicBezTo>
                          <a:pt x="202855" y="174212"/>
                          <a:pt x="238692" y="181492"/>
                          <a:pt x="238692" y="181492"/>
                        </a:cubicBezTo>
                        <a:cubicBezTo>
                          <a:pt x="256610" y="181492"/>
                          <a:pt x="276768" y="184292"/>
                          <a:pt x="292447" y="181492"/>
                        </a:cubicBezTo>
                        <a:cubicBezTo>
                          <a:pt x="308126" y="178692"/>
                          <a:pt x="317644" y="166934"/>
                          <a:pt x="332763" y="164694"/>
                        </a:cubicBezTo>
                        <a:cubicBezTo>
                          <a:pt x="347882" y="162454"/>
                          <a:pt x="368040" y="168053"/>
                          <a:pt x="383159" y="168053"/>
                        </a:cubicBezTo>
                        <a:cubicBezTo>
                          <a:pt x="398278" y="168053"/>
                          <a:pt x="416196" y="170854"/>
                          <a:pt x="423475" y="164694"/>
                        </a:cubicBezTo>
                        <a:cubicBezTo>
                          <a:pt x="430754" y="158534"/>
                          <a:pt x="435794" y="136696"/>
                          <a:pt x="426835" y="131096"/>
                        </a:cubicBezTo>
                        <a:cubicBezTo>
                          <a:pt x="417876" y="125496"/>
                          <a:pt x="384839" y="133336"/>
                          <a:pt x="369720" y="131096"/>
                        </a:cubicBezTo>
                        <a:cubicBezTo>
                          <a:pt x="354601" y="128856"/>
                          <a:pt x="353481" y="121017"/>
                          <a:pt x="336123" y="117657"/>
                        </a:cubicBezTo>
                        <a:cubicBezTo>
                          <a:pt x="318765" y="114297"/>
                          <a:pt x="281248" y="118777"/>
                          <a:pt x="265569" y="110937"/>
                        </a:cubicBezTo>
                        <a:cubicBezTo>
                          <a:pt x="249890" y="103097"/>
                          <a:pt x="248770" y="81259"/>
                          <a:pt x="242051" y="70620"/>
                        </a:cubicBezTo>
                        <a:cubicBezTo>
                          <a:pt x="235332" y="59981"/>
                          <a:pt x="222453" y="55501"/>
                          <a:pt x="225253" y="47102"/>
                        </a:cubicBezTo>
                        <a:cubicBezTo>
                          <a:pt x="228053" y="38703"/>
                          <a:pt x="254371" y="28063"/>
                          <a:pt x="258850" y="20224"/>
                        </a:cubicBezTo>
                        <a:cubicBezTo>
                          <a:pt x="263329" y="12385"/>
                          <a:pt x="261089" y="-1055"/>
                          <a:pt x="252130" y="65"/>
                        </a:cubicBezTo>
                        <a:cubicBezTo>
                          <a:pt x="243171" y="1185"/>
                          <a:pt x="221894" y="20784"/>
                          <a:pt x="205095" y="26944"/>
                        </a:cubicBezTo>
                        <a:cubicBezTo>
                          <a:pt x="188297" y="33104"/>
                          <a:pt x="165338" y="31424"/>
                          <a:pt x="151339" y="37023"/>
                        </a:cubicBezTo>
                        <a:cubicBezTo>
                          <a:pt x="137340" y="42622"/>
                          <a:pt x="130061" y="56621"/>
                          <a:pt x="121102" y="60541"/>
                        </a:cubicBezTo>
                        <a:cubicBezTo>
                          <a:pt x="112143" y="64461"/>
                          <a:pt x="111583" y="63341"/>
                          <a:pt x="97584" y="60541"/>
                        </a:cubicBezTo>
                        <a:cubicBezTo>
                          <a:pt x="83585" y="57741"/>
                          <a:pt x="53348" y="47102"/>
                          <a:pt x="37109" y="43742"/>
                        </a:cubicBezTo>
                        <a:cubicBezTo>
                          <a:pt x="20870" y="40382"/>
                          <a:pt x="-2088" y="35343"/>
                          <a:pt x="152" y="40383"/>
                        </a:cubicBezTo>
                        <a:cubicBezTo>
                          <a:pt x="2392" y="45423"/>
                          <a:pt x="40469" y="65581"/>
                          <a:pt x="50548" y="73980"/>
                        </a:cubicBezTo>
                        <a:cubicBezTo>
                          <a:pt x="60627" y="82379"/>
                          <a:pt x="63987" y="84619"/>
                          <a:pt x="60627" y="90779"/>
                        </a:cubicBezTo>
                        <a:cubicBezTo>
                          <a:pt x="57267" y="96938"/>
                          <a:pt x="37669" y="103098"/>
                          <a:pt x="30390" y="110937"/>
                        </a:cubicBezTo>
                        <a:cubicBezTo>
                          <a:pt x="23111" y="118776"/>
                          <a:pt x="16391" y="124937"/>
                          <a:pt x="16951" y="137816"/>
                        </a:cubicBezTo>
                        <a:cubicBezTo>
                          <a:pt x="17511" y="150695"/>
                          <a:pt x="27031" y="174214"/>
                          <a:pt x="33750" y="191572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75000"/>
                    </a:schemeClr>
                  </a:solidFill>
                  <a:ln w="4445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38" name="Freeform 537">
                    <a:extLst>
                      <a:ext uri="{FF2B5EF4-FFF2-40B4-BE49-F238E27FC236}">
                        <a16:creationId xmlns:a16="http://schemas.microsoft.com/office/drawing/2014/main" xmlns="" id="{0ED036DC-CDAB-F047-9944-81D51242B381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3322556" flipV="1">
                    <a:off x="4770663" y="3286910"/>
                    <a:ext cx="107066" cy="167727"/>
                  </a:xfrm>
                  <a:custGeom>
                    <a:avLst/>
                    <a:gdLst>
                      <a:gd name="connsiteX0" fmla="*/ 80944 w 160982"/>
                      <a:gd name="connsiteY0" fmla="*/ 65 h 187507"/>
                      <a:gd name="connsiteX1" fmla="*/ 17110 w 160982"/>
                      <a:gd name="connsiteY1" fmla="*/ 26943 h 187507"/>
                      <a:gd name="connsiteX2" fmla="*/ 311 w 160982"/>
                      <a:gd name="connsiteY2" fmla="*/ 87419 h 187507"/>
                      <a:gd name="connsiteX3" fmla="*/ 27189 w 160982"/>
                      <a:gd name="connsiteY3" fmla="*/ 157974 h 187507"/>
                      <a:gd name="connsiteX4" fmla="*/ 101102 w 160982"/>
                      <a:gd name="connsiteY4" fmla="*/ 184852 h 187507"/>
                      <a:gd name="connsiteX5" fmla="*/ 154858 w 160982"/>
                      <a:gd name="connsiteY5" fmla="*/ 97498 h 187507"/>
                      <a:gd name="connsiteX6" fmla="*/ 151498 w 160982"/>
                      <a:gd name="connsiteY6" fmla="*/ 33663 h 187507"/>
                      <a:gd name="connsiteX7" fmla="*/ 80944 w 160982"/>
                      <a:gd name="connsiteY7" fmla="*/ 65 h 1875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60982" h="187507">
                        <a:moveTo>
                          <a:pt x="80944" y="65"/>
                        </a:moveTo>
                        <a:cubicBezTo>
                          <a:pt x="58546" y="-1055"/>
                          <a:pt x="30549" y="12384"/>
                          <a:pt x="17110" y="26943"/>
                        </a:cubicBezTo>
                        <a:cubicBezTo>
                          <a:pt x="3671" y="41502"/>
                          <a:pt x="-1369" y="65581"/>
                          <a:pt x="311" y="87419"/>
                        </a:cubicBezTo>
                        <a:cubicBezTo>
                          <a:pt x="1991" y="109257"/>
                          <a:pt x="10391" y="141735"/>
                          <a:pt x="27189" y="157974"/>
                        </a:cubicBezTo>
                        <a:cubicBezTo>
                          <a:pt x="43987" y="174213"/>
                          <a:pt x="79824" y="194931"/>
                          <a:pt x="101102" y="184852"/>
                        </a:cubicBezTo>
                        <a:cubicBezTo>
                          <a:pt x="122380" y="174773"/>
                          <a:pt x="146459" y="122696"/>
                          <a:pt x="154858" y="97498"/>
                        </a:cubicBezTo>
                        <a:cubicBezTo>
                          <a:pt x="163257" y="72300"/>
                          <a:pt x="163817" y="49902"/>
                          <a:pt x="151498" y="33663"/>
                        </a:cubicBezTo>
                        <a:cubicBezTo>
                          <a:pt x="139179" y="17424"/>
                          <a:pt x="103342" y="1185"/>
                          <a:pt x="80944" y="6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6">
                          <a:lumMod val="20000"/>
                          <a:lumOff val="8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539" name="Group 538">
                  <a:extLst>
                    <a:ext uri="{FF2B5EF4-FFF2-40B4-BE49-F238E27FC236}">
                      <a16:creationId xmlns:a16="http://schemas.microsoft.com/office/drawing/2014/main" xmlns="" id="{A97328E0-882A-574B-BB39-8AA72AAB36DD}"/>
                    </a:ext>
                  </a:extLst>
                </p:cNvPr>
                <p:cNvGrpSpPr/>
                <p:nvPr/>
              </p:nvGrpSpPr>
              <p:grpSpPr>
                <a:xfrm rot="20744583">
                  <a:off x="5538126" y="2991393"/>
                  <a:ext cx="196906" cy="192938"/>
                  <a:chOff x="4605065" y="2354148"/>
                  <a:chExt cx="373872" cy="366339"/>
                </a:xfrm>
              </p:grpSpPr>
              <p:sp>
                <p:nvSpPr>
                  <p:cNvPr id="540" name="Freeform 539">
                    <a:extLst>
                      <a:ext uri="{FF2B5EF4-FFF2-40B4-BE49-F238E27FC236}">
                        <a16:creationId xmlns:a16="http://schemas.microsoft.com/office/drawing/2014/main" xmlns="" id="{50641E84-907F-924B-A86E-52528B0D27D3}"/>
                      </a:ext>
                    </a:extLst>
                  </p:cNvPr>
                  <p:cNvSpPr/>
                  <p:nvPr/>
                </p:nvSpPr>
                <p:spPr>
                  <a:xfrm>
                    <a:off x="4605065" y="2354148"/>
                    <a:ext cx="373872" cy="366339"/>
                  </a:xfrm>
                  <a:custGeom>
                    <a:avLst/>
                    <a:gdLst>
                      <a:gd name="connsiteX0" fmla="*/ 225320 w 373872"/>
                      <a:gd name="connsiteY0" fmla="*/ 16904 h 366339"/>
                      <a:gd name="connsiteX1" fmla="*/ 178284 w 373872"/>
                      <a:gd name="connsiteY1" fmla="*/ 43782 h 366339"/>
                      <a:gd name="connsiteX2" fmla="*/ 164845 w 373872"/>
                      <a:gd name="connsiteY2" fmla="*/ 94179 h 366339"/>
                      <a:gd name="connsiteX3" fmla="*/ 141327 w 373872"/>
                      <a:gd name="connsiteY3" fmla="*/ 127776 h 366339"/>
                      <a:gd name="connsiteX4" fmla="*/ 131248 w 373872"/>
                      <a:gd name="connsiteY4" fmla="*/ 168093 h 366339"/>
                      <a:gd name="connsiteX5" fmla="*/ 114450 w 373872"/>
                      <a:gd name="connsiteY5" fmla="*/ 181532 h 366339"/>
                      <a:gd name="connsiteX6" fmla="*/ 43896 w 373872"/>
                      <a:gd name="connsiteY6" fmla="*/ 131136 h 366339"/>
                      <a:gd name="connsiteX7" fmla="*/ 220 w 373872"/>
                      <a:gd name="connsiteY7" fmla="*/ 110977 h 366339"/>
                      <a:gd name="connsiteX8" fmla="*/ 27097 w 373872"/>
                      <a:gd name="connsiteY8" fmla="*/ 158014 h 366339"/>
                      <a:gd name="connsiteX9" fmla="*/ 30457 w 373872"/>
                      <a:gd name="connsiteY9" fmla="*/ 184892 h 366339"/>
                      <a:gd name="connsiteX10" fmla="*/ 6939 w 373872"/>
                      <a:gd name="connsiteY10" fmla="*/ 235288 h 366339"/>
                      <a:gd name="connsiteX11" fmla="*/ 40536 w 373872"/>
                      <a:gd name="connsiteY11" fmla="*/ 215130 h 366339"/>
                      <a:gd name="connsiteX12" fmla="*/ 74133 w 373872"/>
                      <a:gd name="connsiteY12" fmla="*/ 198331 h 366339"/>
                      <a:gd name="connsiteX13" fmla="*/ 114450 w 373872"/>
                      <a:gd name="connsiteY13" fmla="*/ 215130 h 366339"/>
                      <a:gd name="connsiteX14" fmla="*/ 67414 w 373872"/>
                      <a:gd name="connsiteY14" fmla="*/ 252087 h 366339"/>
                      <a:gd name="connsiteX15" fmla="*/ 64054 w 373872"/>
                      <a:gd name="connsiteY15" fmla="*/ 292404 h 366339"/>
                      <a:gd name="connsiteX16" fmla="*/ 30457 w 373872"/>
                      <a:gd name="connsiteY16" fmla="*/ 349520 h 366339"/>
                      <a:gd name="connsiteX17" fmla="*/ 77493 w 373872"/>
                      <a:gd name="connsiteY17" fmla="*/ 315923 h 366339"/>
                      <a:gd name="connsiteX18" fmla="*/ 87572 w 373872"/>
                      <a:gd name="connsiteY18" fmla="*/ 278965 h 366339"/>
                      <a:gd name="connsiteX19" fmla="*/ 137968 w 373872"/>
                      <a:gd name="connsiteY19" fmla="*/ 248727 h 366339"/>
                      <a:gd name="connsiteX20" fmla="*/ 168205 w 373872"/>
                      <a:gd name="connsiteY20" fmla="*/ 285685 h 366339"/>
                      <a:gd name="connsiteX21" fmla="*/ 158126 w 373872"/>
                      <a:gd name="connsiteY21" fmla="*/ 339441 h 366339"/>
                      <a:gd name="connsiteX22" fmla="*/ 154766 w 373872"/>
                      <a:gd name="connsiteY22" fmla="*/ 366319 h 366339"/>
                      <a:gd name="connsiteX23" fmla="*/ 178284 w 373872"/>
                      <a:gd name="connsiteY23" fmla="*/ 342801 h 366339"/>
                      <a:gd name="connsiteX24" fmla="*/ 205162 w 373872"/>
                      <a:gd name="connsiteY24" fmla="*/ 289045 h 366339"/>
                      <a:gd name="connsiteX25" fmla="*/ 232039 w 373872"/>
                      <a:gd name="connsiteY25" fmla="*/ 265526 h 366339"/>
                      <a:gd name="connsiteX26" fmla="*/ 302593 w 373872"/>
                      <a:gd name="connsiteY26" fmla="*/ 252087 h 366339"/>
                      <a:gd name="connsiteX27" fmla="*/ 342910 w 373872"/>
                      <a:gd name="connsiteY27" fmla="*/ 164734 h 366339"/>
                      <a:gd name="connsiteX28" fmla="*/ 316032 w 373872"/>
                      <a:gd name="connsiteY28" fmla="*/ 90819 h 366339"/>
                      <a:gd name="connsiteX29" fmla="*/ 366428 w 373872"/>
                      <a:gd name="connsiteY29" fmla="*/ 53862 h 366339"/>
                      <a:gd name="connsiteX30" fmla="*/ 369787 w 373872"/>
                      <a:gd name="connsiteY30" fmla="*/ 105 h 366339"/>
                      <a:gd name="connsiteX31" fmla="*/ 329471 w 373872"/>
                      <a:gd name="connsiteY31" fmla="*/ 40422 h 366339"/>
                      <a:gd name="connsiteX32" fmla="*/ 295874 w 373872"/>
                      <a:gd name="connsiteY32" fmla="*/ 50502 h 366339"/>
                      <a:gd name="connsiteX33" fmla="*/ 282435 w 373872"/>
                      <a:gd name="connsiteY33" fmla="*/ 20264 h 366339"/>
                      <a:gd name="connsiteX34" fmla="*/ 225320 w 373872"/>
                      <a:gd name="connsiteY34" fmla="*/ 16904 h 3663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73872" h="366339">
                        <a:moveTo>
                          <a:pt x="225320" y="16904"/>
                        </a:moveTo>
                        <a:cubicBezTo>
                          <a:pt x="207962" y="20824"/>
                          <a:pt x="188363" y="30903"/>
                          <a:pt x="178284" y="43782"/>
                        </a:cubicBezTo>
                        <a:cubicBezTo>
                          <a:pt x="168205" y="56661"/>
                          <a:pt x="171004" y="80180"/>
                          <a:pt x="164845" y="94179"/>
                        </a:cubicBezTo>
                        <a:cubicBezTo>
                          <a:pt x="158686" y="108178"/>
                          <a:pt x="146926" y="115457"/>
                          <a:pt x="141327" y="127776"/>
                        </a:cubicBezTo>
                        <a:cubicBezTo>
                          <a:pt x="135728" y="140095"/>
                          <a:pt x="135727" y="159134"/>
                          <a:pt x="131248" y="168093"/>
                        </a:cubicBezTo>
                        <a:cubicBezTo>
                          <a:pt x="126769" y="177052"/>
                          <a:pt x="129009" y="187691"/>
                          <a:pt x="114450" y="181532"/>
                        </a:cubicBezTo>
                        <a:cubicBezTo>
                          <a:pt x="99891" y="175373"/>
                          <a:pt x="62934" y="142895"/>
                          <a:pt x="43896" y="131136"/>
                        </a:cubicBezTo>
                        <a:cubicBezTo>
                          <a:pt x="24858" y="119377"/>
                          <a:pt x="3020" y="106497"/>
                          <a:pt x="220" y="110977"/>
                        </a:cubicBezTo>
                        <a:cubicBezTo>
                          <a:pt x="-2580" y="115457"/>
                          <a:pt x="22058" y="145695"/>
                          <a:pt x="27097" y="158014"/>
                        </a:cubicBezTo>
                        <a:cubicBezTo>
                          <a:pt x="32136" y="170333"/>
                          <a:pt x="33817" y="172013"/>
                          <a:pt x="30457" y="184892"/>
                        </a:cubicBezTo>
                        <a:cubicBezTo>
                          <a:pt x="27097" y="197771"/>
                          <a:pt x="5259" y="230248"/>
                          <a:pt x="6939" y="235288"/>
                        </a:cubicBezTo>
                        <a:cubicBezTo>
                          <a:pt x="8619" y="240328"/>
                          <a:pt x="29337" y="221289"/>
                          <a:pt x="40536" y="215130"/>
                        </a:cubicBezTo>
                        <a:cubicBezTo>
                          <a:pt x="51735" y="208971"/>
                          <a:pt x="61814" y="198331"/>
                          <a:pt x="74133" y="198331"/>
                        </a:cubicBezTo>
                        <a:cubicBezTo>
                          <a:pt x="86452" y="198331"/>
                          <a:pt x="115570" y="206171"/>
                          <a:pt x="114450" y="215130"/>
                        </a:cubicBezTo>
                        <a:cubicBezTo>
                          <a:pt x="113330" y="224089"/>
                          <a:pt x="75813" y="239208"/>
                          <a:pt x="67414" y="252087"/>
                        </a:cubicBezTo>
                        <a:cubicBezTo>
                          <a:pt x="59015" y="264966"/>
                          <a:pt x="70213" y="276165"/>
                          <a:pt x="64054" y="292404"/>
                        </a:cubicBezTo>
                        <a:cubicBezTo>
                          <a:pt x="57895" y="308643"/>
                          <a:pt x="28217" y="345600"/>
                          <a:pt x="30457" y="349520"/>
                        </a:cubicBezTo>
                        <a:cubicBezTo>
                          <a:pt x="32697" y="353440"/>
                          <a:pt x="67974" y="327682"/>
                          <a:pt x="77493" y="315923"/>
                        </a:cubicBezTo>
                        <a:cubicBezTo>
                          <a:pt x="87012" y="304164"/>
                          <a:pt x="77493" y="290164"/>
                          <a:pt x="87572" y="278965"/>
                        </a:cubicBezTo>
                        <a:cubicBezTo>
                          <a:pt x="97651" y="267766"/>
                          <a:pt x="124529" y="247607"/>
                          <a:pt x="137968" y="248727"/>
                        </a:cubicBezTo>
                        <a:cubicBezTo>
                          <a:pt x="151407" y="249847"/>
                          <a:pt x="164845" y="270566"/>
                          <a:pt x="168205" y="285685"/>
                        </a:cubicBezTo>
                        <a:cubicBezTo>
                          <a:pt x="171565" y="300804"/>
                          <a:pt x="160366" y="326002"/>
                          <a:pt x="158126" y="339441"/>
                        </a:cubicBezTo>
                        <a:cubicBezTo>
                          <a:pt x="155886" y="352880"/>
                          <a:pt x="151406" y="365759"/>
                          <a:pt x="154766" y="366319"/>
                        </a:cubicBezTo>
                        <a:cubicBezTo>
                          <a:pt x="158126" y="366879"/>
                          <a:pt x="169885" y="355680"/>
                          <a:pt x="178284" y="342801"/>
                        </a:cubicBezTo>
                        <a:cubicBezTo>
                          <a:pt x="186683" y="329922"/>
                          <a:pt x="196203" y="301924"/>
                          <a:pt x="205162" y="289045"/>
                        </a:cubicBezTo>
                        <a:cubicBezTo>
                          <a:pt x="214121" y="276166"/>
                          <a:pt x="215801" y="271686"/>
                          <a:pt x="232039" y="265526"/>
                        </a:cubicBezTo>
                        <a:cubicBezTo>
                          <a:pt x="248277" y="259366"/>
                          <a:pt x="284115" y="268886"/>
                          <a:pt x="302593" y="252087"/>
                        </a:cubicBezTo>
                        <a:cubicBezTo>
                          <a:pt x="321072" y="235288"/>
                          <a:pt x="340670" y="191612"/>
                          <a:pt x="342910" y="164734"/>
                        </a:cubicBezTo>
                        <a:cubicBezTo>
                          <a:pt x="345150" y="137856"/>
                          <a:pt x="312112" y="109298"/>
                          <a:pt x="316032" y="90819"/>
                        </a:cubicBezTo>
                        <a:cubicBezTo>
                          <a:pt x="319952" y="72340"/>
                          <a:pt x="357469" y="68981"/>
                          <a:pt x="366428" y="53862"/>
                        </a:cubicBezTo>
                        <a:cubicBezTo>
                          <a:pt x="375387" y="38743"/>
                          <a:pt x="375946" y="2345"/>
                          <a:pt x="369787" y="105"/>
                        </a:cubicBezTo>
                        <a:cubicBezTo>
                          <a:pt x="363628" y="-2135"/>
                          <a:pt x="341790" y="32023"/>
                          <a:pt x="329471" y="40422"/>
                        </a:cubicBezTo>
                        <a:cubicBezTo>
                          <a:pt x="317152" y="48821"/>
                          <a:pt x="303713" y="53862"/>
                          <a:pt x="295874" y="50502"/>
                        </a:cubicBezTo>
                        <a:cubicBezTo>
                          <a:pt x="288035" y="47142"/>
                          <a:pt x="288595" y="30903"/>
                          <a:pt x="282435" y="20264"/>
                        </a:cubicBezTo>
                        <a:cubicBezTo>
                          <a:pt x="276276" y="9625"/>
                          <a:pt x="242678" y="12984"/>
                          <a:pt x="225320" y="16904"/>
                        </a:cubicBezTo>
                        <a:close/>
                      </a:path>
                    </a:pathLst>
                  </a:custGeom>
                  <a:solidFill>
                    <a:srgbClr val="E46C0A"/>
                  </a:solidFill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41" name="Freeform 540">
                    <a:extLst>
                      <a:ext uri="{FF2B5EF4-FFF2-40B4-BE49-F238E27FC236}">
                        <a16:creationId xmlns:a16="http://schemas.microsoft.com/office/drawing/2014/main" xmlns="" id="{62921E9E-AE5E-C049-B697-7F3F212541A4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flipV="1">
                    <a:off x="4776318" y="2407442"/>
                    <a:ext cx="144000" cy="167727"/>
                  </a:xfrm>
                  <a:custGeom>
                    <a:avLst/>
                    <a:gdLst>
                      <a:gd name="connsiteX0" fmla="*/ 80944 w 160982"/>
                      <a:gd name="connsiteY0" fmla="*/ 65 h 187507"/>
                      <a:gd name="connsiteX1" fmla="*/ 17110 w 160982"/>
                      <a:gd name="connsiteY1" fmla="*/ 26943 h 187507"/>
                      <a:gd name="connsiteX2" fmla="*/ 311 w 160982"/>
                      <a:gd name="connsiteY2" fmla="*/ 87419 h 187507"/>
                      <a:gd name="connsiteX3" fmla="*/ 27189 w 160982"/>
                      <a:gd name="connsiteY3" fmla="*/ 157974 h 187507"/>
                      <a:gd name="connsiteX4" fmla="*/ 101102 w 160982"/>
                      <a:gd name="connsiteY4" fmla="*/ 184852 h 187507"/>
                      <a:gd name="connsiteX5" fmla="*/ 154858 w 160982"/>
                      <a:gd name="connsiteY5" fmla="*/ 97498 h 187507"/>
                      <a:gd name="connsiteX6" fmla="*/ 151498 w 160982"/>
                      <a:gd name="connsiteY6" fmla="*/ 33663 h 187507"/>
                      <a:gd name="connsiteX7" fmla="*/ 80944 w 160982"/>
                      <a:gd name="connsiteY7" fmla="*/ 65 h 1875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60982" h="187507">
                        <a:moveTo>
                          <a:pt x="80944" y="65"/>
                        </a:moveTo>
                        <a:cubicBezTo>
                          <a:pt x="58546" y="-1055"/>
                          <a:pt x="30549" y="12384"/>
                          <a:pt x="17110" y="26943"/>
                        </a:cubicBezTo>
                        <a:cubicBezTo>
                          <a:pt x="3671" y="41502"/>
                          <a:pt x="-1369" y="65581"/>
                          <a:pt x="311" y="87419"/>
                        </a:cubicBezTo>
                        <a:cubicBezTo>
                          <a:pt x="1991" y="109257"/>
                          <a:pt x="10391" y="141735"/>
                          <a:pt x="27189" y="157974"/>
                        </a:cubicBezTo>
                        <a:cubicBezTo>
                          <a:pt x="43987" y="174213"/>
                          <a:pt x="79824" y="194931"/>
                          <a:pt x="101102" y="184852"/>
                        </a:cubicBezTo>
                        <a:cubicBezTo>
                          <a:pt x="122380" y="174773"/>
                          <a:pt x="146459" y="122696"/>
                          <a:pt x="154858" y="97498"/>
                        </a:cubicBezTo>
                        <a:cubicBezTo>
                          <a:pt x="163257" y="72300"/>
                          <a:pt x="163817" y="49902"/>
                          <a:pt x="151498" y="33663"/>
                        </a:cubicBezTo>
                        <a:cubicBezTo>
                          <a:pt x="139179" y="17424"/>
                          <a:pt x="103342" y="1185"/>
                          <a:pt x="80944" y="6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6">
                          <a:lumMod val="20000"/>
                          <a:lumOff val="8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542" name="Group 541">
                  <a:extLst>
                    <a:ext uri="{FF2B5EF4-FFF2-40B4-BE49-F238E27FC236}">
                      <a16:creationId xmlns:a16="http://schemas.microsoft.com/office/drawing/2014/main" xmlns="" id="{43B66262-965A-654E-B93B-86780DCC1BA6}"/>
                    </a:ext>
                  </a:extLst>
                </p:cNvPr>
                <p:cNvGrpSpPr/>
                <p:nvPr/>
              </p:nvGrpSpPr>
              <p:grpSpPr>
                <a:xfrm rot="20744583">
                  <a:off x="6263218" y="2215675"/>
                  <a:ext cx="196906" cy="192938"/>
                  <a:chOff x="4323722" y="2394303"/>
                  <a:chExt cx="373872" cy="366339"/>
                </a:xfrm>
              </p:grpSpPr>
              <p:sp>
                <p:nvSpPr>
                  <p:cNvPr id="543" name="Freeform 542">
                    <a:extLst>
                      <a:ext uri="{FF2B5EF4-FFF2-40B4-BE49-F238E27FC236}">
                        <a16:creationId xmlns:a16="http://schemas.microsoft.com/office/drawing/2014/main" xmlns="" id="{BDF166E4-BBC1-454E-B129-E047A012333C}"/>
                      </a:ext>
                    </a:extLst>
                  </p:cNvPr>
                  <p:cNvSpPr/>
                  <p:nvPr/>
                </p:nvSpPr>
                <p:spPr>
                  <a:xfrm>
                    <a:off x="4323722" y="2394303"/>
                    <a:ext cx="373872" cy="366339"/>
                  </a:xfrm>
                  <a:custGeom>
                    <a:avLst/>
                    <a:gdLst>
                      <a:gd name="connsiteX0" fmla="*/ 225320 w 373872"/>
                      <a:gd name="connsiteY0" fmla="*/ 16904 h 366339"/>
                      <a:gd name="connsiteX1" fmla="*/ 178284 w 373872"/>
                      <a:gd name="connsiteY1" fmla="*/ 43782 h 366339"/>
                      <a:gd name="connsiteX2" fmla="*/ 164845 w 373872"/>
                      <a:gd name="connsiteY2" fmla="*/ 94179 h 366339"/>
                      <a:gd name="connsiteX3" fmla="*/ 141327 w 373872"/>
                      <a:gd name="connsiteY3" fmla="*/ 127776 h 366339"/>
                      <a:gd name="connsiteX4" fmla="*/ 131248 w 373872"/>
                      <a:gd name="connsiteY4" fmla="*/ 168093 h 366339"/>
                      <a:gd name="connsiteX5" fmla="*/ 114450 w 373872"/>
                      <a:gd name="connsiteY5" fmla="*/ 181532 h 366339"/>
                      <a:gd name="connsiteX6" fmla="*/ 43896 w 373872"/>
                      <a:gd name="connsiteY6" fmla="*/ 131136 h 366339"/>
                      <a:gd name="connsiteX7" fmla="*/ 220 w 373872"/>
                      <a:gd name="connsiteY7" fmla="*/ 110977 h 366339"/>
                      <a:gd name="connsiteX8" fmla="*/ 27097 w 373872"/>
                      <a:gd name="connsiteY8" fmla="*/ 158014 h 366339"/>
                      <a:gd name="connsiteX9" fmla="*/ 30457 w 373872"/>
                      <a:gd name="connsiteY9" fmla="*/ 184892 h 366339"/>
                      <a:gd name="connsiteX10" fmla="*/ 6939 w 373872"/>
                      <a:gd name="connsiteY10" fmla="*/ 235288 h 366339"/>
                      <a:gd name="connsiteX11" fmla="*/ 40536 w 373872"/>
                      <a:gd name="connsiteY11" fmla="*/ 215130 h 366339"/>
                      <a:gd name="connsiteX12" fmla="*/ 74133 w 373872"/>
                      <a:gd name="connsiteY12" fmla="*/ 198331 h 366339"/>
                      <a:gd name="connsiteX13" fmla="*/ 114450 w 373872"/>
                      <a:gd name="connsiteY13" fmla="*/ 215130 h 366339"/>
                      <a:gd name="connsiteX14" fmla="*/ 67414 w 373872"/>
                      <a:gd name="connsiteY14" fmla="*/ 252087 h 366339"/>
                      <a:gd name="connsiteX15" fmla="*/ 64054 w 373872"/>
                      <a:gd name="connsiteY15" fmla="*/ 292404 h 366339"/>
                      <a:gd name="connsiteX16" fmla="*/ 30457 w 373872"/>
                      <a:gd name="connsiteY16" fmla="*/ 349520 h 366339"/>
                      <a:gd name="connsiteX17" fmla="*/ 77493 w 373872"/>
                      <a:gd name="connsiteY17" fmla="*/ 315923 h 366339"/>
                      <a:gd name="connsiteX18" fmla="*/ 87572 w 373872"/>
                      <a:gd name="connsiteY18" fmla="*/ 278965 h 366339"/>
                      <a:gd name="connsiteX19" fmla="*/ 137968 w 373872"/>
                      <a:gd name="connsiteY19" fmla="*/ 248727 h 366339"/>
                      <a:gd name="connsiteX20" fmla="*/ 168205 w 373872"/>
                      <a:gd name="connsiteY20" fmla="*/ 285685 h 366339"/>
                      <a:gd name="connsiteX21" fmla="*/ 158126 w 373872"/>
                      <a:gd name="connsiteY21" fmla="*/ 339441 h 366339"/>
                      <a:gd name="connsiteX22" fmla="*/ 154766 w 373872"/>
                      <a:gd name="connsiteY22" fmla="*/ 366319 h 366339"/>
                      <a:gd name="connsiteX23" fmla="*/ 178284 w 373872"/>
                      <a:gd name="connsiteY23" fmla="*/ 342801 h 366339"/>
                      <a:gd name="connsiteX24" fmla="*/ 205162 w 373872"/>
                      <a:gd name="connsiteY24" fmla="*/ 289045 h 366339"/>
                      <a:gd name="connsiteX25" fmla="*/ 232039 w 373872"/>
                      <a:gd name="connsiteY25" fmla="*/ 265526 h 366339"/>
                      <a:gd name="connsiteX26" fmla="*/ 302593 w 373872"/>
                      <a:gd name="connsiteY26" fmla="*/ 252087 h 366339"/>
                      <a:gd name="connsiteX27" fmla="*/ 342910 w 373872"/>
                      <a:gd name="connsiteY27" fmla="*/ 164734 h 366339"/>
                      <a:gd name="connsiteX28" fmla="*/ 316032 w 373872"/>
                      <a:gd name="connsiteY28" fmla="*/ 90819 h 366339"/>
                      <a:gd name="connsiteX29" fmla="*/ 366428 w 373872"/>
                      <a:gd name="connsiteY29" fmla="*/ 53862 h 366339"/>
                      <a:gd name="connsiteX30" fmla="*/ 369787 w 373872"/>
                      <a:gd name="connsiteY30" fmla="*/ 105 h 366339"/>
                      <a:gd name="connsiteX31" fmla="*/ 329471 w 373872"/>
                      <a:gd name="connsiteY31" fmla="*/ 40422 h 366339"/>
                      <a:gd name="connsiteX32" fmla="*/ 295874 w 373872"/>
                      <a:gd name="connsiteY32" fmla="*/ 50502 h 366339"/>
                      <a:gd name="connsiteX33" fmla="*/ 282435 w 373872"/>
                      <a:gd name="connsiteY33" fmla="*/ 20264 h 366339"/>
                      <a:gd name="connsiteX34" fmla="*/ 225320 w 373872"/>
                      <a:gd name="connsiteY34" fmla="*/ 16904 h 3663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73872" h="366339">
                        <a:moveTo>
                          <a:pt x="225320" y="16904"/>
                        </a:moveTo>
                        <a:cubicBezTo>
                          <a:pt x="207962" y="20824"/>
                          <a:pt x="188363" y="30903"/>
                          <a:pt x="178284" y="43782"/>
                        </a:cubicBezTo>
                        <a:cubicBezTo>
                          <a:pt x="168205" y="56661"/>
                          <a:pt x="171004" y="80180"/>
                          <a:pt x="164845" y="94179"/>
                        </a:cubicBezTo>
                        <a:cubicBezTo>
                          <a:pt x="158686" y="108178"/>
                          <a:pt x="146926" y="115457"/>
                          <a:pt x="141327" y="127776"/>
                        </a:cubicBezTo>
                        <a:cubicBezTo>
                          <a:pt x="135728" y="140095"/>
                          <a:pt x="135727" y="159134"/>
                          <a:pt x="131248" y="168093"/>
                        </a:cubicBezTo>
                        <a:cubicBezTo>
                          <a:pt x="126769" y="177052"/>
                          <a:pt x="129009" y="187691"/>
                          <a:pt x="114450" y="181532"/>
                        </a:cubicBezTo>
                        <a:cubicBezTo>
                          <a:pt x="99891" y="175373"/>
                          <a:pt x="62934" y="142895"/>
                          <a:pt x="43896" y="131136"/>
                        </a:cubicBezTo>
                        <a:cubicBezTo>
                          <a:pt x="24858" y="119377"/>
                          <a:pt x="3020" y="106497"/>
                          <a:pt x="220" y="110977"/>
                        </a:cubicBezTo>
                        <a:cubicBezTo>
                          <a:pt x="-2580" y="115457"/>
                          <a:pt x="22058" y="145695"/>
                          <a:pt x="27097" y="158014"/>
                        </a:cubicBezTo>
                        <a:cubicBezTo>
                          <a:pt x="32136" y="170333"/>
                          <a:pt x="33817" y="172013"/>
                          <a:pt x="30457" y="184892"/>
                        </a:cubicBezTo>
                        <a:cubicBezTo>
                          <a:pt x="27097" y="197771"/>
                          <a:pt x="5259" y="230248"/>
                          <a:pt x="6939" y="235288"/>
                        </a:cubicBezTo>
                        <a:cubicBezTo>
                          <a:pt x="8619" y="240328"/>
                          <a:pt x="29337" y="221289"/>
                          <a:pt x="40536" y="215130"/>
                        </a:cubicBezTo>
                        <a:cubicBezTo>
                          <a:pt x="51735" y="208971"/>
                          <a:pt x="61814" y="198331"/>
                          <a:pt x="74133" y="198331"/>
                        </a:cubicBezTo>
                        <a:cubicBezTo>
                          <a:pt x="86452" y="198331"/>
                          <a:pt x="115570" y="206171"/>
                          <a:pt x="114450" y="215130"/>
                        </a:cubicBezTo>
                        <a:cubicBezTo>
                          <a:pt x="113330" y="224089"/>
                          <a:pt x="75813" y="239208"/>
                          <a:pt x="67414" y="252087"/>
                        </a:cubicBezTo>
                        <a:cubicBezTo>
                          <a:pt x="59015" y="264966"/>
                          <a:pt x="70213" y="276165"/>
                          <a:pt x="64054" y="292404"/>
                        </a:cubicBezTo>
                        <a:cubicBezTo>
                          <a:pt x="57895" y="308643"/>
                          <a:pt x="28217" y="345600"/>
                          <a:pt x="30457" y="349520"/>
                        </a:cubicBezTo>
                        <a:cubicBezTo>
                          <a:pt x="32697" y="353440"/>
                          <a:pt x="67974" y="327682"/>
                          <a:pt x="77493" y="315923"/>
                        </a:cubicBezTo>
                        <a:cubicBezTo>
                          <a:pt x="87012" y="304164"/>
                          <a:pt x="77493" y="290164"/>
                          <a:pt x="87572" y="278965"/>
                        </a:cubicBezTo>
                        <a:cubicBezTo>
                          <a:pt x="97651" y="267766"/>
                          <a:pt x="124529" y="247607"/>
                          <a:pt x="137968" y="248727"/>
                        </a:cubicBezTo>
                        <a:cubicBezTo>
                          <a:pt x="151407" y="249847"/>
                          <a:pt x="164845" y="270566"/>
                          <a:pt x="168205" y="285685"/>
                        </a:cubicBezTo>
                        <a:cubicBezTo>
                          <a:pt x="171565" y="300804"/>
                          <a:pt x="160366" y="326002"/>
                          <a:pt x="158126" y="339441"/>
                        </a:cubicBezTo>
                        <a:cubicBezTo>
                          <a:pt x="155886" y="352880"/>
                          <a:pt x="151406" y="365759"/>
                          <a:pt x="154766" y="366319"/>
                        </a:cubicBezTo>
                        <a:cubicBezTo>
                          <a:pt x="158126" y="366879"/>
                          <a:pt x="169885" y="355680"/>
                          <a:pt x="178284" y="342801"/>
                        </a:cubicBezTo>
                        <a:cubicBezTo>
                          <a:pt x="186683" y="329922"/>
                          <a:pt x="196203" y="301924"/>
                          <a:pt x="205162" y="289045"/>
                        </a:cubicBezTo>
                        <a:cubicBezTo>
                          <a:pt x="214121" y="276166"/>
                          <a:pt x="215801" y="271686"/>
                          <a:pt x="232039" y="265526"/>
                        </a:cubicBezTo>
                        <a:cubicBezTo>
                          <a:pt x="248277" y="259366"/>
                          <a:pt x="284115" y="268886"/>
                          <a:pt x="302593" y="252087"/>
                        </a:cubicBezTo>
                        <a:cubicBezTo>
                          <a:pt x="321072" y="235288"/>
                          <a:pt x="340670" y="191612"/>
                          <a:pt x="342910" y="164734"/>
                        </a:cubicBezTo>
                        <a:cubicBezTo>
                          <a:pt x="345150" y="137856"/>
                          <a:pt x="312112" y="109298"/>
                          <a:pt x="316032" y="90819"/>
                        </a:cubicBezTo>
                        <a:cubicBezTo>
                          <a:pt x="319952" y="72340"/>
                          <a:pt x="357469" y="68981"/>
                          <a:pt x="366428" y="53862"/>
                        </a:cubicBezTo>
                        <a:cubicBezTo>
                          <a:pt x="375387" y="38743"/>
                          <a:pt x="375946" y="2345"/>
                          <a:pt x="369787" y="105"/>
                        </a:cubicBezTo>
                        <a:cubicBezTo>
                          <a:pt x="363628" y="-2135"/>
                          <a:pt x="341790" y="32023"/>
                          <a:pt x="329471" y="40422"/>
                        </a:cubicBezTo>
                        <a:cubicBezTo>
                          <a:pt x="317152" y="48821"/>
                          <a:pt x="303713" y="53862"/>
                          <a:pt x="295874" y="50502"/>
                        </a:cubicBezTo>
                        <a:cubicBezTo>
                          <a:pt x="288035" y="47142"/>
                          <a:pt x="288595" y="30903"/>
                          <a:pt x="282435" y="20264"/>
                        </a:cubicBezTo>
                        <a:cubicBezTo>
                          <a:pt x="276276" y="9625"/>
                          <a:pt x="242678" y="12984"/>
                          <a:pt x="225320" y="16904"/>
                        </a:cubicBezTo>
                        <a:close/>
                      </a:path>
                    </a:pathLst>
                  </a:custGeom>
                  <a:solidFill>
                    <a:srgbClr val="E46C0A"/>
                  </a:solidFill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44" name="Freeform 543">
                    <a:extLst>
                      <a:ext uri="{FF2B5EF4-FFF2-40B4-BE49-F238E27FC236}">
                        <a16:creationId xmlns:a16="http://schemas.microsoft.com/office/drawing/2014/main" xmlns="" id="{316A496F-23A4-3A4F-A868-C8E6081AA3EE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flipV="1">
                    <a:off x="4494976" y="2447597"/>
                    <a:ext cx="144000" cy="167727"/>
                  </a:xfrm>
                  <a:custGeom>
                    <a:avLst/>
                    <a:gdLst>
                      <a:gd name="connsiteX0" fmla="*/ 80944 w 160982"/>
                      <a:gd name="connsiteY0" fmla="*/ 65 h 187507"/>
                      <a:gd name="connsiteX1" fmla="*/ 17110 w 160982"/>
                      <a:gd name="connsiteY1" fmla="*/ 26943 h 187507"/>
                      <a:gd name="connsiteX2" fmla="*/ 311 w 160982"/>
                      <a:gd name="connsiteY2" fmla="*/ 87419 h 187507"/>
                      <a:gd name="connsiteX3" fmla="*/ 27189 w 160982"/>
                      <a:gd name="connsiteY3" fmla="*/ 157974 h 187507"/>
                      <a:gd name="connsiteX4" fmla="*/ 101102 w 160982"/>
                      <a:gd name="connsiteY4" fmla="*/ 184852 h 187507"/>
                      <a:gd name="connsiteX5" fmla="*/ 154858 w 160982"/>
                      <a:gd name="connsiteY5" fmla="*/ 97498 h 187507"/>
                      <a:gd name="connsiteX6" fmla="*/ 151498 w 160982"/>
                      <a:gd name="connsiteY6" fmla="*/ 33663 h 187507"/>
                      <a:gd name="connsiteX7" fmla="*/ 80944 w 160982"/>
                      <a:gd name="connsiteY7" fmla="*/ 65 h 1875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60982" h="187507">
                        <a:moveTo>
                          <a:pt x="80944" y="65"/>
                        </a:moveTo>
                        <a:cubicBezTo>
                          <a:pt x="58546" y="-1055"/>
                          <a:pt x="30549" y="12384"/>
                          <a:pt x="17110" y="26943"/>
                        </a:cubicBezTo>
                        <a:cubicBezTo>
                          <a:pt x="3671" y="41502"/>
                          <a:pt x="-1369" y="65581"/>
                          <a:pt x="311" y="87419"/>
                        </a:cubicBezTo>
                        <a:cubicBezTo>
                          <a:pt x="1991" y="109257"/>
                          <a:pt x="10391" y="141735"/>
                          <a:pt x="27189" y="157974"/>
                        </a:cubicBezTo>
                        <a:cubicBezTo>
                          <a:pt x="43987" y="174213"/>
                          <a:pt x="79824" y="194931"/>
                          <a:pt x="101102" y="184852"/>
                        </a:cubicBezTo>
                        <a:cubicBezTo>
                          <a:pt x="122380" y="174773"/>
                          <a:pt x="146459" y="122696"/>
                          <a:pt x="154858" y="97498"/>
                        </a:cubicBezTo>
                        <a:cubicBezTo>
                          <a:pt x="163257" y="72300"/>
                          <a:pt x="163817" y="49902"/>
                          <a:pt x="151498" y="33663"/>
                        </a:cubicBezTo>
                        <a:cubicBezTo>
                          <a:pt x="139179" y="17424"/>
                          <a:pt x="103342" y="1185"/>
                          <a:pt x="80944" y="6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6">
                          <a:lumMod val="20000"/>
                          <a:lumOff val="8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545" name="Group 544">
                  <a:extLst>
                    <a:ext uri="{FF2B5EF4-FFF2-40B4-BE49-F238E27FC236}">
                      <a16:creationId xmlns:a16="http://schemas.microsoft.com/office/drawing/2014/main" xmlns="" id="{9805F464-3D48-804A-B59E-C00DF3F754B4}"/>
                    </a:ext>
                  </a:extLst>
                </p:cNvPr>
                <p:cNvGrpSpPr/>
                <p:nvPr/>
              </p:nvGrpSpPr>
              <p:grpSpPr>
                <a:xfrm rot="10800000">
                  <a:off x="5930707" y="3243291"/>
                  <a:ext cx="227324" cy="128174"/>
                  <a:chOff x="4852174" y="3340547"/>
                  <a:chExt cx="431629" cy="243369"/>
                </a:xfrm>
              </p:grpSpPr>
              <p:sp>
                <p:nvSpPr>
                  <p:cNvPr id="546" name="Freeform 545">
                    <a:extLst>
                      <a:ext uri="{FF2B5EF4-FFF2-40B4-BE49-F238E27FC236}">
                        <a16:creationId xmlns:a16="http://schemas.microsoft.com/office/drawing/2014/main" xmlns="" id="{1150D7EA-8B76-0447-9E3A-4E45CF2D7B91}"/>
                      </a:ext>
                    </a:extLst>
                  </p:cNvPr>
                  <p:cNvSpPr/>
                  <p:nvPr/>
                </p:nvSpPr>
                <p:spPr>
                  <a:xfrm>
                    <a:off x="4852174" y="3340547"/>
                    <a:ext cx="431629" cy="243369"/>
                  </a:xfrm>
                  <a:custGeom>
                    <a:avLst/>
                    <a:gdLst>
                      <a:gd name="connsiteX0" fmla="*/ 33750 w 431629"/>
                      <a:gd name="connsiteY0" fmla="*/ 191572 h 243369"/>
                      <a:gd name="connsiteX1" fmla="*/ 57268 w 431629"/>
                      <a:gd name="connsiteY1" fmla="*/ 241968 h 243369"/>
                      <a:gd name="connsiteX2" fmla="*/ 131181 w 431629"/>
                      <a:gd name="connsiteY2" fmla="*/ 225169 h 243369"/>
                      <a:gd name="connsiteX3" fmla="*/ 184936 w 431629"/>
                      <a:gd name="connsiteY3" fmla="*/ 181492 h 243369"/>
                      <a:gd name="connsiteX4" fmla="*/ 238692 w 431629"/>
                      <a:gd name="connsiteY4" fmla="*/ 181492 h 243369"/>
                      <a:gd name="connsiteX5" fmla="*/ 292447 w 431629"/>
                      <a:gd name="connsiteY5" fmla="*/ 181492 h 243369"/>
                      <a:gd name="connsiteX6" fmla="*/ 332763 w 431629"/>
                      <a:gd name="connsiteY6" fmla="*/ 164694 h 243369"/>
                      <a:gd name="connsiteX7" fmla="*/ 383159 w 431629"/>
                      <a:gd name="connsiteY7" fmla="*/ 168053 h 243369"/>
                      <a:gd name="connsiteX8" fmla="*/ 423475 w 431629"/>
                      <a:gd name="connsiteY8" fmla="*/ 164694 h 243369"/>
                      <a:gd name="connsiteX9" fmla="*/ 426835 w 431629"/>
                      <a:gd name="connsiteY9" fmla="*/ 131096 h 243369"/>
                      <a:gd name="connsiteX10" fmla="*/ 369720 w 431629"/>
                      <a:gd name="connsiteY10" fmla="*/ 131096 h 243369"/>
                      <a:gd name="connsiteX11" fmla="*/ 336123 w 431629"/>
                      <a:gd name="connsiteY11" fmla="*/ 117657 h 243369"/>
                      <a:gd name="connsiteX12" fmla="*/ 265569 w 431629"/>
                      <a:gd name="connsiteY12" fmla="*/ 110937 h 243369"/>
                      <a:gd name="connsiteX13" fmla="*/ 242051 w 431629"/>
                      <a:gd name="connsiteY13" fmla="*/ 70620 h 243369"/>
                      <a:gd name="connsiteX14" fmla="*/ 225253 w 431629"/>
                      <a:gd name="connsiteY14" fmla="*/ 47102 h 243369"/>
                      <a:gd name="connsiteX15" fmla="*/ 258850 w 431629"/>
                      <a:gd name="connsiteY15" fmla="*/ 20224 h 243369"/>
                      <a:gd name="connsiteX16" fmla="*/ 252130 w 431629"/>
                      <a:gd name="connsiteY16" fmla="*/ 65 h 243369"/>
                      <a:gd name="connsiteX17" fmla="*/ 205095 w 431629"/>
                      <a:gd name="connsiteY17" fmla="*/ 26944 h 243369"/>
                      <a:gd name="connsiteX18" fmla="*/ 151339 w 431629"/>
                      <a:gd name="connsiteY18" fmla="*/ 37023 h 243369"/>
                      <a:gd name="connsiteX19" fmla="*/ 121102 w 431629"/>
                      <a:gd name="connsiteY19" fmla="*/ 60541 h 243369"/>
                      <a:gd name="connsiteX20" fmla="*/ 97584 w 431629"/>
                      <a:gd name="connsiteY20" fmla="*/ 60541 h 243369"/>
                      <a:gd name="connsiteX21" fmla="*/ 37109 w 431629"/>
                      <a:gd name="connsiteY21" fmla="*/ 43742 h 243369"/>
                      <a:gd name="connsiteX22" fmla="*/ 152 w 431629"/>
                      <a:gd name="connsiteY22" fmla="*/ 40383 h 243369"/>
                      <a:gd name="connsiteX23" fmla="*/ 50548 w 431629"/>
                      <a:gd name="connsiteY23" fmla="*/ 73980 h 243369"/>
                      <a:gd name="connsiteX24" fmla="*/ 60627 w 431629"/>
                      <a:gd name="connsiteY24" fmla="*/ 90779 h 243369"/>
                      <a:gd name="connsiteX25" fmla="*/ 30390 w 431629"/>
                      <a:gd name="connsiteY25" fmla="*/ 110937 h 243369"/>
                      <a:gd name="connsiteX26" fmla="*/ 16951 w 431629"/>
                      <a:gd name="connsiteY26" fmla="*/ 137816 h 243369"/>
                      <a:gd name="connsiteX27" fmla="*/ 33750 w 431629"/>
                      <a:gd name="connsiteY27" fmla="*/ 191572 h 243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431629" h="243369">
                        <a:moveTo>
                          <a:pt x="33750" y="191572"/>
                        </a:moveTo>
                        <a:cubicBezTo>
                          <a:pt x="40469" y="208930"/>
                          <a:pt x="41030" y="236369"/>
                          <a:pt x="57268" y="241968"/>
                        </a:cubicBezTo>
                        <a:cubicBezTo>
                          <a:pt x="73506" y="247567"/>
                          <a:pt x="109903" y="235248"/>
                          <a:pt x="131181" y="225169"/>
                        </a:cubicBezTo>
                        <a:cubicBezTo>
                          <a:pt x="152459" y="215090"/>
                          <a:pt x="167017" y="188772"/>
                          <a:pt x="184936" y="181492"/>
                        </a:cubicBezTo>
                        <a:cubicBezTo>
                          <a:pt x="202855" y="174212"/>
                          <a:pt x="238692" y="181492"/>
                          <a:pt x="238692" y="181492"/>
                        </a:cubicBezTo>
                        <a:cubicBezTo>
                          <a:pt x="256610" y="181492"/>
                          <a:pt x="276768" y="184292"/>
                          <a:pt x="292447" y="181492"/>
                        </a:cubicBezTo>
                        <a:cubicBezTo>
                          <a:pt x="308126" y="178692"/>
                          <a:pt x="317644" y="166934"/>
                          <a:pt x="332763" y="164694"/>
                        </a:cubicBezTo>
                        <a:cubicBezTo>
                          <a:pt x="347882" y="162454"/>
                          <a:pt x="368040" y="168053"/>
                          <a:pt x="383159" y="168053"/>
                        </a:cubicBezTo>
                        <a:cubicBezTo>
                          <a:pt x="398278" y="168053"/>
                          <a:pt x="416196" y="170854"/>
                          <a:pt x="423475" y="164694"/>
                        </a:cubicBezTo>
                        <a:cubicBezTo>
                          <a:pt x="430754" y="158534"/>
                          <a:pt x="435794" y="136696"/>
                          <a:pt x="426835" y="131096"/>
                        </a:cubicBezTo>
                        <a:cubicBezTo>
                          <a:pt x="417876" y="125496"/>
                          <a:pt x="384839" y="133336"/>
                          <a:pt x="369720" y="131096"/>
                        </a:cubicBezTo>
                        <a:cubicBezTo>
                          <a:pt x="354601" y="128856"/>
                          <a:pt x="353481" y="121017"/>
                          <a:pt x="336123" y="117657"/>
                        </a:cubicBezTo>
                        <a:cubicBezTo>
                          <a:pt x="318765" y="114297"/>
                          <a:pt x="281248" y="118777"/>
                          <a:pt x="265569" y="110937"/>
                        </a:cubicBezTo>
                        <a:cubicBezTo>
                          <a:pt x="249890" y="103097"/>
                          <a:pt x="248770" y="81259"/>
                          <a:pt x="242051" y="70620"/>
                        </a:cubicBezTo>
                        <a:cubicBezTo>
                          <a:pt x="235332" y="59981"/>
                          <a:pt x="222453" y="55501"/>
                          <a:pt x="225253" y="47102"/>
                        </a:cubicBezTo>
                        <a:cubicBezTo>
                          <a:pt x="228053" y="38703"/>
                          <a:pt x="254371" y="28063"/>
                          <a:pt x="258850" y="20224"/>
                        </a:cubicBezTo>
                        <a:cubicBezTo>
                          <a:pt x="263329" y="12385"/>
                          <a:pt x="261089" y="-1055"/>
                          <a:pt x="252130" y="65"/>
                        </a:cubicBezTo>
                        <a:cubicBezTo>
                          <a:pt x="243171" y="1185"/>
                          <a:pt x="221894" y="20784"/>
                          <a:pt x="205095" y="26944"/>
                        </a:cubicBezTo>
                        <a:cubicBezTo>
                          <a:pt x="188297" y="33104"/>
                          <a:pt x="165338" y="31424"/>
                          <a:pt x="151339" y="37023"/>
                        </a:cubicBezTo>
                        <a:cubicBezTo>
                          <a:pt x="137340" y="42622"/>
                          <a:pt x="130061" y="56621"/>
                          <a:pt x="121102" y="60541"/>
                        </a:cubicBezTo>
                        <a:cubicBezTo>
                          <a:pt x="112143" y="64461"/>
                          <a:pt x="111583" y="63341"/>
                          <a:pt x="97584" y="60541"/>
                        </a:cubicBezTo>
                        <a:cubicBezTo>
                          <a:pt x="83585" y="57741"/>
                          <a:pt x="53348" y="47102"/>
                          <a:pt x="37109" y="43742"/>
                        </a:cubicBezTo>
                        <a:cubicBezTo>
                          <a:pt x="20870" y="40382"/>
                          <a:pt x="-2088" y="35343"/>
                          <a:pt x="152" y="40383"/>
                        </a:cubicBezTo>
                        <a:cubicBezTo>
                          <a:pt x="2392" y="45423"/>
                          <a:pt x="40469" y="65581"/>
                          <a:pt x="50548" y="73980"/>
                        </a:cubicBezTo>
                        <a:cubicBezTo>
                          <a:pt x="60627" y="82379"/>
                          <a:pt x="63987" y="84619"/>
                          <a:pt x="60627" y="90779"/>
                        </a:cubicBezTo>
                        <a:cubicBezTo>
                          <a:pt x="57267" y="96938"/>
                          <a:pt x="37669" y="103098"/>
                          <a:pt x="30390" y="110937"/>
                        </a:cubicBezTo>
                        <a:cubicBezTo>
                          <a:pt x="23111" y="118776"/>
                          <a:pt x="16391" y="124937"/>
                          <a:pt x="16951" y="137816"/>
                        </a:cubicBezTo>
                        <a:cubicBezTo>
                          <a:pt x="17511" y="150695"/>
                          <a:pt x="27031" y="174214"/>
                          <a:pt x="33750" y="191572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75000"/>
                    </a:schemeClr>
                  </a:solidFill>
                  <a:ln w="4445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47" name="Freeform 546">
                    <a:extLst>
                      <a:ext uri="{FF2B5EF4-FFF2-40B4-BE49-F238E27FC236}">
                        <a16:creationId xmlns:a16="http://schemas.microsoft.com/office/drawing/2014/main" xmlns="" id="{E10287E6-1193-2F47-A6C3-1A2B07720750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3322556" flipV="1">
                    <a:off x="4925243" y="3395116"/>
                    <a:ext cx="107066" cy="167727"/>
                  </a:xfrm>
                  <a:custGeom>
                    <a:avLst/>
                    <a:gdLst>
                      <a:gd name="connsiteX0" fmla="*/ 80944 w 160982"/>
                      <a:gd name="connsiteY0" fmla="*/ 65 h 187507"/>
                      <a:gd name="connsiteX1" fmla="*/ 17110 w 160982"/>
                      <a:gd name="connsiteY1" fmla="*/ 26943 h 187507"/>
                      <a:gd name="connsiteX2" fmla="*/ 311 w 160982"/>
                      <a:gd name="connsiteY2" fmla="*/ 87419 h 187507"/>
                      <a:gd name="connsiteX3" fmla="*/ 27189 w 160982"/>
                      <a:gd name="connsiteY3" fmla="*/ 157974 h 187507"/>
                      <a:gd name="connsiteX4" fmla="*/ 101102 w 160982"/>
                      <a:gd name="connsiteY4" fmla="*/ 184852 h 187507"/>
                      <a:gd name="connsiteX5" fmla="*/ 154858 w 160982"/>
                      <a:gd name="connsiteY5" fmla="*/ 97498 h 187507"/>
                      <a:gd name="connsiteX6" fmla="*/ 151498 w 160982"/>
                      <a:gd name="connsiteY6" fmla="*/ 33663 h 187507"/>
                      <a:gd name="connsiteX7" fmla="*/ 80944 w 160982"/>
                      <a:gd name="connsiteY7" fmla="*/ 65 h 1875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60982" h="187507">
                        <a:moveTo>
                          <a:pt x="80944" y="65"/>
                        </a:moveTo>
                        <a:cubicBezTo>
                          <a:pt x="58546" y="-1055"/>
                          <a:pt x="30549" y="12384"/>
                          <a:pt x="17110" y="26943"/>
                        </a:cubicBezTo>
                        <a:cubicBezTo>
                          <a:pt x="3671" y="41502"/>
                          <a:pt x="-1369" y="65581"/>
                          <a:pt x="311" y="87419"/>
                        </a:cubicBezTo>
                        <a:cubicBezTo>
                          <a:pt x="1991" y="109257"/>
                          <a:pt x="10391" y="141735"/>
                          <a:pt x="27189" y="157974"/>
                        </a:cubicBezTo>
                        <a:cubicBezTo>
                          <a:pt x="43987" y="174213"/>
                          <a:pt x="79824" y="194931"/>
                          <a:pt x="101102" y="184852"/>
                        </a:cubicBezTo>
                        <a:cubicBezTo>
                          <a:pt x="122380" y="174773"/>
                          <a:pt x="146459" y="122696"/>
                          <a:pt x="154858" y="97498"/>
                        </a:cubicBezTo>
                        <a:cubicBezTo>
                          <a:pt x="163257" y="72300"/>
                          <a:pt x="163817" y="49902"/>
                          <a:pt x="151498" y="33663"/>
                        </a:cubicBezTo>
                        <a:cubicBezTo>
                          <a:pt x="139179" y="17424"/>
                          <a:pt x="103342" y="1185"/>
                          <a:pt x="80944" y="6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6">
                          <a:lumMod val="20000"/>
                          <a:lumOff val="8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548" name="Group 547">
                  <a:extLst>
                    <a:ext uri="{FF2B5EF4-FFF2-40B4-BE49-F238E27FC236}">
                      <a16:creationId xmlns:a16="http://schemas.microsoft.com/office/drawing/2014/main" xmlns="" id="{3FDF1799-157C-104F-882B-FB2216163129}"/>
                    </a:ext>
                  </a:extLst>
                </p:cNvPr>
                <p:cNvGrpSpPr/>
                <p:nvPr/>
              </p:nvGrpSpPr>
              <p:grpSpPr>
                <a:xfrm rot="20744583">
                  <a:off x="5776308" y="2861051"/>
                  <a:ext cx="196906" cy="192938"/>
                  <a:chOff x="4323722" y="2394303"/>
                  <a:chExt cx="373872" cy="366339"/>
                </a:xfrm>
              </p:grpSpPr>
              <p:sp>
                <p:nvSpPr>
                  <p:cNvPr id="549" name="Freeform 548">
                    <a:extLst>
                      <a:ext uri="{FF2B5EF4-FFF2-40B4-BE49-F238E27FC236}">
                        <a16:creationId xmlns:a16="http://schemas.microsoft.com/office/drawing/2014/main" xmlns="" id="{6C109EB8-1A83-4B42-9F41-02BFFCD4528D}"/>
                      </a:ext>
                    </a:extLst>
                  </p:cNvPr>
                  <p:cNvSpPr/>
                  <p:nvPr/>
                </p:nvSpPr>
                <p:spPr>
                  <a:xfrm>
                    <a:off x="4323722" y="2394303"/>
                    <a:ext cx="373872" cy="366339"/>
                  </a:xfrm>
                  <a:custGeom>
                    <a:avLst/>
                    <a:gdLst>
                      <a:gd name="connsiteX0" fmla="*/ 225320 w 373872"/>
                      <a:gd name="connsiteY0" fmla="*/ 16904 h 366339"/>
                      <a:gd name="connsiteX1" fmla="*/ 178284 w 373872"/>
                      <a:gd name="connsiteY1" fmla="*/ 43782 h 366339"/>
                      <a:gd name="connsiteX2" fmla="*/ 164845 w 373872"/>
                      <a:gd name="connsiteY2" fmla="*/ 94179 h 366339"/>
                      <a:gd name="connsiteX3" fmla="*/ 141327 w 373872"/>
                      <a:gd name="connsiteY3" fmla="*/ 127776 h 366339"/>
                      <a:gd name="connsiteX4" fmla="*/ 131248 w 373872"/>
                      <a:gd name="connsiteY4" fmla="*/ 168093 h 366339"/>
                      <a:gd name="connsiteX5" fmla="*/ 114450 w 373872"/>
                      <a:gd name="connsiteY5" fmla="*/ 181532 h 366339"/>
                      <a:gd name="connsiteX6" fmla="*/ 43896 w 373872"/>
                      <a:gd name="connsiteY6" fmla="*/ 131136 h 366339"/>
                      <a:gd name="connsiteX7" fmla="*/ 220 w 373872"/>
                      <a:gd name="connsiteY7" fmla="*/ 110977 h 366339"/>
                      <a:gd name="connsiteX8" fmla="*/ 27097 w 373872"/>
                      <a:gd name="connsiteY8" fmla="*/ 158014 h 366339"/>
                      <a:gd name="connsiteX9" fmla="*/ 30457 w 373872"/>
                      <a:gd name="connsiteY9" fmla="*/ 184892 h 366339"/>
                      <a:gd name="connsiteX10" fmla="*/ 6939 w 373872"/>
                      <a:gd name="connsiteY10" fmla="*/ 235288 h 366339"/>
                      <a:gd name="connsiteX11" fmla="*/ 40536 w 373872"/>
                      <a:gd name="connsiteY11" fmla="*/ 215130 h 366339"/>
                      <a:gd name="connsiteX12" fmla="*/ 74133 w 373872"/>
                      <a:gd name="connsiteY12" fmla="*/ 198331 h 366339"/>
                      <a:gd name="connsiteX13" fmla="*/ 114450 w 373872"/>
                      <a:gd name="connsiteY13" fmla="*/ 215130 h 366339"/>
                      <a:gd name="connsiteX14" fmla="*/ 67414 w 373872"/>
                      <a:gd name="connsiteY14" fmla="*/ 252087 h 366339"/>
                      <a:gd name="connsiteX15" fmla="*/ 64054 w 373872"/>
                      <a:gd name="connsiteY15" fmla="*/ 292404 h 366339"/>
                      <a:gd name="connsiteX16" fmla="*/ 30457 w 373872"/>
                      <a:gd name="connsiteY16" fmla="*/ 349520 h 366339"/>
                      <a:gd name="connsiteX17" fmla="*/ 77493 w 373872"/>
                      <a:gd name="connsiteY17" fmla="*/ 315923 h 366339"/>
                      <a:gd name="connsiteX18" fmla="*/ 87572 w 373872"/>
                      <a:gd name="connsiteY18" fmla="*/ 278965 h 366339"/>
                      <a:gd name="connsiteX19" fmla="*/ 137968 w 373872"/>
                      <a:gd name="connsiteY19" fmla="*/ 248727 h 366339"/>
                      <a:gd name="connsiteX20" fmla="*/ 168205 w 373872"/>
                      <a:gd name="connsiteY20" fmla="*/ 285685 h 366339"/>
                      <a:gd name="connsiteX21" fmla="*/ 158126 w 373872"/>
                      <a:gd name="connsiteY21" fmla="*/ 339441 h 366339"/>
                      <a:gd name="connsiteX22" fmla="*/ 154766 w 373872"/>
                      <a:gd name="connsiteY22" fmla="*/ 366319 h 366339"/>
                      <a:gd name="connsiteX23" fmla="*/ 178284 w 373872"/>
                      <a:gd name="connsiteY23" fmla="*/ 342801 h 366339"/>
                      <a:gd name="connsiteX24" fmla="*/ 205162 w 373872"/>
                      <a:gd name="connsiteY24" fmla="*/ 289045 h 366339"/>
                      <a:gd name="connsiteX25" fmla="*/ 232039 w 373872"/>
                      <a:gd name="connsiteY25" fmla="*/ 265526 h 366339"/>
                      <a:gd name="connsiteX26" fmla="*/ 302593 w 373872"/>
                      <a:gd name="connsiteY26" fmla="*/ 252087 h 366339"/>
                      <a:gd name="connsiteX27" fmla="*/ 342910 w 373872"/>
                      <a:gd name="connsiteY27" fmla="*/ 164734 h 366339"/>
                      <a:gd name="connsiteX28" fmla="*/ 316032 w 373872"/>
                      <a:gd name="connsiteY28" fmla="*/ 90819 h 366339"/>
                      <a:gd name="connsiteX29" fmla="*/ 366428 w 373872"/>
                      <a:gd name="connsiteY29" fmla="*/ 53862 h 366339"/>
                      <a:gd name="connsiteX30" fmla="*/ 369787 w 373872"/>
                      <a:gd name="connsiteY30" fmla="*/ 105 h 366339"/>
                      <a:gd name="connsiteX31" fmla="*/ 329471 w 373872"/>
                      <a:gd name="connsiteY31" fmla="*/ 40422 h 366339"/>
                      <a:gd name="connsiteX32" fmla="*/ 295874 w 373872"/>
                      <a:gd name="connsiteY32" fmla="*/ 50502 h 366339"/>
                      <a:gd name="connsiteX33" fmla="*/ 282435 w 373872"/>
                      <a:gd name="connsiteY33" fmla="*/ 20264 h 366339"/>
                      <a:gd name="connsiteX34" fmla="*/ 225320 w 373872"/>
                      <a:gd name="connsiteY34" fmla="*/ 16904 h 3663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73872" h="366339">
                        <a:moveTo>
                          <a:pt x="225320" y="16904"/>
                        </a:moveTo>
                        <a:cubicBezTo>
                          <a:pt x="207962" y="20824"/>
                          <a:pt x="188363" y="30903"/>
                          <a:pt x="178284" y="43782"/>
                        </a:cubicBezTo>
                        <a:cubicBezTo>
                          <a:pt x="168205" y="56661"/>
                          <a:pt x="171004" y="80180"/>
                          <a:pt x="164845" y="94179"/>
                        </a:cubicBezTo>
                        <a:cubicBezTo>
                          <a:pt x="158686" y="108178"/>
                          <a:pt x="146926" y="115457"/>
                          <a:pt x="141327" y="127776"/>
                        </a:cubicBezTo>
                        <a:cubicBezTo>
                          <a:pt x="135728" y="140095"/>
                          <a:pt x="135727" y="159134"/>
                          <a:pt x="131248" y="168093"/>
                        </a:cubicBezTo>
                        <a:cubicBezTo>
                          <a:pt x="126769" y="177052"/>
                          <a:pt x="129009" y="187691"/>
                          <a:pt x="114450" y="181532"/>
                        </a:cubicBezTo>
                        <a:cubicBezTo>
                          <a:pt x="99891" y="175373"/>
                          <a:pt x="62934" y="142895"/>
                          <a:pt x="43896" y="131136"/>
                        </a:cubicBezTo>
                        <a:cubicBezTo>
                          <a:pt x="24858" y="119377"/>
                          <a:pt x="3020" y="106497"/>
                          <a:pt x="220" y="110977"/>
                        </a:cubicBezTo>
                        <a:cubicBezTo>
                          <a:pt x="-2580" y="115457"/>
                          <a:pt x="22058" y="145695"/>
                          <a:pt x="27097" y="158014"/>
                        </a:cubicBezTo>
                        <a:cubicBezTo>
                          <a:pt x="32136" y="170333"/>
                          <a:pt x="33817" y="172013"/>
                          <a:pt x="30457" y="184892"/>
                        </a:cubicBezTo>
                        <a:cubicBezTo>
                          <a:pt x="27097" y="197771"/>
                          <a:pt x="5259" y="230248"/>
                          <a:pt x="6939" y="235288"/>
                        </a:cubicBezTo>
                        <a:cubicBezTo>
                          <a:pt x="8619" y="240328"/>
                          <a:pt x="29337" y="221289"/>
                          <a:pt x="40536" y="215130"/>
                        </a:cubicBezTo>
                        <a:cubicBezTo>
                          <a:pt x="51735" y="208971"/>
                          <a:pt x="61814" y="198331"/>
                          <a:pt x="74133" y="198331"/>
                        </a:cubicBezTo>
                        <a:cubicBezTo>
                          <a:pt x="86452" y="198331"/>
                          <a:pt x="115570" y="206171"/>
                          <a:pt x="114450" y="215130"/>
                        </a:cubicBezTo>
                        <a:cubicBezTo>
                          <a:pt x="113330" y="224089"/>
                          <a:pt x="75813" y="239208"/>
                          <a:pt x="67414" y="252087"/>
                        </a:cubicBezTo>
                        <a:cubicBezTo>
                          <a:pt x="59015" y="264966"/>
                          <a:pt x="70213" y="276165"/>
                          <a:pt x="64054" y="292404"/>
                        </a:cubicBezTo>
                        <a:cubicBezTo>
                          <a:pt x="57895" y="308643"/>
                          <a:pt x="28217" y="345600"/>
                          <a:pt x="30457" y="349520"/>
                        </a:cubicBezTo>
                        <a:cubicBezTo>
                          <a:pt x="32697" y="353440"/>
                          <a:pt x="67974" y="327682"/>
                          <a:pt x="77493" y="315923"/>
                        </a:cubicBezTo>
                        <a:cubicBezTo>
                          <a:pt x="87012" y="304164"/>
                          <a:pt x="77493" y="290164"/>
                          <a:pt x="87572" y="278965"/>
                        </a:cubicBezTo>
                        <a:cubicBezTo>
                          <a:pt x="97651" y="267766"/>
                          <a:pt x="124529" y="247607"/>
                          <a:pt x="137968" y="248727"/>
                        </a:cubicBezTo>
                        <a:cubicBezTo>
                          <a:pt x="151407" y="249847"/>
                          <a:pt x="164845" y="270566"/>
                          <a:pt x="168205" y="285685"/>
                        </a:cubicBezTo>
                        <a:cubicBezTo>
                          <a:pt x="171565" y="300804"/>
                          <a:pt x="160366" y="326002"/>
                          <a:pt x="158126" y="339441"/>
                        </a:cubicBezTo>
                        <a:cubicBezTo>
                          <a:pt x="155886" y="352880"/>
                          <a:pt x="151406" y="365759"/>
                          <a:pt x="154766" y="366319"/>
                        </a:cubicBezTo>
                        <a:cubicBezTo>
                          <a:pt x="158126" y="366879"/>
                          <a:pt x="169885" y="355680"/>
                          <a:pt x="178284" y="342801"/>
                        </a:cubicBezTo>
                        <a:cubicBezTo>
                          <a:pt x="186683" y="329922"/>
                          <a:pt x="196203" y="301924"/>
                          <a:pt x="205162" y="289045"/>
                        </a:cubicBezTo>
                        <a:cubicBezTo>
                          <a:pt x="214121" y="276166"/>
                          <a:pt x="215801" y="271686"/>
                          <a:pt x="232039" y="265526"/>
                        </a:cubicBezTo>
                        <a:cubicBezTo>
                          <a:pt x="248277" y="259366"/>
                          <a:pt x="284115" y="268886"/>
                          <a:pt x="302593" y="252087"/>
                        </a:cubicBezTo>
                        <a:cubicBezTo>
                          <a:pt x="321072" y="235288"/>
                          <a:pt x="340670" y="191612"/>
                          <a:pt x="342910" y="164734"/>
                        </a:cubicBezTo>
                        <a:cubicBezTo>
                          <a:pt x="345150" y="137856"/>
                          <a:pt x="312112" y="109298"/>
                          <a:pt x="316032" y="90819"/>
                        </a:cubicBezTo>
                        <a:cubicBezTo>
                          <a:pt x="319952" y="72340"/>
                          <a:pt x="357469" y="68981"/>
                          <a:pt x="366428" y="53862"/>
                        </a:cubicBezTo>
                        <a:cubicBezTo>
                          <a:pt x="375387" y="38743"/>
                          <a:pt x="375946" y="2345"/>
                          <a:pt x="369787" y="105"/>
                        </a:cubicBezTo>
                        <a:cubicBezTo>
                          <a:pt x="363628" y="-2135"/>
                          <a:pt x="341790" y="32023"/>
                          <a:pt x="329471" y="40422"/>
                        </a:cubicBezTo>
                        <a:cubicBezTo>
                          <a:pt x="317152" y="48821"/>
                          <a:pt x="303713" y="53862"/>
                          <a:pt x="295874" y="50502"/>
                        </a:cubicBezTo>
                        <a:cubicBezTo>
                          <a:pt x="288035" y="47142"/>
                          <a:pt x="288595" y="30903"/>
                          <a:pt x="282435" y="20264"/>
                        </a:cubicBezTo>
                        <a:cubicBezTo>
                          <a:pt x="276276" y="9625"/>
                          <a:pt x="242678" y="12984"/>
                          <a:pt x="225320" y="16904"/>
                        </a:cubicBezTo>
                        <a:close/>
                      </a:path>
                    </a:pathLst>
                  </a:custGeom>
                  <a:solidFill>
                    <a:srgbClr val="E46C0A"/>
                  </a:solidFill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50" name="Freeform 549">
                    <a:extLst>
                      <a:ext uri="{FF2B5EF4-FFF2-40B4-BE49-F238E27FC236}">
                        <a16:creationId xmlns:a16="http://schemas.microsoft.com/office/drawing/2014/main" xmlns="" id="{95ECA2F7-3AF4-7446-838C-43EE69CE6C52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flipV="1">
                    <a:off x="4494976" y="2447597"/>
                    <a:ext cx="144000" cy="167727"/>
                  </a:xfrm>
                  <a:custGeom>
                    <a:avLst/>
                    <a:gdLst>
                      <a:gd name="connsiteX0" fmla="*/ 80944 w 160982"/>
                      <a:gd name="connsiteY0" fmla="*/ 65 h 187507"/>
                      <a:gd name="connsiteX1" fmla="*/ 17110 w 160982"/>
                      <a:gd name="connsiteY1" fmla="*/ 26943 h 187507"/>
                      <a:gd name="connsiteX2" fmla="*/ 311 w 160982"/>
                      <a:gd name="connsiteY2" fmla="*/ 87419 h 187507"/>
                      <a:gd name="connsiteX3" fmla="*/ 27189 w 160982"/>
                      <a:gd name="connsiteY3" fmla="*/ 157974 h 187507"/>
                      <a:gd name="connsiteX4" fmla="*/ 101102 w 160982"/>
                      <a:gd name="connsiteY4" fmla="*/ 184852 h 187507"/>
                      <a:gd name="connsiteX5" fmla="*/ 154858 w 160982"/>
                      <a:gd name="connsiteY5" fmla="*/ 97498 h 187507"/>
                      <a:gd name="connsiteX6" fmla="*/ 151498 w 160982"/>
                      <a:gd name="connsiteY6" fmla="*/ 33663 h 187507"/>
                      <a:gd name="connsiteX7" fmla="*/ 80944 w 160982"/>
                      <a:gd name="connsiteY7" fmla="*/ 65 h 1875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60982" h="187507">
                        <a:moveTo>
                          <a:pt x="80944" y="65"/>
                        </a:moveTo>
                        <a:cubicBezTo>
                          <a:pt x="58546" y="-1055"/>
                          <a:pt x="30549" y="12384"/>
                          <a:pt x="17110" y="26943"/>
                        </a:cubicBezTo>
                        <a:cubicBezTo>
                          <a:pt x="3671" y="41502"/>
                          <a:pt x="-1369" y="65581"/>
                          <a:pt x="311" y="87419"/>
                        </a:cubicBezTo>
                        <a:cubicBezTo>
                          <a:pt x="1991" y="109257"/>
                          <a:pt x="10391" y="141735"/>
                          <a:pt x="27189" y="157974"/>
                        </a:cubicBezTo>
                        <a:cubicBezTo>
                          <a:pt x="43987" y="174213"/>
                          <a:pt x="79824" y="194931"/>
                          <a:pt x="101102" y="184852"/>
                        </a:cubicBezTo>
                        <a:cubicBezTo>
                          <a:pt x="122380" y="174773"/>
                          <a:pt x="146459" y="122696"/>
                          <a:pt x="154858" y="97498"/>
                        </a:cubicBezTo>
                        <a:cubicBezTo>
                          <a:pt x="163257" y="72300"/>
                          <a:pt x="163817" y="49902"/>
                          <a:pt x="151498" y="33663"/>
                        </a:cubicBezTo>
                        <a:cubicBezTo>
                          <a:pt x="139179" y="17424"/>
                          <a:pt x="103342" y="1185"/>
                          <a:pt x="80944" y="6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6">
                          <a:lumMod val="20000"/>
                          <a:lumOff val="8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551" name="Group 550">
                  <a:extLst>
                    <a:ext uri="{FF2B5EF4-FFF2-40B4-BE49-F238E27FC236}">
                      <a16:creationId xmlns:a16="http://schemas.microsoft.com/office/drawing/2014/main" xmlns="" id="{0711AC7C-A553-EB4A-BA8C-A1E3E6804D05}"/>
                    </a:ext>
                  </a:extLst>
                </p:cNvPr>
                <p:cNvGrpSpPr/>
                <p:nvPr/>
              </p:nvGrpSpPr>
              <p:grpSpPr>
                <a:xfrm flipH="1">
                  <a:off x="5638543" y="2474041"/>
                  <a:ext cx="512087" cy="340848"/>
                  <a:chOff x="1617407" y="2696391"/>
                  <a:chExt cx="972317" cy="647181"/>
                </a:xfrm>
              </p:grpSpPr>
              <p:sp>
                <p:nvSpPr>
                  <p:cNvPr id="552" name="Freeform 551">
                    <a:extLst>
                      <a:ext uri="{FF2B5EF4-FFF2-40B4-BE49-F238E27FC236}">
                        <a16:creationId xmlns:a16="http://schemas.microsoft.com/office/drawing/2014/main" xmlns="" id="{38CE2B02-3523-E343-8728-83B0C6BCE3E6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15846720" flipH="1">
                    <a:off x="1779975" y="2533823"/>
                    <a:ext cx="647181" cy="972317"/>
                  </a:xfrm>
                  <a:custGeom>
                    <a:avLst/>
                    <a:gdLst>
                      <a:gd name="connsiteX0" fmla="*/ 746404 w 2015889"/>
                      <a:gd name="connsiteY0" fmla="*/ 74511 h 3307417"/>
                      <a:gd name="connsiteX1" fmla="*/ 790199 w 2015889"/>
                      <a:gd name="connsiteY1" fmla="*/ 1524 h 3307417"/>
                      <a:gd name="connsiteX2" fmla="*/ 782900 w 2015889"/>
                      <a:gd name="connsiteY2" fmla="*/ 118303 h 3307417"/>
                      <a:gd name="connsiteX3" fmla="*/ 797498 w 2015889"/>
                      <a:gd name="connsiteY3" fmla="*/ 315366 h 3307417"/>
                      <a:gd name="connsiteX4" fmla="*/ 833994 w 2015889"/>
                      <a:gd name="connsiteY4" fmla="*/ 534326 h 3307417"/>
                      <a:gd name="connsiteX5" fmla="*/ 899686 w 2015889"/>
                      <a:gd name="connsiteY5" fmla="*/ 607313 h 3307417"/>
                      <a:gd name="connsiteX6" fmla="*/ 943481 w 2015889"/>
                      <a:gd name="connsiteY6" fmla="*/ 636507 h 3307417"/>
                      <a:gd name="connsiteX7" fmla="*/ 1096763 w 2015889"/>
                      <a:gd name="connsiteY7" fmla="*/ 570819 h 3307417"/>
                      <a:gd name="connsiteX8" fmla="*/ 1206250 w 2015889"/>
                      <a:gd name="connsiteY8" fmla="*/ 490534 h 3307417"/>
                      <a:gd name="connsiteX9" fmla="*/ 1308438 w 2015889"/>
                      <a:gd name="connsiteY9" fmla="*/ 439444 h 3307417"/>
                      <a:gd name="connsiteX10" fmla="*/ 1169755 w 2015889"/>
                      <a:gd name="connsiteY10" fmla="*/ 563521 h 3307417"/>
                      <a:gd name="connsiteX11" fmla="*/ 1052968 w 2015889"/>
                      <a:gd name="connsiteY11" fmla="*/ 643806 h 3307417"/>
                      <a:gd name="connsiteX12" fmla="*/ 950780 w 2015889"/>
                      <a:gd name="connsiteY12" fmla="*/ 694897 h 3307417"/>
                      <a:gd name="connsiteX13" fmla="*/ 870490 w 2015889"/>
                      <a:gd name="connsiteY13" fmla="*/ 775182 h 3307417"/>
                      <a:gd name="connsiteX14" fmla="*/ 804798 w 2015889"/>
                      <a:gd name="connsiteY14" fmla="*/ 833571 h 3307417"/>
                      <a:gd name="connsiteX15" fmla="*/ 797498 w 2015889"/>
                      <a:gd name="connsiteY15" fmla="*/ 935752 h 3307417"/>
                      <a:gd name="connsiteX16" fmla="*/ 746404 w 2015889"/>
                      <a:gd name="connsiteY16" fmla="*/ 1045232 h 3307417"/>
                      <a:gd name="connsiteX17" fmla="*/ 804798 w 2015889"/>
                      <a:gd name="connsiteY17" fmla="*/ 1176608 h 3307417"/>
                      <a:gd name="connsiteX18" fmla="*/ 826695 w 2015889"/>
                      <a:gd name="connsiteY18" fmla="*/ 1256893 h 3307417"/>
                      <a:gd name="connsiteX19" fmla="*/ 885088 w 2015889"/>
                      <a:gd name="connsiteY19" fmla="*/ 1271490 h 3307417"/>
                      <a:gd name="connsiteX20" fmla="*/ 972678 w 2015889"/>
                      <a:gd name="connsiteY20" fmla="*/ 1249595 h 3307417"/>
                      <a:gd name="connsiteX21" fmla="*/ 1001874 w 2015889"/>
                      <a:gd name="connsiteY21" fmla="*/ 1169309 h 3307417"/>
                      <a:gd name="connsiteX22" fmla="*/ 1001874 w 2015889"/>
                      <a:gd name="connsiteY22" fmla="*/ 1045232 h 3307417"/>
                      <a:gd name="connsiteX23" fmla="*/ 1009173 w 2015889"/>
                      <a:gd name="connsiteY23" fmla="*/ 928454 h 3307417"/>
                      <a:gd name="connsiteX24" fmla="*/ 994575 w 2015889"/>
                      <a:gd name="connsiteY24" fmla="*/ 818974 h 3307417"/>
                      <a:gd name="connsiteX25" fmla="*/ 1001874 w 2015889"/>
                      <a:gd name="connsiteY25" fmla="*/ 753286 h 3307417"/>
                      <a:gd name="connsiteX26" fmla="*/ 1038370 w 2015889"/>
                      <a:gd name="connsiteY26" fmla="*/ 658403 h 3307417"/>
                      <a:gd name="connsiteX27" fmla="*/ 1052968 w 2015889"/>
                      <a:gd name="connsiteY27" fmla="*/ 789779 h 3307417"/>
                      <a:gd name="connsiteX28" fmla="*/ 1082165 w 2015889"/>
                      <a:gd name="connsiteY28" fmla="*/ 950350 h 3307417"/>
                      <a:gd name="connsiteX29" fmla="*/ 1082165 w 2015889"/>
                      <a:gd name="connsiteY29" fmla="*/ 1067128 h 3307417"/>
                      <a:gd name="connsiteX30" fmla="*/ 1125960 w 2015889"/>
                      <a:gd name="connsiteY30" fmla="*/ 1147413 h 3307417"/>
                      <a:gd name="connsiteX31" fmla="*/ 1213549 w 2015889"/>
                      <a:gd name="connsiteY31" fmla="*/ 1162011 h 3307417"/>
                      <a:gd name="connsiteX32" fmla="*/ 1315737 w 2015889"/>
                      <a:gd name="connsiteY32" fmla="*/ 1118219 h 3307417"/>
                      <a:gd name="connsiteX33" fmla="*/ 1417925 w 2015889"/>
                      <a:gd name="connsiteY33" fmla="*/ 979544 h 3307417"/>
                      <a:gd name="connsiteX34" fmla="*/ 1461720 w 2015889"/>
                      <a:gd name="connsiteY34" fmla="*/ 833571 h 3307417"/>
                      <a:gd name="connsiteX35" fmla="*/ 1483618 w 2015889"/>
                      <a:gd name="connsiteY35" fmla="*/ 782480 h 3307417"/>
                      <a:gd name="connsiteX36" fmla="*/ 1578507 w 2015889"/>
                      <a:gd name="connsiteY36" fmla="*/ 724091 h 3307417"/>
                      <a:gd name="connsiteX37" fmla="*/ 1629601 w 2015889"/>
                      <a:gd name="connsiteY37" fmla="*/ 673001 h 3307417"/>
                      <a:gd name="connsiteX38" fmla="*/ 1695293 w 2015889"/>
                      <a:gd name="connsiteY38" fmla="*/ 607313 h 3307417"/>
                      <a:gd name="connsiteX39" fmla="*/ 1760985 w 2015889"/>
                      <a:gd name="connsiteY39" fmla="*/ 534326 h 3307417"/>
                      <a:gd name="connsiteX40" fmla="*/ 1863173 w 2015889"/>
                      <a:gd name="connsiteY40" fmla="*/ 497833 h 3307417"/>
                      <a:gd name="connsiteX41" fmla="*/ 1812079 w 2015889"/>
                      <a:gd name="connsiteY41" fmla="*/ 570819 h 3307417"/>
                      <a:gd name="connsiteX42" fmla="*/ 1746387 w 2015889"/>
                      <a:gd name="connsiteY42" fmla="*/ 629209 h 3307417"/>
                      <a:gd name="connsiteX43" fmla="*/ 1549310 w 2015889"/>
                      <a:gd name="connsiteY43" fmla="*/ 789779 h 3307417"/>
                      <a:gd name="connsiteX44" fmla="*/ 1490917 w 2015889"/>
                      <a:gd name="connsiteY44" fmla="*/ 913856 h 3307417"/>
                      <a:gd name="connsiteX45" fmla="*/ 1388729 w 2015889"/>
                      <a:gd name="connsiteY45" fmla="*/ 1096323 h 3307417"/>
                      <a:gd name="connsiteX46" fmla="*/ 1352233 w 2015889"/>
                      <a:gd name="connsiteY46" fmla="*/ 1154712 h 3307417"/>
                      <a:gd name="connsiteX47" fmla="*/ 1483618 w 2015889"/>
                      <a:gd name="connsiteY47" fmla="*/ 1110920 h 3307417"/>
                      <a:gd name="connsiteX48" fmla="*/ 1585806 w 2015889"/>
                      <a:gd name="connsiteY48" fmla="*/ 1140115 h 3307417"/>
                      <a:gd name="connsiteX49" fmla="*/ 1702592 w 2015889"/>
                      <a:gd name="connsiteY49" fmla="*/ 1169309 h 3307417"/>
                      <a:gd name="connsiteX50" fmla="*/ 1819378 w 2015889"/>
                      <a:gd name="connsiteY50" fmla="*/ 1198504 h 3307417"/>
                      <a:gd name="connsiteX51" fmla="*/ 1804780 w 2015889"/>
                      <a:gd name="connsiteY51" fmla="*/ 1256893 h 3307417"/>
                      <a:gd name="connsiteX52" fmla="*/ 1775583 w 2015889"/>
                      <a:gd name="connsiteY52" fmla="*/ 1264192 h 3307417"/>
                      <a:gd name="connsiteX53" fmla="*/ 1636900 w 2015889"/>
                      <a:gd name="connsiteY53" fmla="*/ 1198504 h 3307417"/>
                      <a:gd name="connsiteX54" fmla="*/ 1498216 w 2015889"/>
                      <a:gd name="connsiteY54" fmla="*/ 1162011 h 3307417"/>
                      <a:gd name="connsiteX55" fmla="*/ 1293840 w 2015889"/>
                      <a:gd name="connsiteY55" fmla="*/ 1191205 h 3307417"/>
                      <a:gd name="connsiteX56" fmla="*/ 1191652 w 2015889"/>
                      <a:gd name="connsiteY56" fmla="*/ 1300685 h 3307417"/>
                      <a:gd name="connsiteX57" fmla="*/ 1104062 w 2015889"/>
                      <a:gd name="connsiteY57" fmla="*/ 1395568 h 3307417"/>
                      <a:gd name="connsiteX58" fmla="*/ 1104062 w 2015889"/>
                      <a:gd name="connsiteY58" fmla="*/ 1490450 h 3307417"/>
                      <a:gd name="connsiteX59" fmla="*/ 1118661 w 2015889"/>
                      <a:gd name="connsiteY59" fmla="*/ 1621826 h 3307417"/>
                      <a:gd name="connsiteX60" fmla="*/ 1177054 w 2015889"/>
                      <a:gd name="connsiteY60" fmla="*/ 1665618 h 3307417"/>
                      <a:gd name="connsiteX61" fmla="*/ 1264643 w 2015889"/>
                      <a:gd name="connsiteY61" fmla="*/ 1738604 h 3307417"/>
                      <a:gd name="connsiteX62" fmla="*/ 1359532 w 2015889"/>
                      <a:gd name="connsiteY62" fmla="*/ 1745903 h 3307417"/>
                      <a:gd name="connsiteX63" fmla="*/ 1425225 w 2015889"/>
                      <a:gd name="connsiteY63" fmla="*/ 1775098 h 3307417"/>
                      <a:gd name="connsiteX64" fmla="*/ 1563908 w 2015889"/>
                      <a:gd name="connsiteY64" fmla="*/ 1767799 h 3307417"/>
                      <a:gd name="connsiteX65" fmla="*/ 1636900 w 2015889"/>
                      <a:gd name="connsiteY65" fmla="*/ 1818890 h 3307417"/>
                      <a:gd name="connsiteX66" fmla="*/ 1680695 w 2015889"/>
                      <a:gd name="connsiteY66" fmla="*/ 1826188 h 3307417"/>
                      <a:gd name="connsiteX67" fmla="*/ 1724489 w 2015889"/>
                      <a:gd name="connsiteY67" fmla="*/ 1753202 h 3307417"/>
                      <a:gd name="connsiteX68" fmla="*/ 1775583 w 2015889"/>
                      <a:gd name="connsiteY68" fmla="*/ 1767799 h 3307417"/>
                      <a:gd name="connsiteX69" fmla="*/ 1819378 w 2015889"/>
                      <a:gd name="connsiteY69" fmla="*/ 1775098 h 3307417"/>
                      <a:gd name="connsiteX70" fmla="*/ 1855874 w 2015889"/>
                      <a:gd name="connsiteY70" fmla="*/ 1753202 h 3307417"/>
                      <a:gd name="connsiteX71" fmla="*/ 1877771 w 2015889"/>
                      <a:gd name="connsiteY71" fmla="*/ 1848084 h 3307417"/>
                      <a:gd name="connsiteX72" fmla="*/ 1979959 w 2015889"/>
                      <a:gd name="connsiteY72" fmla="*/ 1877279 h 3307417"/>
                      <a:gd name="connsiteX73" fmla="*/ 2009156 w 2015889"/>
                      <a:gd name="connsiteY73" fmla="*/ 1906474 h 3307417"/>
                      <a:gd name="connsiteX74" fmla="*/ 1863173 w 2015889"/>
                      <a:gd name="connsiteY74" fmla="*/ 1891876 h 3307417"/>
                      <a:gd name="connsiteX75" fmla="*/ 1870472 w 2015889"/>
                      <a:gd name="connsiteY75" fmla="*/ 1979460 h 3307417"/>
                      <a:gd name="connsiteX76" fmla="*/ 1833977 w 2015889"/>
                      <a:gd name="connsiteY76" fmla="*/ 1957564 h 3307417"/>
                      <a:gd name="connsiteX77" fmla="*/ 1739088 w 2015889"/>
                      <a:gd name="connsiteY77" fmla="*/ 1855383 h 3307417"/>
                      <a:gd name="connsiteX78" fmla="*/ 1651498 w 2015889"/>
                      <a:gd name="connsiteY78" fmla="*/ 1877279 h 3307417"/>
                      <a:gd name="connsiteX79" fmla="*/ 1571207 w 2015889"/>
                      <a:gd name="connsiteY79" fmla="*/ 1818890 h 3307417"/>
                      <a:gd name="connsiteX80" fmla="*/ 1447122 w 2015889"/>
                      <a:gd name="connsiteY80" fmla="*/ 1826188 h 3307417"/>
                      <a:gd name="connsiteX81" fmla="*/ 1286541 w 2015889"/>
                      <a:gd name="connsiteY81" fmla="*/ 1869980 h 3307417"/>
                      <a:gd name="connsiteX82" fmla="*/ 1250045 w 2015889"/>
                      <a:gd name="connsiteY82" fmla="*/ 1899175 h 3307417"/>
                      <a:gd name="connsiteX83" fmla="*/ 1264643 w 2015889"/>
                      <a:gd name="connsiteY83" fmla="*/ 1964863 h 3307417"/>
                      <a:gd name="connsiteX84" fmla="*/ 1293840 w 2015889"/>
                      <a:gd name="connsiteY84" fmla="*/ 2110836 h 3307417"/>
                      <a:gd name="connsiteX85" fmla="*/ 1352233 w 2015889"/>
                      <a:gd name="connsiteY85" fmla="*/ 2191121 h 3307417"/>
                      <a:gd name="connsiteX86" fmla="*/ 1396028 w 2015889"/>
                      <a:gd name="connsiteY86" fmla="*/ 2264108 h 3307417"/>
                      <a:gd name="connsiteX87" fmla="*/ 1403327 w 2015889"/>
                      <a:gd name="connsiteY87" fmla="*/ 2198420 h 3307417"/>
                      <a:gd name="connsiteX88" fmla="*/ 1483618 w 2015889"/>
                      <a:gd name="connsiteY88" fmla="*/ 2213017 h 3307417"/>
                      <a:gd name="connsiteX89" fmla="*/ 1461720 w 2015889"/>
                      <a:gd name="connsiteY89" fmla="*/ 2322497 h 3307417"/>
                      <a:gd name="connsiteX90" fmla="*/ 1490917 w 2015889"/>
                      <a:gd name="connsiteY90" fmla="*/ 2358990 h 3307417"/>
                      <a:gd name="connsiteX91" fmla="*/ 1512814 w 2015889"/>
                      <a:gd name="connsiteY91" fmla="*/ 2410081 h 3307417"/>
                      <a:gd name="connsiteX92" fmla="*/ 1702592 w 2015889"/>
                      <a:gd name="connsiteY92" fmla="*/ 2519561 h 3307417"/>
                      <a:gd name="connsiteX93" fmla="*/ 1760985 w 2015889"/>
                      <a:gd name="connsiteY93" fmla="*/ 2585249 h 3307417"/>
                      <a:gd name="connsiteX94" fmla="*/ 1936164 w 2015889"/>
                      <a:gd name="connsiteY94" fmla="*/ 2716624 h 3307417"/>
                      <a:gd name="connsiteX95" fmla="*/ 1790182 w 2015889"/>
                      <a:gd name="connsiteY95" fmla="*/ 2665534 h 3307417"/>
                      <a:gd name="connsiteX96" fmla="*/ 1797481 w 2015889"/>
                      <a:gd name="connsiteY96" fmla="*/ 2782312 h 3307417"/>
                      <a:gd name="connsiteX97" fmla="*/ 1739088 w 2015889"/>
                      <a:gd name="connsiteY97" fmla="*/ 2972077 h 3307417"/>
                      <a:gd name="connsiteX98" fmla="*/ 1731789 w 2015889"/>
                      <a:gd name="connsiteY98" fmla="*/ 2964779 h 3307417"/>
                      <a:gd name="connsiteX99" fmla="*/ 1739088 w 2015889"/>
                      <a:gd name="connsiteY99" fmla="*/ 2840702 h 3307417"/>
                      <a:gd name="connsiteX100" fmla="*/ 1717190 w 2015889"/>
                      <a:gd name="connsiteY100" fmla="*/ 2629041 h 3307417"/>
                      <a:gd name="connsiteX101" fmla="*/ 1549310 w 2015889"/>
                      <a:gd name="connsiteY101" fmla="*/ 2483067 h 3307417"/>
                      <a:gd name="connsiteX102" fmla="*/ 1520113 w 2015889"/>
                      <a:gd name="connsiteY102" fmla="*/ 2723923 h 3307417"/>
                      <a:gd name="connsiteX103" fmla="*/ 1490917 w 2015889"/>
                      <a:gd name="connsiteY103" fmla="*/ 2738520 h 3307417"/>
                      <a:gd name="connsiteX104" fmla="*/ 1512814 w 2015889"/>
                      <a:gd name="connsiteY104" fmla="*/ 2526859 h 3307417"/>
                      <a:gd name="connsiteX105" fmla="*/ 1483618 w 2015889"/>
                      <a:gd name="connsiteY105" fmla="*/ 2424678 h 3307417"/>
                      <a:gd name="connsiteX106" fmla="*/ 1403327 w 2015889"/>
                      <a:gd name="connsiteY106" fmla="*/ 2402782 h 3307417"/>
                      <a:gd name="connsiteX107" fmla="*/ 1337635 w 2015889"/>
                      <a:gd name="connsiteY107" fmla="*/ 2278705 h 3307417"/>
                      <a:gd name="connsiteX108" fmla="*/ 1264643 w 2015889"/>
                      <a:gd name="connsiteY108" fmla="*/ 2205718 h 3307417"/>
                      <a:gd name="connsiteX109" fmla="*/ 1045669 w 2015889"/>
                      <a:gd name="connsiteY109" fmla="*/ 2556054 h 3307417"/>
                      <a:gd name="connsiteX110" fmla="*/ 1096763 w 2015889"/>
                      <a:gd name="connsiteY110" fmla="*/ 2665534 h 3307417"/>
                      <a:gd name="connsiteX111" fmla="*/ 1133259 w 2015889"/>
                      <a:gd name="connsiteY111" fmla="*/ 2855299 h 3307417"/>
                      <a:gd name="connsiteX112" fmla="*/ 1089464 w 2015889"/>
                      <a:gd name="connsiteY112" fmla="*/ 2899091 h 3307417"/>
                      <a:gd name="connsiteX113" fmla="*/ 1045669 w 2015889"/>
                      <a:gd name="connsiteY113" fmla="*/ 2731222 h 3307417"/>
                      <a:gd name="connsiteX114" fmla="*/ 987276 w 2015889"/>
                      <a:gd name="connsiteY114" fmla="*/ 2614443 h 3307417"/>
                      <a:gd name="connsiteX115" fmla="*/ 1031071 w 2015889"/>
                      <a:gd name="connsiteY115" fmla="*/ 2497665 h 3307417"/>
                      <a:gd name="connsiteX116" fmla="*/ 1191652 w 2015889"/>
                      <a:gd name="connsiteY116" fmla="*/ 2242212 h 3307417"/>
                      <a:gd name="connsiteX117" fmla="*/ 1220849 w 2015889"/>
                      <a:gd name="connsiteY117" fmla="*/ 2154628 h 3307417"/>
                      <a:gd name="connsiteX118" fmla="*/ 1067567 w 2015889"/>
                      <a:gd name="connsiteY118" fmla="*/ 1913772 h 3307417"/>
                      <a:gd name="connsiteX119" fmla="*/ 1009173 w 2015889"/>
                      <a:gd name="connsiteY119" fmla="*/ 2001356 h 3307417"/>
                      <a:gd name="connsiteX120" fmla="*/ 950780 w 2015889"/>
                      <a:gd name="connsiteY120" fmla="*/ 2118135 h 3307417"/>
                      <a:gd name="connsiteX121" fmla="*/ 950780 w 2015889"/>
                      <a:gd name="connsiteY121" fmla="*/ 2227614 h 3307417"/>
                      <a:gd name="connsiteX122" fmla="*/ 892387 w 2015889"/>
                      <a:gd name="connsiteY122" fmla="*/ 2402782 h 3307417"/>
                      <a:gd name="connsiteX123" fmla="*/ 863191 w 2015889"/>
                      <a:gd name="connsiteY123" fmla="*/ 2534158 h 3307417"/>
                      <a:gd name="connsiteX124" fmla="*/ 921584 w 2015889"/>
                      <a:gd name="connsiteY124" fmla="*/ 2760416 h 3307417"/>
                      <a:gd name="connsiteX125" fmla="*/ 1009173 w 2015889"/>
                      <a:gd name="connsiteY125" fmla="*/ 2913688 h 3307417"/>
                      <a:gd name="connsiteX126" fmla="*/ 1125960 w 2015889"/>
                      <a:gd name="connsiteY126" fmla="*/ 3023168 h 3307417"/>
                      <a:gd name="connsiteX127" fmla="*/ 1250045 w 2015889"/>
                      <a:gd name="connsiteY127" fmla="*/ 3183738 h 3307417"/>
                      <a:gd name="connsiteX128" fmla="*/ 1476319 w 2015889"/>
                      <a:gd name="connsiteY128" fmla="*/ 3256725 h 3307417"/>
                      <a:gd name="connsiteX129" fmla="*/ 1301139 w 2015889"/>
                      <a:gd name="connsiteY129" fmla="*/ 3242128 h 3307417"/>
                      <a:gd name="connsiteX130" fmla="*/ 1235447 w 2015889"/>
                      <a:gd name="connsiteY130" fmla="*/ 3278621 h 3307417"/>
                      <a:gd name="connsiteX131" fmla="*/ 1191652 w 2015889"/>
                      <a:gd name="connsiteY131" fmla="*/ 3183738 h 3307417"/>
                      <a:gd name="connsiteX132" fmla="*/ 1052968 w 2015889"/>
                      <a:gd name="connsiteY132" fmla="*/ 2979376 h 3307417"/>
                      <a:gd name="connsiteX133" fmla="*/ 943481 w 2015889"/>
                      <a:gd name="connsiteY133" fmla="*/ 2899091 h 3307417"/>
                      <a:gd name="connsiteX134" fmla="*/ 943481 w 2015889"/>
                      <a:gd name="connsiteY134" fmla="*/ 3118051 h 3307417"/>
                      <a:gd name="connsiteX135" fmla="*/ 1009173 w 2015889"/>
                      <a:gd name="connsiteY135" fmla="*/ 3293218 h 3307417"/>
                      <a:gd name="connsiteX136" fmla="*/ 958079 w 2015889"/>
                      <a:gd name="connsiteY136" fmla="*/ 3278621 h 3307417"/>
                      <a:gd name="connsiteX137" fmla="*/ 936182 w 2015889"/>
                      <a:gd name="connsiteY137" fmla="*/ 3132648 h 3307417"/>
                      <a:gd name="connsiteX138" fmla="*/ 906985 w 2015889"/>
                      <a:gd name="connsiteY138" fmla="*/ 2869896 h 3307417"/>
                      <a:gd name="connsiteX139" fmla="*/ 848592 w 2015889"/>
                      <a:gd name="connsiteY139" fmla="*/ 2658235 h 3307417"/>
                      <a:gd name="connsiteX140" fmla="*/ 804798 w 2015889"/>
                      <a:gd name="connsiteY140" fmla="*/ 2556054 h 3307417"/>
                      <a:gd name="connsiteX141" fmla="*/ 812097 w 2015889"/>
                      <a:gd name="connsiteY141" fmla="*/ 2410081 h 3307417"/>
                      <a:gd name="connsiteX142" fmla="*/ 899686 w 2015889"/>
                      <a:gd name="connsiteY142" fmla="*/ 2161927 h 3307417"/>
                      <a:gd name="connsiteX143" fmla="*/ 914285 w 2015889"/>
                      <a:gd name="connsiteY143" fmla="*/ 2030551 h 3307417"/>
                      <a:gd name="connsiteX144" fmla="*/ 885088 w 2015889"/>
                      <a:gd name="connsiteY144" fmla="*/ 1972161 h 3307417"/>
                      <a:gd name="connsiteX145" fmla="*/ 848592 w 2015889"/>
                      <a:gd name="connsiteY145" fmla="*/ 1964863 h 3307417"/>
                      <a:gd name="connsiteX146" fmla="*/ 819396 w 2015889"/>
                      <a:gd name="connsiteY146" fmla="*/ 2052447 h 3307417"/>
                      <a:gd name="connsiteX147" fmla="*/ 797498 w 2015889"/>
                      <a:gd name="connsiteY147" fmla="*/ 2227614 h 3307417"/>
                      <a:gd name="connsiteX148" fmla="*/ 804798 w 2015889"/>
                      <a:gd name="connsiteY148" fmla="*/ 2307900 h 3307417"/>
                      <a:gd name="connsiteX149" fmla="*/ 775601 w 2015889"/>
                      <a:gd name="connsiteY149" fmla="*/ 2322497 h 3307417"/>
                      <a:gd name="connsiteX150" fmla="*/ 775601 w 2015889"/>
                      <a:gd name="connsiteY150" fmla="*/ 2410081 h 3307417"/>
                      <a:gd name="connsiteX151" fmla="*/ 731806 w 2015889"/>
                      <a:gd name="connsiteY151" fmla="*/ 2461171 h 3307417"/>
                      <a:gd name="connsiteX152" fmla="*/ 731806 w 2015889"/>
                      <a:gd name="connsiteY152" fmla="*/ 2556054 h 3307417"/>
                      <a:gd name="connsiteX153" fmla="*/ 739105 w 2015889"/>
                      <a:gd name="connsiteY153" fmla="*/ 2607145 h 3307417"/>
                      <a:gd name="connsiteX154" fmla="*/ 702610 w 2015889"/>
                      <a:gd name="connsiteY154" fmla="*/ 2446574 h 3307417"/>
                      <a:gd name="connsiteX155" fmla="*/ 753704 w 2015889"/>
                      <a:gd name="connsiteY155" fmla="*/ 2329796 h 3307417"/>
                      <a:gd name="connsiteX156" fmla="*/ 709909 w 2015889"/>
                      <a:gd name="connsiteY156" fmla="*/ 2213017 h 3307417"/>
                      <a:gd name="connsiteX157" fmla="*/ 644216 w 2015889"/>
                      <a:gd name="connsiteY157" fmla="*/ 2191121 h 3307417"/>
                      <a:gd name="connsiteX158" fmla="*/ 702610 w 2015889"/>
                      <a:gd name="connsiteY158" fmla="*/ 2154628 h 3307417"/>
                      <a:gd name="connsiteX159" fmla="*/ 688011 w 2015889"/>
                      <a:gd name="connsiteY159" fmla="*/ 2081641 h 3307417"/>
                      <a:gd name="connsiteX160" fmla="*/ 498234 w 2015889"/>
                      <a:gd name="connsiteY160" fmla="*/ 2198420 h 3307417"/>
                      <a:gd name="connsiteX161" fmla="*/ 469037 w 2015889"/>
                      <a:gd name="connsiteY161" fmla="*/ 2154628 h 3307417"/>
                      <a:gd name="connsiteX162" fmla="*/ 629618 w 2015889"/>
                      <a:gd name="connsiteY162" fmla="*/ 2081641 h 3307417"/>
                      <a:gd name="connsiteX163" fmla="*/ 476336 w 2015889"/>
                      <a:gd name="connsiteY163" fmla="*/ 1884578 h 3307417"/>
                      <a:gd name="connsiteX164" fmla="*/ 658815 w 2015889"/>
                      <a:gd name="connsiteY164" fmla="*/ 2023252 h 3307417"/>
                      <a:gd name="connsiteX165" fmla="*/ 731806 w 2015889"/>
                      <a:gd name="connsiteY165" fmla="*/ 1986759 h 3307417"/>
                      <a:gd name="connsiteX166" fmla="*/ 782900 w 2015889"/>
                      <a:gd name="connsiteY166" fmla="*/ 1811591 h 3307417"/>
                      <a:gd name="connsiteX167" fmla="*/ 724507 w 2015889"/>
                      <a:gd name="connsiteY167" fmla="*/ 1687514 h 3307417"/>
                      <a:gd name="connsiteX168" fmla="*/ 600422 w 2015889"/>
                      <a:gd name="connsiteY168" fmla="*/ 1658319 h 3307417"/>
                      <a:gd name="connsiteX169" fmla="*/ 622319 w 2015889"/>
                      <a:gd name="connsiteY169" fmla="*/ 1563437 h 3307417"/>
                      <a:gd name="connsiteX170" fmla="*/ 607721 w 2015889"/>
                      <a:gd name="connsiteY170" fmla="*/ 1461256 h 3307417"/>
                      <a:gd name="connsiteX171" fmla="*/ 534729 w 2015889"/>
                      <a:gd name="connsiteY171" fmla="*/ 1453957 h 3307417"/>
                      <a:gd name="connsiteX172" fmla="*/ 461738 w 2015889"/>
                      <a:gd name="connsiteY172" fmla="*/ 1497749 h 3307417"/>
                      <a:gd name="connsiteX173" fmla="*/ 359550 w 2015889"/>
                      <a:gd name="connsiteY173" fmla="*/ 1497749 h 3307417"/>
                      <a:gd name="connsiteX174" fmla="*/ 264661 w 2015889"/>
                      <a:gd name="connsiteY174" fmla="*/ 1534242 h 3307417"/>
                      <a:gd name="connsiteX175" fmla="*/ 155174 w 2015889"/>
                      <a:gd name="connsiteY175" fmla="*/ 1512346 h 3307417"/>
                      <a:gd name="connsiteX176" fmla="*/ 96781 w 2015889"/>
                      <a:gd name="connsiteY176" fmla="*/ 1483152 h 3307417"/>
                      <a:gd name="connsiteX177" fmla="*/ 1892 w 2015889"/>
                      <a:gd name="connsiteY177" fmla="*/ 1519645 h 3307417"/>
                      <a:gd name="connsiteX178" fmla="*/ 31088 w 2015889"/>
                      <a:gd name="connsiteY178" fmla="*/ 1410165 h 3307417"/>
                      <a:gd name="connsiteX179" fmla="*/ 1892 w 2015889"/>
                      <a:gd name="connsiteY179" fmla="*/ 1359074 h 3307417"/>
                      <a:gd name="connsiteX180" fmla="*/ 74883 w 2015889"/>
                      <a:gd name="connsiteY180" fmla="*/ 1366373 h 3307417"/>
                      <a:gd name="connsiteX181" fmla="*/ 177071 w 2015889"/>
                      <a:gd name="connsiteY181" fmla="*/ 1256893 h 3307417"/>
                      <a:gd name="connsiteX182" fmla="*/ 169772 w 2015889"/>
                      <a:gd name="connsiteY182" fmla="*/ 1359074 h 3307417"/>
                      <a:gd name="connsiteX183" fmla="*/ 125977 w 2015889"/>
                      <a:gd name="connsiteY183" fmla="*/ 1432061 h 3307417"/>
                      <a:gd name="connsiteX184" fmla="*/ 184370 w 2015889"/>
                      <a:gd name="connsiteY184" fmla="*/ 1468554 h 3307417"/>
                      <a:gd name="connsiteX185" fmla="*/ 279259 w 2015889"/>
                      <a:gd name="connsiteY185" fmla="*/ 1468554 h 3307417"/>
                      <a:gd name="connsiteX186" fmla="*/ 359550 w 2015889"/>
                      <a:gd name="connsiteY186" fmla="*/ 1446658 h 3307417"/>
                      <a:gd name="connsiteX187" fmla="*/ 512832 w 2015889"/>
                      <a:gd name="connsiteY187" fmla="*/ 1402866 h 3307417"/>
                      <a:gd name="connsiteX188" fmla="*/ 585823 w 2015889"/>
                      <a:gd name="connsiteY188" fmla="*/ 1359074 h 3307417"/>
                      <a:gd name="connsiteX189" fmla="*/ 527430 w 2015889"/>
                      <a:gd name="connsiteY189" fmla="*/ 1293386 h 3307417"/>
                      <a:gd name="connsiteX190" fmla="*/ 432541 w 2015889"/>
                      <a:gd name="connsiteY190" fmla="*/ 1213101 h 3307417"/>
                      <a:gd name="connsiteX191" fmla="*/ 301157 w 2015889"/>
                      <a:gd name="connsiteY191" fmla="*/ 1154712 h 3307417"/>
                      <a:gd name="connsiteX192" fmla="*/ 308456 w 2015889"/>
                      <a:gd name="connsiteY192" fmla="*/ 1089024 h 3307417"/>
                      <a:gd name="connsiteX193" fmla="*/ 220866 w 2015889"/>
                      <a:gd name="connsiteY193" fmla="*/ 972246 h 3307417"/>
                      <a:gd name="connsiteX194" fmla="*/ 169772 w 2015889"/>
                      <a:gd name="connsiteY194" fmla="*/ 833571 h 3307417"/>
                      <a:gd name="connsiteX195" fmla="*/ 162473 w 2015889"/>
                      <a:gd name="connsiteY195" fmla="*/ 745987 h 3307417"/>
                      <a:gd name="connsiteX196" fmla="*/ 235464 w 2015889"/>
                      <a:gd name="connsiteY196" fmla="*/ 614611 h 3307417"/>
                      <a:gd name="connsiteX197" fmla="*/ 330353 w 2015889"/>
                      <a:gd name="connsiteY197" fmla="*/ 417548 h 3307417"/>
                      <a:gd name="connsiteX198" fmla="*/ 264661 w 2015889"/>
                      <a:gd name="connsiteY198" fmla="*/ 629209 h 3307417"/>
                      <a:gd name="connsiteX199" fmla="*/ 213567 w 2015889"/>
                      <a:gd name="connsiteY199" fmla="*/ 804376 h 3307417"/>
                      <a:gd name="connsiteX200" fmla="*/ 264661 w 2015889"/>
                      <a:gd name="connsiteY200" fmla="*/ 950350 h 3307417"/>
                      <a:gd name="connsiteX201" fmla="*/ 483635 w 2015889"/>
                      <a:gd name="connsiteY201" fmla="*/ 1176608 h 3307417"/>
                      <a:gd name="connsiteX202" fmla="*/ 607721 w 2015889"/>
                      <a:gd name="connsiteY202" fmla="*/ 1256893 h 3307417"/>
                      <a:gd name="connsiteX203" fmla="*/ 636917 w 2015889"/>
                      <a:gd name="connsiteY203" fmla="*/ 1278789 h 3307417"/>
                      <a:gd name="connsiteX204" fmla="*/ 615020 w 2015889"/>
                      <a:gd name="connsiteY204" fmla="*/ 1110920 h 3307417"/>
                      <a:gd name="connsiteX205" fmla="*/ 585823 w 2015889"/>
                      <a:gd name="connsiteY205" fmla="*/ 1052531 h 3307417"/>
                      <a:gd name="connsiteX206" fmla="*/ 469037 w 2015889"/>
                      <a:gd name="connsiteY206" fmla="*/ 1016038 h 3307417"/>
                      <a:gd name="connsiteX207" fmla="*/ 512832 w 2015889"/>
                      <a:gd name="connsiteY207" fmla="*/ 950350 h 3307417"/>
                      <a:gd name="connsiteX208" fmla="*/ 483635 w 2015889"/>
                      <a:gd name="connsiteY208" fmla="*/ 906558 h 3307417"/>
                      <a:gd name="connsiteX209" fmla="*/ 301157 w 2015889"/>
                      <a:gd name="connsiteY209" fmla="*/ 818974 h 3307417"/>
                      <a:gd name="connsiteX210" fmla="*/ 366849 w 2015889"/>
                      <a:gd name="connsiteY210" fmla="*/ 818974 h 3307417"/>
                      <a:gd name="connsiteX211" fmla="*/ 425242 w 2015889"/>
                      <a:gd name="connsiteY211" fmla="*/ 636507 h 3307417"/>
                      <a:gd name="connsiteX212" fmla="*/ 469037 w 2015889"/>
                      <a:gd name="connsiteY212" fmla="*/ 833571 h 3307417"/>
                      <a:gd name="connsiteX213" fmla="*/ 483635 w 2015889"/>
                      <a:gd name="connsiteY213" fmla="*/ 556222 h 3307417"/>
                      <a:gd name="connsiteX214" fmla="*/ 388746 w 2015889"/>
                      <a:gd name="connsiteY214" fmla="*/ 322665 h 3307417"/>
                      <a:gd name="connsiteX215" fmla="*/ 483635 w 2015889"/>
                      <a:gd name="connsiteY215" fmla="*/ 468638 h 3307417"/>
                      <a:gd name="connsiteX216" fmla="*/ 542028 w 2015889"/>
                      <a:gd name="connsiteY216" fmla="*/ 709494 h 3307417"/>
                      <a:gd name="connsiteX217" fmla="*/ 520131 w 2015889"/>
                      <a:gd name="connsiteY217" fmla="*/ 804376 h 3307417"/>
                      <a:gd name="connsiteX218" fmla="*/ 578524 w 2015889"/>
                      <a:gd name="connsiteY218" fmla="*/ 928454 h 3307417"/>
                      <a:gd name="connsiteX219" fmla="*/ 688011 w 2015889"/>
                      <a:gd name="connsiteY219" fmla="*/ 1001440 h 3307417"/>
                      <a:gd name="connsiteX220" fmla="*/ 731806 w 2015889"/>
                      <a:gd name="connsiteY220" fmla="*/ 877363 h 3307417"/>
                      <a:gd name="connsiteX221" fmla="*/ 797498 w 2015889"/>
                      <a:gd name="connsiteY221" fmla="*/ 775182 h 3307417"/>
                      <a:gd name="connsiteX222" fmla="*/ 848592 w 2015889"/>
                      <a:gd name="connsiteY222" fmla="*/ 658403 h 3307417"/>
                      <a:gd name="connsiteX223" fmla="*/ 775601 w 2015889"/>
                      <a:gd name="connsiteY223" fmla="*/ 468638 h 3307417"/>
                      <a:gd name="connsiteX224" fmla="*/ 739105 w 2015889"/>
                      <a:gd name="connsiteY224" fmla="*/ 183991 h 3307417"/>
                      <a:gd name="connsiteX225" fmla="*/ 782900 w 2015889"/>
                      <a:gd name="connsiteY225" fmla="*/ 30719 h 3307417"/>
                      <a:gd name="connsiteX226" fmla="*/ 782900 w 2015889"/>
                      <a:gd name="connsiteY226" fmla="*/ 16122 h 3307417"/>
                      <a:gd name="connsiteX227" fmla="*/ 790199 w 2015889"/>
                      <a:gd name="connsiteY227" fmla="*/ 213185 h 33074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</a:cxnLst>
                    <a:rect l="l" t="t" r="r" b="b"/>
                    <a:pathLst>
                      <a:path w="2015889" h="3307417">
                        <a:moveTo>
                          <a:pt x="746404" y="74511"/>
                        </a:moveTo>
                        <a:cubicBezTo>
                          <a:pt x="765260" y="34368"/>
                          <a:pt x="784116" y="-5775"/>
                          <a:pt x="790199" y="1524"/>
                        </a:cubicBezTo>
                        <a:cubicBezTo>
                          <a:pt x="796282" y="8823"/>
                          <a:pt x="781684" y="65996"/>
                          <a:pt x="782900" y="118303"/>
                        </a:cubicBezTo>
                        <a:cubicBezTo>
                          <a:pt x="784116" y="170610"/>
                          <a:pt x="788982" y="246029"/>
                          <a:pt x="797498" y="315366"/>
                        </a:cubicBezTo>
                        <a:cubicBezTo>
                          <a:pt x="806014" y="384703"/>
                          <a:pt x="816963" y="485668"/>
                          <a:pt x="833994" y="534326"/>
                        </a:cubicBezTo>
                        <a:cubicBezTo>
                          <a:pt x="851025" y="582984"/>
                          <a:pt x="881438" y="590283"/>
                          <a:pt x="899686" y="607313"/>
                        </a:cubicBezTo>
                        <a:cubicBezTo>
                          <a:pt x="917934" y="624343"/>
                          <a:pt x="910635" y="642589"/>
                          <a:pt x="943481" y="636507"/>
                        </a:cubicBezTo>
                        <a:cubicBezTo>
                          <a:pt x="976327" y="630425"/>
                          <a:pt x="1052968" y="595148"/>
                          <a:pt x="1096763" y="570819"/>
                        </a:cubicBezTo>
                        <a:cubicBezTo>
                          <a:pt x="1140558" y="546490"/>
                          <a:pt x="1170971" y="512430"/>
                          <a:pt x="1206250" y="490534"/>
                        </a:cubicBezTo>
                        <a:cubicBezTo>
                          <a:pt x="1241529" y="468638"/>
                          <a:pt x="1314521" y="427280"/>
                          <a:pt x="1308438" y="439444"/>
                        </a:cubicBezTo>
                        <a:cubicBezTo>
                          <a:pt x="1302356" y="451609"/>
                          <a:pt x="1212333" y="529461"/>
                          <a:pt x="1169755" y="563521"/>
                        </a:cubicBezTo>
                        <a:cubicBezTo>
                          <a:pt x="1127177" y="597581"/>
                          <a:pt x="1089464" y="621910"/>
                          <a:pt x="1052968" y="643806"/>
                        </a:cubicBezTo>
                        <a:cubicBezTo>
                          <a:pt x="1016472" y="665702"/>
                          <a:pt x="981193" y="673001"/>
                          <a:pt x="950780" y="694897"/>
                        </a:cubicBezTo>
                        <a:cubicBezTo>
                          <a:pt x="920367" y="716793"/>
                          <a:pt x="894820" y="752070"/>
                          <a:pt x="870490" y="775182"/>
                        </a:cubicBezTo>
                        <a:cubicBezTo>
                          <a:pt x="846160" y="798294"/>
                          <a:pt x="816963" y="806809"/>
                          <a:pt x="804798" y="833571"/>
                        </a:cubicBezTo>
                        <a:cubicBezTo>
                          <a:pt x="792633" y="860333"/>
                          <a:pt x="807230" y="900475"/>
                          <a:pt x="797498" y="935752"/>
                        </a:cubicBezTo>
                        <a:cubicBezTo>
                          <a:pt x="787766" y="971029"/>
                          <a:pt x="745187" y="1005089"/>
                          <a:pt x="746404" y="1045232"/>
                        </a:cubicBezTo>
                        <a:cubicBezTo>
                          <a:pt x="747621" y="1085375"/>
                          <a:pt x="791416" y="1141331"/>
                          <a:pt x="804798" y="1176608"/>
                        </a:cubicBezTo>
                        <a:cubicBezTo>
                          <a:pt x="818180" y="1211885"/>
                          <a:pt x="813313" y="1241079"/>
                          <a:pt x="826695" y="1256893"/>
                        </a:cubicBezTo>
                        <a:cubicBezTo>
                          <a:pt x="840077" y="1272707"/>
                          <a:pt x="860758" y="1272706"/>
                          <a:pt x="885088" y="1271490"/>
                        </a:cubicBezTo>
                        <a:cubicBezTo>
                          <a:pt x="909418" y="1270274"/>
                          <a:pt x="953214" y="1266625"/>
                          <a:pt x="972678" y="1249595"/>
                        </a:cubicBezTo>
                        <a:cubicBezTo>
                          <a:pt x="992142" y="1232565"/>
                          <a:pt x="997008" y="1203369"/>
                          <a:pt x="1001874" y="1169309"/>
                        </a:cubicBezTo>
                        <a:cubicBezTo>
                          <a:pt x="1006740" y="1135249"/>
                          <a:pt x="1000658" y="1085374"/>
                          <a:pt x="1001874" y="1045232"/>
                        </a:cubicBezTo>
                        <a:cubicBezTo>
                          <a:pt x="1003090" y="1005090"/>
                          <a:pt x="1010389" y="966164"/>
                          <a:pt x="1009173" y="928454"/>
                        </a:cubicBezTo>
                        <a:cubicBezTo>
                          <a:pt x="1007957" y="890744"/>
                          <a:pt x="995792" y="848169"/>
                          <a:pt x="994575" y="818974"/>
                        </a:cubicBezTo>
                        <a:cubicBezTo>
                          <a:pt x="993359" y="789779"/>
                          <a:pt x="994575" y="780048"/>
                          <a:pt x="1001874" y="753286"/>
                        </a:cubicBezTo>
                        <a:cubicBezTo>
                          <a:pt x="1009173" y="726524"/>
                          <a:pt x="1029854" y="652321"/>
                          <a:pt x="1038370" y="658403"/>
                        </a:cubicBezTo>
                        <a:cubicBezTo>
                          <a:pt x="1046886" y="664485"/>
                          <a:pt x="1045669" y="741121"/>
                          <a:pt x="1052968" y="789779"/>
                        </a:cubicBezTo>
                        <a:cubicBezTo>
                          <a:pt x="1060267" y="838437"/>
                          <a:pt x="1077299" y="904125"/>
                          <a:pt x="1082165" y="950350"/>
                        </a:cubicBezTo>
                        <a:cubicBezTo>
                          <a:pt x="1087031" y="996575"/>
                          <a:pt x="1074866" y="1034284"/>
                          <a:pt x="1082165" y="1067128"/>
                        </a:cubicBezTo>
                        <a:cubicBezTo>
                          <a:pt x="1089464" y="1099972"/>
                          <a:pt x="1104063" y="1131599"/>
                          <a:pt x="1125960" y="1147413"/>
                        </a:cubicBezTo>
                        <a:cubicBezTo>
                          <a:pt x="1147857" y="1163227"/>
                          <a:pt x="1181920" y="1166877"/>
                          <a:pt x="1213549" y="1162011"/>
                        </a:cubicBezTo>
                        <a:cubicBezTo>
                          <a:pt x="1245178" y="1157145"/>
                          <a:pt x="1281674" y="1148630"/>
                          <a:pt x="1315737" y="1118219"/>
                        </a:cubicBezTo>
                        <a:cubicBezTo>
                          <a:pt x="1349800" y="1087808"/>
                          <a:pt x="1393595" y="1026985"/>
                          <a:pt x="1417925" y="979544"/>
                        </a:cubicBezTo>
                        <a:cubicBezTo>
                          <a:pt x="1442255" y="932103"/>
                          <a:pt x="1450771" y="866415"/>
                          <a:pt x="1461720" y="833571"/>
                        </a:cubicBezTo>
                        <a:cubicBezTo>
                          <a:pt x="1472669" y="800727"/>
                          <a:pt x="1464154" y="800727"/>
                          <a:pt x="1483618" y="782480"/>
                        </a:cubicBezTo>
                        <a:cubicBezTo>
                          <a:pt x="1503082" y="764233"/>
                          <a:pt x="1554177" y="742337"/>
                          <a:pt x="1578507" y="724091"/>
                        </a:cubicBezTo>
                        <a:cubicBezTo>
                          <a:pt x="1602837" y="705845"/>
                          <a:pt x="1629601" y="673001"/>
                          <a:pt x="1629601" y="673001"/>
                        </a:cubicBezTo>
                        <a:cubicBezTo>
                          <a:pt x="1649065" y="653538"/>
                          <a:pt x="1673396" y="630425"/>
                          <a:pt x="1695293" y="607313"/>
                        </a:cubicBezTo>
                        <a:cubicBezTo>
                          <a:pt x="1717190" y="584201"/>
                          <a:pt x="1733005" y="552573"/>
                          <a:pt x="1760985" y="534326"/>
                        </a:cubicBezTo>
                        <a:cubicBezTo>
                          <a:pt x="1788965" y="516079"/>
                          <a:pt x="1854657" y="491751"/>
                          <a:pt x="1863173" y="497833"/>
                        </a:cubicBezTo>
                        <a:cubicBezTo>
                          <a:pt x="1871689" y="503915"/>
                          <a:pt x="1831543" y="548923"/>
                          <a:pt x="1812079" y="570819"/>
                        </a:cubicBezTo>
                        <a:cubicBezTo>
                          <a:pt x="1792615" y="592715"/>
                          <a:pt x="1790182" y="592716"/>
                          <a:pt x="1746387" y="629209"/>
                        </a:cubicBezTo>
                        <a:cubicBezTo>
                          <a:pt x="1702592" y="665702"/>
                          <a:pt x="1591888" y="742338"/>
                          <a:pt x="1549310" y="789779"/>
                        </a:cubicBezTo>
                        <a:cubicBezTo>
                          <a:pt x="1506732" y="837220"/>
                          <a:pt x="1517680" y="862765"/>
                          <a:pt x="1490917" y="913856"/>
                        </a:cubicBezTo>
                        <a:cubicBezTo>
                          <a:pt x="1464154" y="964947"/>
                          <a:pt x="1411843" y="1056180"/>
                          <a:pt x="1388729" y="1096323"/>
                        </a:cubicBezTo>
                        <a:cubicBezTo>
                          <a:pt x="1365615" y="1136466"/>
                          <a:pt x="1336418" y="1152279"/>
                          <a:pt x="1352233" y="1154712"/>
                        </a:cubicBezTo>
                        <a:cubicBezTo>
                          <a:pt x="1368048" y="1157145"/>
                          <a:pt x="1444689" y="1113353"/>
                          <a:pt x="1483618" y="1110920"/>
                        </a:cubicBezTo>
                        <a:cubicBezTo>
                          <a:pt x="1522547" y="1108487"/>
                          <a:pt x="1549310" y="1130384"/>
                          <a:pt x="1585806" y="1140115"/>
                        </a:cubicBezTo>
                        <a:cubicBezTo>
                          <a:pt x="1622302" y="1149846"/>
                          <a:pt x="1702592" y="1169309"/>
                          <a:pt x="1702592" y="1169309"/>
                        </a:cubicBezTo>
                        <a:cubicBezTo>
                          <a:pt x="1741521" y="1179040"/>
                          <a:pt x="1802347" y="1183907"/>
                          <a:pt x="1819378" y="1198504"/>
                        </a:cubicBezTo>
                        <a:cubicBezTo>
                          <a:pt x="1836409" y="1213101"/>
                          <a:pt x="1812079" y="1245945"/>
                          <a:pt x="1804780" y="1256893"/>
                        </a:cubicBezTo>
                        <a:cubicBezTo>
                          <a:pt x="1797481" y="1267841"/>
                          <a:pt x="1803563" y="1273924"/>
                          <a:pt x="1775583" y="1264192"/>
                        </a:cubicBezTo>
                        <a:cubicBezTo>
                          <a:pt x="1747603" y="1254461"/>
                          <a:pt x="1683128" y="1215534"/>
                          <a:pt x="1636900" y="1198504"/>
                        </a:cubicBezTo>
                        <a:cubicBezTo>
                          <a:pt x="1590672" y="1181474"/>
                          <a:pt x="1555393" y="1163227"/>
                          <a:pt x="1498216" y="1162011"/>
                        </a:cubicBezTo>
                        <a:cubicBezTo>
                          <a:pt x="1441039" y="1160795"/>
                          <a:pt x="1344934" y="1168093"/>
                          <a:pt x="1293840" y="1191205"/>
                        </a:cubicBezTo>
                        <a:cubicBezTo>
                          <a:pt x="1242746" y="1214317"/>
                          <a:pt x="1191652" y="1300685"/>
                          <a:pt x="1191652" y="1300685"/>
                        </a:cubicBezTo>
                        <a:cubicBezTo>
                          <a:pt x="1160022" y="1334745"/>
                          <a:pt x="1118660" y="1363941"/>
                          <a:pt x="1104062" y="1395568"/>
                        </a:cubicBezTo>
                        <a:cubicBezTo>
                          <a:pt x="1089464" y="1427196"/>
                          <a:pt x="1101629" y="1452740"/>
                          <a:pt x="1104062" y="1490450"/>
                        </a:cubicBezTo>
                        <a:cubicBezTo>
                          <a:pt x="1106495" y="1528160"/>
                          <a:pt x="1106496" y="1592631"/>
                          <a:pt x="1118661" y="1621826"/>
                        </a:cubicBezTo>
                        <a:cubicBezTo>
                          <a:pt x="1130826" y="1651021"/>
                          <a:pt x="1152724" y="1646155"/>
                          <a:pt x="1177054" y="1665618"/>
                        </a:cubicBezTo>
                        <a:cubicBezTo>
                          <a:pt x="1201384" y="1685081"/>
                          <a:pt x="1234230" y="1725223"/>
                          <a:pt x="1264643" y="1738604"/>
                        </a:cubicBezTo>
                        <a:cubicBezTo>
                          <a:pt x="1295056" y="1751985"/>
                          <a:pt x="1332769" y="1739821"/>
                          <a:pt x="1359532" y="1745903"/>
                        </a:cubicBezTo>
                        <a:cubicBezTo>
                          <a:pt x="1386295" y="1751985"/>
                          <a:pt x="1391162" y="1771449"/>
                          <a:pt x="1425225" y="1775098"/>
                        </a:cubicBezTo>
                        <a:cubicBezTo>
                          <a:pt x="1459288" y="1778747"/>
                          <a:pt x="1528629" y="1760500"/>
                          <a:pt x="1563908" y="1767799"/>
                        </a:cubicBezTo>
                        <a:cubicBezTo>
                          <a:pt x="1599187" y="1775098"/>
                          <a:pt x="1617436" y="1809159"/>
                          <a:pt x="1636900" y="1818890"/>
                        </a:cubicBezTo>
                        <a:cubicBezTo>
                          <a:pt x="1656364" y="1828621"/>
                          <a:pt x="1666097" y="1837136"/>
                          <a:pt x="1680695" y="1826188"/>
                        </a:cubicBezTo>
                        <a:cubicBezTo>
                          <a:pt x="1695293" y="1815240"/>
                          <a:pt x="1708674" y="1762934"/>
                          <a:pt x="1724489" y="1753202"/>
                        </a:cubicBezTo>
                        <a:cubicBezTo>
                          <a:pt x="1740304" y="1743470"/>
                          <a:pt x="1759768" y="1764150"/>
                          <a:pt x="1775583" y="1767799"/>
                        </a:cubicBezTo>
                        <a:cubicBezTo>
                          <a:pt x="1791398" y="1771448"/>
                          <a:pt x="1805996" y="1777531"/>
                          <a:pt x="1819378" y="1775098"/>
                        </a:cubicBezTo>
                        <a:cubicBezTo>
                          <a:pt x="1832760" y="1772665"/>
                          <a:pt x="1846142" y="1741038"/>
                          <a:pt x="1855874" y="1753202"/>
                        </a:cubicBezTo>
                        <a:cubicBezTo>
                          <a:pt x="1865606" y="1765366"/>
                          <a:pt x="1857090" y="1827405"/>
                          <a:pt x="1877771" y="1848084"/>
                        </a:cubicBezTo>
                        <a:cubicBezTo>
                          <a:pt x="1898452" y="1868764"/>
                          <a:pt x="1958062" y="1867547"/>
                          <a:pt x="1979959" y="1877279"/>
                        </a:cubicBezTo>
                        <a:cubicBezTo>
                          <a:pt x="2001856" y="1887011"/>
                          <a:pt x="2028620" y="1904041"/>
                          <a:pt x="2009156" y="1906474"/>
                        </a:cubicBezTo>
                        <a:cubicBezTo>
                          <a:pt x="1989692" y="1908907"/>
                          <a:pt x="1886287" y="1879712"/>
                          <a:pt x="1863173" y="1891876"/>
                        </a:cubicBezTo>
                        <a:cubicBezTo>
                          <a:pt x="1840059" y="1904040"/>
                          <a:pt x="1875338" y="1968512"/>
                          <a:pt x="1870472" y="1979460"/>
                        </a:cubicBezTo>
                        <a:cubicBezTo>
                          <a:pt x="1865606" y="1990408"/>
                          <a:pt x="1855874" y="1978243"/>
                          <a:pt x="1833977" y="1957564"/>
                        </a:cubicBezTo>
                        <a:cubicBezTo>
                          <a:pt x="1812080" y="1936885"/>
                          <a:pt x="1769501" y="1868764"/>
                          <a:pt x="1739088" y="1855383"/>
                        </a:cubicBezTo>
                        <a:cubicBezTo>
                          <a:pt x="1708675" y="1842002"/>
                          <a:pt x="1679478" y="1883361"/>
                          <a:pt x="1651498" y="1877279"/>
                        </a:cubicBezTo>
                        <a:cubicBezTo>
                          <a:pt x="1623518" y="1871197"/>
                          <a:pt x="1605270" y="1827405"/>
                          <a:pt x="1571207" y="1818890"/>
                        </a:cubicBezTo>
                        <a:cubicBezTo>
                          <a:pt x="1537144" y="1810375"/>
                          <a:pt x="1494566" y="1817673"/>
                          <a:pt x="1447122" y="1826188"/>
                        </a:cubicBezTo>
                        <a:cubicBezTo>
                          <a:pt x="1399678" y="1834703"/>
                          <a:pt x="1319387" y="1857816"/>
                          <a:pt x="1286541" y="1869980"/>
                        </a:cubicBezTo>
                        <a:cubicBezTo>
                          <a:pt x="1253695" y="1882144"/>
                          <a:pt x="1253695" y="1883361"/>
                          <a:pt x="1250045" y="1899175"/>
                        </a:cubicBezTo>
                        <a:cubicBezTo>
                          <a:pt x="1246395" y="1914989"/>
                          <a:pt x="1257344" y="1929586"/>
                          <a:pt x="1264643" y="1964863"/>
                        </a:cubicBezTo>
                        <a:cubicBezTo>
                          <a:pt x="1271942" y="2000140"/>
                          <a:pt x="1279242" y="2073126"/>
                          <a:pt x="1293840" y="2110836"/>
                        </a:cubicBezTo>
                        <a:cubicBezTo>
                          <a:pt x="1308438" y="2148546"/>
                          <a:pt x="1335202" y="2165576"/>
                          <a:pt x="1352233" y="2191121"/>
                        </a:cubicBezTo>
                        <a:cubicBezTo>
                          <a:pt x="1369264" y="2216666"/>
                          <a:pt x="1387512" y="2262892"/>
                          <a:pt x="1396028" y="2264108"/>
                        </a:cubicBezTo>
                        <a:cubicBezTo>
                          <a:pt x="1404544" y="2265324"/>
                          <a:pt x="1388729" y="2206935"/>
                          <a:pt x="1403327" y="2198420"/>
                        </a:cubicBezTo>
                        <a:cubicBezTo>
                          <a:pt x="1417925" y="2189905"/>
                          <a:pt x="1473886" y="2192338"/>
                          <a:pt x="1483618" y="2213017"/>
                        </a:cubicBezTo>
                        <a:cubicBezTo>
                          <a:pt x="1493350" y="2233697"/>
                          <a:pt x="1460504" y="2298168"/>
                          <a:pt x="1461720" y="2322497"/>
                        </a:cubicBezTo>
                        <a:cubicBezTo>
                          <a:pt x="1462936" y="2346826"/>
                          <a:pt x="1482401" y="2344393"/>
                          <a:pt x="1490917" y="2358990"/>
                        </a:cubicBezTo>
                        <a:cubicBezTo>
                          <a:pt x="1499433" y="2373587"/>
                          <a:pt x="1477535" y="2383319"/>
                          <a:pt x="1512814" y="2410081"/>
                        </a:cubicBezTo>
                        <a:cubicBezTo>
                          <a:pt x="1548093" y="2436843"/>
                          <a:pt x="1661230" y="2490366"/>
                          <a:pt x="1702592" y="2519561"/>
                        </a:cubicBezTo>
                        <a:cubicBezTo>
                          <a:pt x="1743954" y="2548756"/>
                          <a:pt x="1722056" y="2552405"/>
                          <a:pt x="1760985" y="2585249"/>
                        </a:cubicBezTo>
                        <a:cubicBezTo>
                          <a:pt x="1799914" y="2618093"/>
                          <a:pt x="1931298" y="2703243"/>
                          <a:pt x="1936164" y="2716624"/>
                        </a:cubicBezTo>
                        <a:cubicBezTo>
                          <a:pt x="1941030" y="2730005"/>
                          <a:pt x="1813296" y="2654586"/>
                          <a:pt x="1790182" y="2665534"/>
                        </a:cubicBezTo>
                        <a:cubicBezTo>
                          <a:pt x="1767068" y="2676482"/>
                          <a:pt x="1805997" y="2731221"/>
                          <a:pt x="1797481" y="2782312"/>
                        </a:cubicBezTo>
                        <a:cubicBezTo>
                          <a:pt x="1788965" y="2833403"/>
                          <a:pt x="1750037" y="2941666"/>
                          <a:pt x="1739088" y="2972077"/>
                        </a:cubicBezTo>
                        <a:cubicBezTo>
                          <a:pt x="1728139" y="3002488"/>
                          <a:pt x="1731789" y="2986675"/>
                          <a:pt x="1731789" y="2964779"/>
                        </a:cubicBezTo>
                        <a:cubicBezTo>
                          <a:pt x="1731789" y="2942883"/>
                          <a:pt x="1741521" y="2896658"/>
                          <a:pt x="1739088" y="2840702"/>
                        </a:cubicBezTo>
                        <a:cubicBezTo>
                          <a:pt x="1736655" y="2784746"/>
                          <a:pt x="1748820" y="2688647"/>
                          <a:pt x="1717190" y="2629041"/>
                        </a:cubicBezTo>
                        <a:cubicBezTo>
                          <a:pt x="1685560" y="2569435"/>
                          <a:pt x="1582156" y="2467253"/>
                          <a:pt x="1549310" y="2483067"/>
                        </a:cubicBezTo>
                        <a:cubicBezTo>
                          <a:pt x="1516464" y="2498881"/>
                          <a:pt x="1529845" y="2681348"/>
                          <a:pt x="1520113" y="2723923"/>
                        </a:cubicBezTo>
                        <a:cubicBezTo>
                          <a:pt x="1510381" y="2766499"/>
                          <a:pt x="1492133" y="2771364"/>
                          <a:pt x="1490917" y="2738520"/>
                        </a:cubicBezTo>
                        <a:cubicBezTo>
                          <a:pt x="1489701" y="2705676"/>
                          <a:pt x="1514030" y="2579166"/>
                          <a:pt x="1512814" y="2526859"/>
                        </a:cubicBezTo>
                        <a:cubicBezTo>
                          <a:pt x="1511598" y="2474552"/>
                          <a:pt x="1501866" y="2445358"/>
                          <a:pt x="1483618" y="2424678"/>
                        </a:cubicBezTo>
                        <a:cubicBezTo>
                          <a:pt x="1465370" y="2403998"/>
                          <a:pt x="1427657" y="2427111"/>
                          <a:pt x="1403327" y="2402782"/>
                        </a:cubicBezTo>
                        <a:cubicBezTo>
                          <a:pt x="1378997" y="2378453"/>
                          <a:pt x="1360749" y="2311549"/>
                          <a:pt x="1337635" y="2278705"/>
                        </a:cubicBezTo>
                        <a:cubicBezTo>
                          <a:pt x="1314521" y="2245861"/>
                          <a:pt x="1313304" y="2159493"/>
                          <a:pt x="1264643" y="2205718"/>
                        </a:cubicBezTo>
                        <a:cubicBezTo>
                          <a:pt x="1215982" y="2251943"/>
                          <a:pt x="1073649" y="2479418"/>
                          <a:pt x="1045669" y="2556054"/>
                        </a:cubicBezTo>
                        <a:cubicBezTo>
                          <a:pt x="1017689" y="2632690"/>
                          <a:pt x="1082165" y="2615660"/>
                          <a:pt x="1096763" y="2665534"/>
                        </a:cubicBezTo>
                        <a:cubicBezTo>
                          <a:pt x="1111361" y="2715408"/>
                          <a:pt x="1134475" y="2816373"/>
                          <a:pt x="1133259" y="2855299"/>
                        </a:cubicBezTo>
                        <a:cubicBezTo>
                          <a:pt x="1132043" y="2894225"/>
                          <a:pt x="1104062" y="2919770"/>
                          <a:pt x="1089464" y="2899091"/>
                        </a:cubicBezTo>
                        <a:cubicBezTo>
                          <a:pt x="1074866" y="2878412"/>
                          <a:pt x="1062700" y="2778663"/>
                          <a:pt x="1045669" y="2731222"/>
                        </a:cubicBezTo>
                        <a:cubicBezTo>
                          <a:pt x="1028638" y="2683781"/>
                          <a:pt x="989709" y="2653369"/>
                          <a:pt x="987276" y="2614443"/>
                        </a:cubicBezTo>
                        <a:cubicBezTo>
                          <a:pt x="984843" y="2575517"/>
                          <a:pt x="997008" y="2559704"/>
                          <a:pt x="1031071" y="2497665"/>
                        </a:cubicBezTo>
                        <a:cubicBezTo>
                          <a:pt x="1065134" y="2435627"/>
                          <a:pt x="1160022" y="2299385"/>
                          <a:pt x="1191652" y="2242212"/>
                        </a:cubicBezTo>
                        <a:cubicBezTo>
                          <a:pt x="1223282" y="2185039"/>
                          <a:pt x="1241530" y="2209368"/>
                          <a:pt x="1220849" y="2154628"/>
                        </a:cubicBezTo>
                        <a:cubicBezTo>
                          <a:pt x="1200168" y="2099888"/>
                          <a:pt x="1102846" y="1939317"/>
                          <a:pt x="1067567" y="1913772"/>
                        </a:cubicBezTo>
                        <a:cubicBezTo>
                          <a:pt x="1032288" y="1888227"/>
                          <a:pt x="1028638" y="1967296"/>
                          <a:pt x="1009173" y="2001356"/>
                        </a:cubicBezTo>
                        <a:cubicBezTo>
                          <a:pt x="989709" y="2035417"/>
                          <a:pt x="960512" y="2080425"/>
                          <a:pt x="950780" y="2118135"/>
                        </a:cubicBezTo>
                        <a:cubicBezTo>
                          <a:pt x="941048" y="2155845"/>
                          <a:pt x="960512" y="2180173"/>
                          <a:pt x="950780" y="2227614"/>
                        </a:cubicBezTo>
                        <a:cubicBezTo>
                          <a:pt x="941048" y="2275055"/>
                          <a:pt x="906985" y="2351691"/>
                          <a:pt x="892387" y="2402782"/>
                        </a:cubicBezTo>
                        <a:cubicBezTo>
                          <a:pt x="877789" y="2453873"/>
                          <a:pt x="858325" y="2474552"/>
                          <a:pt x="863191" y="2534158"/>
                        </a:cubicBezTo>
                        <a:cubicBezTo>
                          <a:pt x="868057" y="2593764"/>
                          <a:pt x="897254" y="2697161"/>
                          <a:pt x="921584" y="2760416"/>
                        </a:cubicBezTo>
                        <a:cubicBezTo>
                          <a:pt x="945914" y="2823671"/>
                          <a:pt x="975110" y="2869896"/>
                          <a:pt x="1009173" y="2913688"/>
                        </a:cubicBezTo>
                        <a:cubicBezTo>
                          <a:pt x="1043236" y="2957480"/>
                          <a:pt x="1085815" y="2978160"/>
                          <a:pt x="1125960" y="3023168"/>
                        </a:cubicBezTo>
                        <a:cubicBezTo>
                          <a:pt x="1166105" y="3068176"/>
                          <a:pt x="1191652" y="3144812"/>
                          <a:pt x="1250045" y="3183738"/>
                        </a:cubicBezTo>
                        <a:cubicBezTo>
                          <a:pt x="1308438" y="3222664"/>
                          <a:pt x="1467803" y="3246993"/>
                          <a:pt x="1476319" y="3256725"/>
                        </a:cubicBezTo>
                        <a:cubicBezTo>
                          <a:pt x="1484835" y="3266457"/>
                          <a:pt x="1341284" y="3238479"/>
                          <a:pt x="1301139" y="3242128"/>
                        </a:cubicBezTo>
                        <a:cubicBezTo>
                          <a:pt x="1260994" y="3245777"/>
                          <a:pt x="1253695" y="3288353"/>
                          <a:pt x="1235447" y="3278621"/>
                        </a:cubicBezTo>
                        <a:cubicBezTo>
                          <a:pt x="1217199" y="3268889"/>
                          <a:pt x="1222065" y="3233612"/>
                          <a:pt x="1191652" y="3183738"/>
                        </a:cubicBezTo>
                        <a:cubicBezTo>
                          <a:pt x="1161239" y="3133864"/>
                          <a:pt x="1094330" y="3026817"/>
                          <a:pt x="1052968" y="2979376"/>
                        </a:cubicBezTo>
                        <a:cubicBezTo>
                          <a:pt x="1011606" y="2931935"/>
                          <a:pt x="961729" y="2875979"/>
                          <a:pt x="943481" y="2899091"/>
                        </a:cubicBezTo>
                        <a:cubicBezTo>
                          <a:pt x="925233" y="2922203"/>
                          <a:pt x="932532" y="3052363"/>
                          <a:pt x="943481" y="3118051"/>
                        </a:cubicBezTo>
                        <a:cubicBezTo>
                          <a:pt x="954430" y="3183739"/>
                          <a:pt x="1006740" y="3266456"/>
                          <a:pt x="1009173" y="3293218"/>
                        </a:cubicBezTo>
                        <a:cubicBezTo>
                          <a:pt x="1011606" y="3319980"/>
                          <a:pt x="970244" y="3305383"/>
                          <a:pt x="958079" y="3278621"/>
                        </a:cubicBezTo>
                        <a:cubicBezTo>
                          <a:pt x="945914" y="3251859"/>
                          <a:pt x="944698" y="3200769"/>
                          <a:pt x="936182" y="3132648"/>
                        </a:cubicBezTo>
                        <a:cubicBezTo>
                          <a:pt x="927666" y="3064527"/>
                          <a:pt x="921583" y="2948965"/>
                          <a:pt x="906985" y="2869896"/>
                        </a:cubicBezTo>
                        <a:cubicBezTo>
                          <a:pt x="892387" y="2790827"/>
                          <a:pt x="865623" y="2710542"/>
                          <a:pt x="848592" y="2658235"/>
                        </a:cubicBezTo>
                        <a:cubicBezTo>
                          <a:pt x="831561" y="2605928"/>
                          <a:pt x="810881" y="2597413"/>
                          <a:pt x="804798" y="2556054"/>
                        </a:cubicBezTo>
                        <a:cubicBezTo>
                          <a:pt x="798716" y="2514695"/>
                          <a:pt x="796282" y="2475769"/>
                          <a:pt x="812097" y="2410081"/>
                        </a:cubicBezTo>
                        <a:cubicBezTo>
                          <a:pt x="827912" y="2344393"/>
                          <a:pt x="882655" y="2225182"/>
                          <a:pt x="899686" y="2161927"/>
                        </a:cubicBezTo>
                        <a:cubicBezTo>
                          <a:pt x="916717" y="2098672"/>
                          <a:pt x="916718" y="2062179"/>
                          <a:pt x="914285" y="2030551"/>
                        </a:cubicBezTo>
                        <a:cubicBezTo>
                          <a:pt x="911852" y="1998923"/>
                          <a:pt x="896037" y="1983109"/>
                          <a:pt x="885088" y="1972161"/>
                        </a:cubicBezTo>
                        <a:cubicBezTo>
                          <a:pt x="874139" y="1961213"/>
                          <a:pt x="859541" y="1951482"/>
                          <a:pt x="848592" y="1964863"/>
                        </a:cubicBezTo>
                        <a:cubicBezTo>
                          <a:pt x="837643" y="1978244"/>
                          <a:pt x="827912" y="2008655"/>
                          <a:pt x="819396" y="2052447"/>
                        </a:cubicBezTo>
                        <a:cubicBezTo>
                          <a:pt x="810880" y="2096239"/>
                          <a:pt x="799931" y="2185039"/>
                          <a:pt x="797498" y="2227614"/>
                        </a:cubicBezTo>
                        <a:cubicBezTo>
                          <a:pt x="795065" y="2270189"/>
                          <a:pt x="808447" y="2292086"/>
                          <a:pt x="804798" y="2307900"/>
                        </a:cubicBezTo>
                        <a:cubicBezTo>
                          <a:pt x="801149" y="2323714"/>
                          <a:pt x="780467" y="2305467"/>
                          <a:pt x="775601" y="2322497"/>
                        </a:cubicBezTo>
                        <a:cubicBezTo>
                          <a:pt x="770735" y="2339527"/>
                          <a:pt x="782900" y="2386969"/>
                          <a:pt x="775601" y="2410081"/>
                        </a:cubicBezTo>
                        <a:cubicBezTo>
                          <a:pt x="768302" y="2433193"/>
                          <a:pt x="739105" y="2436842"/>
                          <a:pt x="731806" y="2461171"/>
                        </a:cubicBezTo>
                        <a:cubicBezTo>
                          <a:pt x="724507" y="2485500"/>
                          <a:pt x="730589" y="2531725"/>
                          <a:pt x="731806" y="2556054"/>
                        </a:cubicBezTo>
                        <a:cubicBezTo>
                          <a:pt x="733023" y="2580383"/>
                          <a:pt x="743971" y="2625392"/>
                          <a:pt x="739105" y="2607145"/>
                        </a:cubicBezTo>
                        <a:cubicBezTo>
                          <a:pt x="734239" y="2588898"/>
                          <a:pt x="700177" y="2492799"/>
                          <a:pt x="702610" y="2446574"/>
                        </a:cubicBezTo>
                        <a:cubicBezTo>
                          <a:pt x="705043" y="2400349"/>
                          <a:pt x="752488" y="2368722"/>
                          <a:pt x="753704" y="2329796"/>
                        </a:cubicBezTo>
                        <a:cubicBezTo>
                          <a:pt x="754920" y="2290870"/>
                          <a:pt x="728157" y="2236130"/>
                          <a:pt x="709909" y="2213017"/>
                        </a:cubicBezTo>
                        <a:cubicBezTo>
                          <a:pt x="691661" y="2189904"/>
                          <a:pt x="645432" y="2200853"/>
                          <a:pt x="644216" y="2191121"/>
                        </a:cubicBezTo>
                        <a:cubicBezTo>
                          <a:pt x="642999" y="2181390"/>
                          <a:pt x="695311" y="2172875"/>
                          <a:pt x="702610" y="2154628"/>
                        </a:cubicBezTo>
                        <a:cubicBezTo>
                          <a:pt x="709909" y="2136381"/>
                          <a:pt x="722074" y="2074342"/>
                          <a:pt x="688011" y="2081641"/>
                        </a:cubicBezTo>
                        <a:cubicBezTo>
                          <a:pt x="653948" y="2088940"/>
                          <a:pt x="534730" y="2186256"/>
                          <a:pt x="498234" y="2198420"/>
                        </a:cubicBezTo>
                        <a:cubicBezTo>
                          <a:pt x="461738" y="2210585"/>
                          <a:pt x="447140" y="2174091"/>
                          <a:pt x="469037" y="2154628"/>
                        </a:cubicBezTo>
                        <a:cubicBezTo>
                          <a:pt x="490934" y="2135165"/>
                          <a:pt x="628401" y="2126649"/>
                          <a:pt x="629618" y="2081641"/>
                        </a:cubicBezTo>
                        <a:cubicBezTo>
                          <a:pt x="630834" y="2036633"/>
                          <a:pt x="471470" y="1894309"/>
                          <a:pt x="476336" y="1884578"/>
                        </a:cubicBezTo>
                        <a:cubicBezTo>
                          <a:pt x="481202" y="1874847"/>
                          <a:pt x="616237" y="2006222"/>
                          <a:pt x="658815" y="2023252"/>
                        </a:cubicBezTo>
                        <a:cubicBezTo>
                          <a:pt x="701393" y="2040282"/>
                          <a:pt x="711125" y="2022036"/>
                          <a:pt x="731806" y="1986759"/>
                        </a:cubicBezTo>
                        <a:cubicBezTo>
                          <a:pt x="752487" y="1951482"/>
                          <a:pt x="784116" y="1861465"/>
                          <a:pt x="782900" y="1811591"/>
                        </a:cubicBezTo>
                        <a:cubicBezTo>
                          <a:pt x="781684" y="1761717"/>
                          <a:pt x="754920" y="1713059"/>
                          <a:pt x="724507" y="1687514"/>
                        </a:cubicBezTo>
                        <a:cubicBezTo>
                          <a:pt x="694094" y="1661969"/>
                          <a:pt x="617453" y="1678998"/>
                          <a:pt x="600422" y="1658319"/>
                        </a:cubicBezTo>
                        <a:cubicBezTo>
                          <a:pt x="583391" y="1637640"/>
                          <a:pt x="621103" y="1596281"/>
                          <a:pt x="622319" y="1563437"/>
                        </a:cubicBezTo>
                        <a:cubicBezTo>
                          <a:pt x="623535" y="1530593"/>
                          <a:pt x="622319" y="1479503"/>
                          <a:pt x="607721" y="1461256"/>
                        </a:cubicBezTo>
                        <a:cubicBezTo>
                          <a:pt x="593123" y="1443009"/>
                          <a:pt x="559059" y="1447875"/>
                          <a:pt x="534729" y="1453957"/>
                        </a:cubicBezTo>
                        <a:cubicBezTo>
                          <a:pt x="510399" y="1460039"/>
                          <a:pt x="490934" y="1490450"/>
                          <a:pt x="461738" y="1497749"/>
                        </a:cubicBezTo>
                        <a:cubicBezTo>
                          <a:pt x="432541" y="1505048"/>
                          <a:pt x="392396" y="1491667"/>
                          <a:pt x="359550" y="1497749"/>
                        </a:cubicBezTo>
                        <a:cubicBezTo>
                          <a:pt x="326704" y="1503831"/>
                          <a:pt x="298724" y="1531809"/>
                          <a:pt x="264661" y="1534242"/>
                        </a:cubicBezTo>
                        <a:cubicBezTo>
                          <a:pt x="230598" y="1536675"/>
                          <a:pt x="183154" y="1520861"/>
                          <a:pt x="155174" y="1512346"/>
                        </a:cubicBezTo>
                        <a:cubicBezTo>
                          <a:pt x="127194" y="1503831"/>
                          <a:pt x="122328" y="1481936"/>
                          <a:pt x="96781" y="1483152"/>
                        </a:cubicBezTo>
                        <a:cubicBezTo>
                          <a:pt x="71234" y="1484369"/>
                          <a:pt x="12841" y="1531809"/>
                          <a:pt x="1892" y="1519645"/>
                        </a:cubicBezTo>
                        <a:cubicBezTo>
                          <a:pt x="-9057" y="1507481"/>
                          <a:pt x="31088" y="1436927"/>
                          <a:pt x="31088" y="1410165"/>
                        </a:cubicBezTo>
                        <a:cubicBezTo>
                          <a:pt x="31088" y="1383403"/>
                          <a:pt x="-5407" y="1366373"/>
                          <a:pt x="1892" y="1359074"/>
                        </a:cubicBezTo>
                        <a:cubicBezTo>
                          <a:pt x="9191" y="1351775"/>
                          <a:pt x="45687" y="1383403"/>
                          <a:pt x="74883" y="1366373"/>
                        </a:cubicBezTo>
                        <a:cubicBezTo>
                          <a:pt x="104079" y="1349343"/>
                          <a:pt x="161256" y="1258110"/>
                          <a:pt x="177071" y="1256893"/>
                        </a:cubicBezTo>
                        <a:cubicBezTo>
                          <a:pt x="192886" y="1255677"/>
                          <a:pt x="178288" y="1329879"/>
                          <a:pt x="169772" y="1359074"/>
                        </a:cubicBezTo>
                        <a:cubicBezTo>
                          <a:pt x="161256" y="1388269"/>
                          <a:pt x="123544" y="1413814"/>
                          <a:pt x="125977" y="1432061"/>
                        </a:cubicBezTo>
                        <a:cubicBezTo>
                          <a:pt x="128410" y="1450308"/>
                          <a:pt x="158823" y="1462472"/>
                          <a:pt x="184370" y="1468554"/>
                        </a:cubicBezTo>
                        <a:cubicBezTo>
                          <a:pt x="209917" y="1474636"/>
                          <a:pt x="250062" y="1472203"/>
                          <a:pt x="279259" y="1468554"/>
                        </a:cubicBezTo>
                        <a:cubicBezTo>
                          <a:pt x="308456" y="1464905"/>
                          <a:pt x="359550" y="1446658"/>
                          <a:pt x="359550" y="1446658"/>
                        </a:cubicBezTo>
                        <a:cubicBezTo>
                          <a:pt x="398479" y="1435710"/>
                          <a:pt x="475120" y="1417463"/>
                          <a:pt x="512832" y="1402866"/>
                        </a:cubicBezTo>
                        <a:cubicBezTo>
                          <a:pt x="550544" y="1388269"/>
                          <a:pt x="583390" y="1377321"/>
                          <a:pt x="585823" y="1359074"/>
                        </a:cubicBezTo>
                        <a:cubicBezTo>
                          <a:pt x="588256" y="1340827"/>
                          <a:pt x="552977" y="1317715"/>
                          <a:pt x="527430" y="1293386"/>
                        </a:cubicBezTo>
                        <a:cubicBezTo>
                          <a:pt x="501883" y="1269057"/>
                          <a:pt x="470253" y="1236213"/>
                          <a:pt x="432541" y="1213101"/>
                        </a:cubicBezTo>
                        <a:cubicBezTo>
                          <a:pt x="394829" y="1189989"/>
                          <a:pt x="321838" y="1175392"/>
                          <a:pt x="301157" y="1154712"/>
                        </a:cubicBezTo>
                        <a:cubicBezTo>
                          <a:pt x="280476" y="1134033"/>
                          <a:pt x="321838" y="1119435"/>
                          <a:pt x="308456" y="1089024"/>
                        </a:cubicBezTo>
                        <a:cubicBezTo>
                          <a:pt x="295074" y="1058613"/>
                          <a:pt x="243980" y="1014822"/>
                          <a:pt x="220866" y="972246"/>
                        </a:cubicBezTo>
                        <a:cubicBezTo>
                          <a:pt x="197752" y="929671"/>
                          <a:pt x="179504" y="871281"/>
                          <a:pt x="169772" y="833571"/>
                        </a:cubicBezTo>
                        <a:cubicBezTo>
                          <a:pt x="160040" y="795861"/>
                          <a:pt x="151524" y="782480"/>
                          <a:pt x="162473" y="745987"/>
                        </a:cubicBezTo>
                        <a:cubicBezTo>
                          <a:pt x="173422" y="709494"/>
                          <a:pt x="207484" y="669351"/>
                          <a:pt x="235464" y="614611"/>
                        </a:cubicBezTo>
                        <a:cubicBezTo>
                          <a:pt x="263444" y="559871"/>
                          <a:pt x="325487" y="415115"/>
                          <a:pt x="330353" y="417548"/>
                        </a:cubicBezTo>
                        <a:cubicBezTo>
                          <a:pt x="335219" y="419981"/>
                          <a:pt x="284125" y="564738"/>
                          <a:pt x="264661" y="629209"/>
                        </a:cubicBezTo>
                        <a:cubicBezTo>
                          <a:pt x="245197" y="693680"/>
                          <a:pt x="213567" y="750853"/>
                          <a:pt x="213567" y="804376"/>
                        </a:cubicBezTo>
                        <a:cubicBezTo>
                          <a:pt x="213567" y="857899"/>
                          <a:pt x="219650" y="888311"/>
                          <a:pt x="264661" y="950350"/>
                        </a:cubicBezTo>
                        <a:cubicBezTo>
                          <a:pt x="309672" y="1012389"/>
                          <a:pt x="426458" y="1125518"/>
                          <a:pt x="483635" y="1176608"/>
                        </a:cubicBezTo>
                        <a:cubicBezTo>
                          <a:pt x="540812" y="1227699"/>
                          <a:pt x="582174" y="1239863"/>
                          <a:pt x="607721" y="1256893"/>
                        </a:cubicBezTo>
                        <a:cubicBezTo>
                          <a:pt x="633268" y="1273923"/>
                          <a:pt x="635701" y="1303118"/>
                          <a:pt x="636917" y="1278789"/>
                        </a:cubicBezTo>
                        <a:cubicBezTo>
                          <a:pt x="638133" y="1254460"/>
                          <a:pt x="623536" y="1148630"/>
                          <a:pt x="615020" y="1110920"/>
                        </a:cubicBezTo>
                        <a:cubicBezTo>
                          <a:pt x="606504" y="1073210"/>
                          <a:pt x="610153" y="1068345"/>
                          <a:pt x="585823" y="1052531"/>
                        </a:cubicBezTo>
                        <a:cubicBezTo>
                          <a:pt x="561492" y="1036717"/>
                          <a:pt x="481202" y="1033068"/>
                          <a:pt x="469037" y="1016038"/>
                        </a:cubicBezTo>
                        <a:cubicBezTo>
                          <a:pt x="456872" y="999008"/>
                          <a:pt x="510399" y="968597"/>
                          <a:pt x="512832" y="950350"/>
                        </a:cubicBezTo>
                        <a:cubicBezTo>
                          <a:pt x="515265" y="932103"/>
                          <a:pt x="518914" y="928454"/>
                          <a:pt x="483635" y="906558"/>
                        </a:cubicBezTo>
                        <a:cubicBezTo>
                          <a:pt x="448356" y="884662"/>
                          <a:pt x="320621" y="833571"/>
                          <a:pt x="301157" y="818974"/>
                        </a:cubicBezTo>
                        <a:cubicBezTo>
                          <a:pt x="281693" y="804377"/>
                          <a:pt x="346168" y="849385"/>
                          <a:pt x="366849" y="818974"/>
                        </a:cubicBezTo>
                        <a:cubicBezTo>
                          <a:pt x="387530" y="788563"/>
                          <a:pt x="408211" y="634074"/>
                          <a:pt x="425242" y="636507"/>
                        </a:cubicBezTo>
                        <a:cubicBezTo>
                          <a:pt x="442273" y="638940"/>
                          <a:pt x="459305" y="846952"/>
                          <a:pt x="469037" y="833571"/>
                        </a:cubicBezTo>
                        <a:cubicBezTo>
                          <a:pt x="478769" y="820190"/>
                          <a:pt x="497017" y="641373"/>
                          <a:pt x="483635" y="556222"/>
                        </a:cubicBezTo>
                        <a:cubicBezTo>
                          <a:pt x="470253" y="471071"/>
                          <a:pt x="388746" y="337262"/>
                          <a:pt x="388746" y="322665"/>
                        </a:cubicBezTo>
                        <a:cubicBezTo>
                          <a:pt x="388746" y="308068"/>
                          <a:pt x="458088" y="404167"/>
                          <a:pt x="483635" y="468638"/>
                        </a:cubicBezTo>
                        <a:cubicBezTo>
                          <a:pt x="509182" y="533109"/>
                          <a:pt x="535945" y="653538"/>
                          <a:pt x="542028" y="709494"/>
                        </a:cubicBezTo>
                        <a:cubicBezTo>
                          <a:pt x="548111" y="765450"/>
                          <a:pt x="514048" y="767883"/>
                          <a:pt x="520131" y="804376"/>
                        </a:cubicBezTo>
                        <a:cubicBezTo>
                          <a:pt x="526214" y="840869"/>
                          <a:pt x="550544" y="895610"/>
                          <a:pt x="578524" y="928454"/>
                        </a:cubicBezTo>
                        <a:cubicBezTo>
                          <a:pt x="606504" y="961298"/>
                          <a:pt x="662464" y="1009955"/>
                          <a:pt x="688011" y="1001440"/>
                        </a:cubicBezTo>
                        <a:cubicBezTo>
                          <a:pt x="713558" y="992925"/>
                          <a:pt x="713558" y="915073"/>
                          <a:pt x="731806" y="877363"/>
                        </a:cubicBezTo>
                        <a:cubicBezTo>
                          <a:pt x="750054" y="839653"/>
                          <a:pt x="778034" y="811675"/>
                          <a:pt x="797498" y="775182"/>
                        </a:cubicBezTo>
                        <a:cubicBezTo>
                          <a:pt x="816962" y="738689"/>
                          <a:pt x="852242" y="709494"/>
                          <a:pt x="848592" y="658403"/>
                        </a:cubicBezTo>
                        <a:cubicBezTo>
                          <a:pt x="844943" y="607312"/>
                          <a:pt x="793849" y="547707"/>
                          <a:pt x="775601" y="468638"/>
                        </a:cubicBezTo>
                        <a:cubicBezTo>
                          <a:pt x="757353" y="389569"/>
                          <a:pt x="737888" y="256978"/>
                          <a:pt x="739105" y="183991"/>
                        </a:cubicBezTo>
                        <a:cubicBezTo>
                          <a:pt x="740321" y="111005"/>
                          <a:pt x="775601" y="58697"/>
                          <a:pt x="782900" y="30719"/>
                        </a:cubicBezTo>
                        <a:cubicBezTo>
                          <a:pt x="790199" y="2741"/>
                          <a:pt x="781683" y="-14289"/>
                          <a:pt x="782900" y="16122"/>
                        </a:cubicBezTo>
                        <a:cubicBezTo>
                          <a:pt x="784117" y="46533"/>
                          <a:pt x="790199" y="213185"/>
                          <a:pt x="790199" y="213185"/>
                        </a:cubicBezTo>
                      </a:path>
                    </a:pathLst>
                  </a:custGeom>
                  <a:solidFill>
                    <a:schemeClr val="accent5">
                      <a:lumMod val="60000"/>
                      <a:lumOff val="40000"/>
                    </a:schemeClr>
                  </a:solidFill>
                  <a:ln w="3175">
                    <a:solidFill>
                      <a:srgbClr val="00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53" name="Freeform 552">
                    <a:extLst>
                      <a:ext uri="{FF2B5EF4-FFF2-40B4-BE49-F238E27FC236}">
                        <a16:creationId xmlns:a16="http://schemas.microsoft.com/office/drawing/2014/main" xmlns="" id="{B1793F01-353B-CA42-BA7D-BA5BCCD710C9}"/>
                      </a:ext>
                    </a:extLst>
                  </p:cNvPr>
                  <p:cNvSpPr/>
                  <p:nvPr/>
                </p:nvSpPr>
                <p:spPr>
                  <a:xfrm rot="15846720" flipH="1">
                    <a:off x="2009732" y="2920940"/>
                    <a:ext cx="126406" cy="125210"/>
                  </a:xfrm>
                  <a:custGeom>
                    <a:avLst/>
                    <a:gdLst>
                      <a:gd name="connsiteX0" fmla="*/ 117621 w 416931"/>
                      <a:gd name="connsiteY0" fmla="*/ 6855 h 450999"/>
                      <a:gd name="connsiteX1" fmla="*/ 8134 w 416931"/>
                      <a:gd name="connsiteY1" fmla="*/ 116335 h 450999"/>
                      <a:gd name="connsiteX2" fmla="*/ 22732 w 416931"/>
                      <a:gd name="connsiteY2" fmla="*/ 225815 h 450999"/>
                      <a:gd name="connsiteX3" fmla="*/ 139519 w 416931"/>
                      <a:gd name="connsiteY3" fmla="*/ 349892 h 450999"/>
                      <a:gd name="connsiteX4" fmla="*/ 285501 w 416931"/>
                      <a:gd name="connsiteY4" fmla="*/ 444775 h 450999"/>
                      <a:gd name="connsiteX5" fmla="*/ 373091 w 416931"/>
                      <a:gd name="connsiteY5" fmla="*/ 430178 h 450999"/>
                      <a:gd name="connsiteX6" fmla="*/ 416886 w 416931"/>
                      <a:gd name="connsiteY6" fmla="*/ 335295 h 450999"/>
                      <a:gd name="connsiteX7" fmla="*/ 365792 w 416931"/>
                      <a:gd name="connsiteY7" fmla="*/ 247711 h 450999"/>
                      <a:gd name="connsiteX8" fmla="*/ 380390 w 416931"/>
                      <a:gd name="connsiteY8" fmla="*/ 101738 h 450999"/>
                      <a:gd name="connsiteX9" fmla="*/ 307399 w 416931"/>
                      <a:gd name="connsiteY9" fmla="*/ 43349 h 450999"/>
                      <a:gd name="connsiteX10" fmla="*/ 234407 w 416931"/>
                      <a:gd name="connsiteY10" fmla="*/ 14154 h 450999"/>
                      <a:gd name="connsiteX11" fmla="*/ 117621 w 416931"/>
                      <a:gd name="connsiteY11" fmla="*/ 6855 h 450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16931" h="450999">
                        <a:moveTo>
                          <a:pt x="117621" y="6855"/>
                        </a:moveTo>
                        <a:cubicBezTo>
                          <a:pt x="79909" y="23885"/>
                          <a:pt x="23949" y="79842"/>
                          <a:pt x="8134" y="116335"/>
                        </a:cubicBezTo>
                        <a:cubicBezTo>
                          <a:pt x="-7681" y="152828"/>
                          <a:pt x="834" y="186889"/>
                          <a:pt x="22732" y="225815"/>
                        </a:cubicBezTo>
                        <a:cubicBezTo>
                          <a:pt x="44629" y="264741"/>
                          <a:pt x="95724" y="313399"/>
                          <a:pt x="139519" y="349892"/>
                        </a:cubicBezTo>
                        <a:cubicBezTo>
                          <a:pt x="183314" y="386385"/>
                          <a:pt x="246572" y="431394"/>
                          <a:pt x="285501" y="444775"/>
                        </a:cubicBezTo>
                        <a:cubicBezTo>
                          <a:pt x="324430" y="458156"/>
                          <a:pt x="351194" y="448425"/>
                          <a:pt x="373091" y="430178"/>
                        </a:cubicBezTo>
                        <a:cubicBezTo>
                          <a:pt x="394988" y="411931"/>
                          <a:pt x="418102" y="365706"/>
                          <a:pt x="416886" y="335295"/>
                        </a:cubicBezTo>
                        <a:cubicBezTo>
                          <a:pt x="415670" y="304884"/>
                          <a:pt x="371875" y="286637"/>
                          <a:pt x="365792" y="247711"/>
                        </a:cubicBezTo>
                        <a:cubicBezTo>
                          <a:pt x="359709" y="208785"/>
                          <a:pt x="390122" y="135798"/>
                          <a:pt x="380390" y="101738"/>
                        </a:cubicBezTo>
                        <a:cubicBezTo>
                          <a:pt x="370658" y="67678"/>
                          <a:pt x="331729" y="57946"/>
                          <a:pt x="307399" y="43349"/>
                        </a:cubicBezTo>
                        <a:cubicBezTo>
                          <a:pt x="283069" y="28752"/>
                          <a:pt x="262387" y="19020"/>
                          <a:pt x="234407" y="14154"/>
                        </a:cubicBezTo>
                        <a:cubicBezTo>
                          <a:pt x="206427" y="9288"/>
                          <a:pt x="155333" y="-10175"/>
                          <a:pt x="117621" y="685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5">
                          <a:lumMod val="20000"/>
                          <a:lumOff val="80000"/>
                        </a:schemeClr>
                      </a:gs>
                      <a:gs pos="99000">
                        <a:schemeClr val="accent5">
                          <a:lumMod val="75000"/>
                        </a:schemeClr>
                      </a:gs>
                      <a:gs pos="36000">
                        <a:schemeClr val="accent5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3175"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554" name="Group 553">
                  <a:extLst>
                    <a:ext uri="{FF2B5EF4-FFF2-40B4-BE49-F238E27FC236}">
                      <a16:creationId xmlns:a16="http://schemas.microsoft.com/office/drawing/2014/main" xmlns="" id="{1AF7508C-AD27-474D-BF6A-CD4B90B94A5F}"/>
                    </a:ext>
                  </a:extLst>
                </p:cNvPr>
                <p:cNvGrpSpPr/>
                <p:nvPr/>
              </p:nvGrpSpPr>
              <p:grpSpPr>
                <a:xfrm rot="1081569" flipH="1">
                  <a:off x="5729190" y="2077767"/>
                  <a:ext cx="512087" cy="340848"/>
                  <a:chOff x="1617407" y="2696391"/>
                  <a:chExt cx="972317" cy="647181"/>
                </a:xfrm>
              </p:grpSpPr>
              <p:sp>
                <p:nvSpPr>
                  <p:cNvPr id="555" name="Freeform 554">
                    <a:extLst>
                      <a:ext uri="{FF2B5EF4-FFF2-40B4-BE49-F238E27FC236}">
                        <a16:creationId xmlns:a16="http://schemas.microsoft.com/office/drawing/2014/main" xmlns="" id="{A864195C-42CC-5F4C-A11D-CC2FB16CB76E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15846720" flipH="1">
                    <a:off x="1779975" y="2533823"/>
                    <a:ext cx="647181" cy="972317"/>
                  </a:xfrm>
                  <a:custGeom>
                    <a:avLst/>
                    <a:gdLst>
                      <a:gd name="connsiteX0" fmla="*/ 746404 w 2015889"/>
                      <a:gd name="connsiteY0" fmla="*/ 74511 h 3307417"/>
                      <a:gd name="connsiteX1" fmla="*/ 790199 w 2015889"/>
                      <a:gd name="connsiteY1" fmla="*/ 1524 h 3307417"/>
                      <a:gd name="connsiteX2" fmla="*/ 782900 w 2015889"/>
                      <a:gd name="connsiteY2" fmla="*/ 118303 h 3307417"/>
                      <a:gd name="connsiteX3" fmla="*/ 797498 w 2015889"/>
                      <a:gd name="connsiteY3" fmla="*/ 315366 h 3307417"/>
                      <a:gd name="connsiteX4" fmla="*/ 833994 w 2015889"/>
                      <a:gd name="connsiteY4" fmla="*/ 534326 h 3307417"/>
                      <a:gd name="connsiteX5" fmla="*/ 899686 w 2015889"/>
                      <a:gd name="connsiteY5" fmla="*/ 607313 h 3307417"/>
                      <a:gd name="connsiteX6" fmla="*/ 943481 w 2015889"/>
                      <a:gd name="connsiteY6" fmla="*/ 636507 h 3307417"/>
                      <a:gd name="connsiteX7" fmla="*/ 1096763 w 2015889"/>
                      <a:gd name="connsiteY7" fmla="*/ 570819 h 3307417"/>
                      <a:gd name="connsiteX8" fmla="*/ 1206250 w 2015889"/>
                      <a:gd name="connsiteY8" fmla="*/ 490534 h 3307417"/>
                      <a:gd name="connsiteX9" fmla="*/ 1308438 w 2015889"/>
                      <a:gd name="connsiteY9" fmla="*/ 439444 h 3307417"/>
                      <a:gd name="connsiteX10" fmla="*/ 1169755 w 2015889"/>
                      <a:gd name="connsiteY10" fmla="*/ 563521 h 3307417"/>
                      <a:gd name="connsiteX11" fmla="*/ 1052968 w 2015889"/>
                      <a:gd name="connsiteY11" fmla="*/ 643806 h 3307417"/>
                      <a:gd name="connsiteX12" fmla="*/ 950780 w 2015889"/>
                      <a:gd name="connsiteY12" fmla="*/ 694897 h 3307417"/>
                      <a:gd name="connsiteX13" fmla="*/ 870490 w 2015889"/>
                      <a:gd name="connsiteY13" fmla="*/ 775182 h 3307417"/>
                      <a:gd name="connsiteX14" fmla="*/ 804798 w 2015889"/>
                      <a:gd name="connsiteY14" fmla="*/ 833571 h 3307417"/>
                      <a:gd name="connsiteX15" fmla="*/ 797498 w 2015889"/>
                      <a:gd name="connsiteY15" fmla="*/ 935752 h 3307417"/>
                      <a:gd name="connsiteX16" fmla="*/ 746404 w 2015889"/>
                      <a:gd name="connsiteY16" fmla="*/ 1045232 h 3307417"/>
                      <a:gd name="connsiteX17" fmla="*/ 804798 w 2015889"/>
                      <a:gd name="connsiteY17" fmla="*/ 1176608 h 3307417"/>
                      <a:gd name="connsiteX18" fmla="*/ 826695 w 2015889"/>
                      <a:gd name="connsiteY18" fmla="*/ 1256893 h 3307417"/>
                      <a:gd name="connsiteX19" fmla="*/ 885088 w 2015889"/>
                      <a:gd name="connsiteY19" fmla="*/ 1271490 h 3307417"/>
                      <a:gd name="connsiteX20" fmla="*/ 972678 w 2015889"/>
                      <a:gd name="connsiteY20" fmla="*/ 1249595 h 3307417"/>
                      <a:gd name="connsiteX21" fmla="*/ 1001874 w 2015889"/>
                      <a:gd name="connsiteY21" fmla="*/ 1169309 h 3307417"/>
                      <a:gd name="connsiteX22" fmla="*/ 1001874 w 2015889"/>
                      <a:gd name="connsiteY22" fmla="*/ 1045232 h 3307417"/>
                      <a:gd name="connsiteX23" fmla="*/ 1009173 w 2015889"/>
                      <a:gd name="connsiteY23" fmla="*/ 928454 h 3307417"/>
                      <a:gd name="connsiteX24" fmla="*/ 994575 w 2015889"/>
                      <a:gd name="connsiteY24" fmla="*/ 818974 h 3307417"/>
                      <a:gd name="connsiteX25" fmla="*/ 1001874 w 2015889"/>
                      <a:gd name="connsiteY25" fmla="*/ 753286 h 3307417"/>
                      <a:gd name="connsiteX26" fmla="*/ 1038370 w 2015889"/>
                      <a:gd name="connsiteY26" fmla="*/ 658403 h 3307417"/>
                      <a:gd name="connsiteX27" fmla="*/ 1052968 w 2015889"/>
                      <a:gd name="connsiteY27" fmla="*/ 789779 h 3307417"/>
                      <a:gd name="connsiteX28" fmla="*/ 1082165 w 2015889"/>
                      <a:gd name="connsiteY28" fmla="*/ 950350 h 3307417"/>
                      <a:gd name="connsiteX29" fmla="*/ 1082165 w 2015889"/>
                      <a:gd name="connsiteY29" fmla="*/ 1067128 h 3307417"/>
                      <a:gd name="connsiteX30" fmla="*/ 1125960 w 2015889"/>
                      <a:gd name="connsiteY30" fmla="*/ 1147413 h 3307417"/>
                      <a:gd name="connsiteX31" fmla="*/ 1213549 w 2015889"/>
                      <a:gd name="connsiteY31" fmla="*/ 1162011 h 3307417"/>
                      <a:gd name="connsiteX32" fmla="*/ 1315737 w 2015889"/>
                      <a:gd name="connsiteY32" fmla="*/ 1118219 h 3307417"/>
                      <a:gd name="connsiteX33" fmla="*/ 1417925 w 2015889"/>
                      <a:gd name="connsiteY33" fmla="*/ 979544 h 3307417"/>
                      <a:gd name="connsiteX34" fmla="*/ 1461720 w 2015889"/>
                      <a:gd name="connsiteY34" fmla="*/ 833571 h 3307417"/>
                      <a:gd name="connsiteX35" fmla="*/ 1483618 w 2015889"/>
                      <a:gd name="connsiteY35" fmla="*/ 782480 h 3307417"/>
                      <a:gd name="connsiteX36" fmla="*/ 1578507 w 2015889"/>
                      <a:gd name="connsiteY36" fmla="*/ 724091 h 3307417"/>
                      <a:gd name="connsiteX37" fmla="*/ 1629601 w 2015889"/>
                      <a:gd name="connsiteY37" fmla="*/ 673001 h 3307417"/>
                      <a:gd name="connsiteX38" fmla="*/ 1695293 w 2015889"/>
                      <a:gd name="connsiteY38" fmla="*/ 607313 h 3307417"/>
                      <a:gd name="connsiteX39" fmla="*/ 1760985 w 2015889"/>
                      <a:gd name="connsiteY39" fmla="*/ 534326 h 3307417"/>
                      <a:gd name="connsiteX40" fmla="*/ 1863173 w 2015889"/>
                      <a:gd name="connsiteY40" fmla="*/ 497833 h 3307417"/>
                      <a:gd name="connsiteX41" fmla="*/ 1812079 w 2015889"/>
                      <a:gd name="connsiteY41" fmla="*/ 570819 h 3307417"/>
                      <a:gd name="connsiteX42" fmla="*/ 1746387 w 2015889"/>
                      <a:gd name="connsiteY42" fmla="*/ 629209 h 3307417"/>
                      <a:gd name="connsiteX43" fmla="*/ 1549310 w 2015889"/>
                      <a:gd name="connsiteY43" fmla="*/ 789779 h 3307417"/>
                      <a:gd name="connsiteX44" fmla="*/ 1490917 w 2015889"/>
                      <a:gd name="connsiteY44" fmla="*/ 913856 h 3307417"/>
                      <a:gd name="connsiteX45" fmla="*/ 1388729 w 2015889"/>
                      <a:gd name="connsiteY45" fmla="*/ 1096323 h 3307417"/>
                      <a:gd name="connsiteX46" fmla="*/ 1352233 w 2015889"/>
                      <a:gd name="connsiteY46" fmla="*/ 1154712 h 3307417"/>
                      <a:gd name="connsiteX47" fmla="*/ 1483618 w 2015889"/>
                      <a:gd name="connsiteY47" fmla="*/ 1110920 h 3307417"/>
                      <a:gd name="connsiteX48" fmla="*/ 1585806 w 2015889"/>
                      <a:gd name="connsiteY48" fmla="*/ 1140115 h 3307417"/>
                      <a:gd name="connsiteX49" fmla="*/ 1702592 w 2015889"/>
                      <a:gd name="connsiteY49" fmla="*/ 1169309 h 3307417"/>
                      <a:gd name="connsiteX50" fmla="*/ 1819378 w 2015889"/>
                      <a:gd name="connsiteY50" fmla="*/ 1198504 h 3307417"/>
                      <a:gd name="connsiteX51" fmla="*/ 1804780 w 2015889"/>
                      <a:gd name="connsiteY51" fmla="*/ 1256893 h 3307417"/>
                      <a:gd name="connsiteX52" fmla="*/ 1775583 w 2015889"/>
                      <a:gd name="connsiteY52" fmla="*/ 1264192 h 3307417"/>
                      <a:gd name="connsiteX53" fmla="*/ 1636900 w 2015889"/>
                      <a:gd name="connsiteY53" fmla="*/ 1198504 h 3307417"/>
                      <a:gd name="connsiteX54" fmla="*/ 1498216 w 2015889"/>
                      <a:gd name="connsiteY54" fmla="*/ 1162011 h 3307417"/>
                      <a:gd name="connsiteX55" fmla="*/ 1293840 w 2015889"/>
                      <a:gd name="connsiteY55" fmla="*/ 1191205 h 3307417"/>
                      <a:gd name="connsiteX56" fmla="*/ 1191652 w 2015889"/>
                      <a:gd name="connsiteY56" fmla="*/ 1300685 h 3307417"/>
                      <a:gd name="connsiteX57" fmla="*/ 1104062 w 2015889"/>
                      <a:gd name="connsiteY57" fmla="*/ 1395568 h 3307417"/>
                      <a:gd name="connsiteX58" fmla="*/ 1104062 w 2015889"/>
                      <a:gd name="connsiteY58" fmla="*/ 1490450 h 3307417"/>
                      <a:gd name="connsiteX59" fmla="*/ 1118661 w 2015889"/>
                      <a:gd name="connsiteY59" fmla="*/ 1621826 h 3307417"/>
                      <a:gd name="connsiteX60" fmla="*/ 1177054 w 2015889"/>
                      <a:gd name="connsiteY60" fmla="*/ 1665618 h 3307417"/>
                      <a:gd name="connsiteX61" fmla="*/ 1264643 w 2015889"/>
                      <a:gd name="connsiteY61" fmla="*/ 1738604 h 3307417"/>
                      <a:gd name="connsiteX62" fmla="*/ 1359532 w 2015889"/>
                      <a:gd name="connsiteY62" fmla="*/ 1745903 h 3307417"/>
                      <a:gd name="connsiteX63" fmla="*/ 1425225 w 2015889"/>
                      <a:gd name="connsiteY63" fmla="*/ 1775098 h 3307417"/>
                      <a:gd name="connsiteX64" fmla="*/ 1563908 w 2015889"/>
                      <a:gd name="connsiteY64" fmla="*/ 1767799 h 3307417"/>
                      <a:gd name="connsiteX65" fmla="*/ 1636900 w 2015889"/>
                      <a:gd name="connsiteY65" fmla="*/ 1818890 h 3307417"/>
                      <a:gd name="connsiteX66" fmla="*/ 1680695 w 2015889"/>
                      <a:gd name="connsiteY66" fmla="*/ 1826188 h 3307417"/>
                      <a:gd name="connsiteX67" fmla="*/ 1724489 w 2015889"/>
                      <a:gd name="connsiteY67" fmla="*/ 1753202 h 3307417"/>
                      <a:gd name="connsiteX68" fmla="*/ 1775583 w 2015889"/>
                      <a:gd name="connsiteY68" fmla="*/ 1767799 h 3307417"/>
                      <a:gd name="connsiteX69" fmla="*/ 1819378 w 2015889"/>
                      <a:gd name="connsiteY69" fmla="*/ 1775098 h 3307417"/>
                      <a:gd name="connsiteX70" fmla="*/ 1855874 w 2015889"/>
                      <a:gd name="connsiteY70" fmla="*/ 1753202 h 3307417"/>
                      <a:gd name="connsiteX71" fmla="*/ 1877771 w 2015889"/>
                      <a:gd name="connsiteY71" fmla="*/ 1848084 h 3307417"/>
                      <a:gd name="connsiteX72" fmla="*/ 1979959 w 2015889"/>
                      <a:gd name="connsiteY72" fmla="*/ 1877279 h 3307417"/>
                      <a:gd name="connsiteX73" fmla="*/ 2009156 w 2015889"/>
                      <a:gd name="connsiteY73" fmla="*/ 1906474 h 3307417"/>
                      <a:gd name="connsiteX74" fmla="*/ 1863173 w 2015889"/>
                      <a:gd name="connsiteY74" fmla="*/ 1891876 h 3307417"/>
                      <a:gd name="connsiteX75" fmla="*/ 1870472 w 2015889"/>
                      <a:gd name="connsiteY75" fmla="*/ 1979460 h 3307417"/>
                      <a:gd name="connsiteX76" fmla="*/ 1833977 w 2015889"/>
                      <a:gd name="connsiteY76" fmla="*/ 1957564 h 3307417"/>
                      <a:gd name="connsiteX77" fmla="*/ 1739088 w 2015889"/>
                      <a:gd name="connsiteY77" fmla="*/ 1855383 h 3307417"/>
                      <a:gd name="connsiteX78" fmla="*/ 1651498 w 2015889"/>
                      <a:gd name="connsiteY78" fmla="*/ 1877279 h 3307417"/>
                      <a:gd name="connsiteX79" fmla="*/ 1571207 w 2015889"/>
                      <a:gd name="connsiteY79" fmla="*/ 1818890 h 3307417"/>
                      <a:gd name="connsiteX80" fmla="*/ 1447122 w 2015889"/>
                      <a:gd name="connsiteY80" fmla="*/ 1826188 h 3307417"/>
                      <a:gd name="connsiteX81" fmla="*/ 1286541 w 2015889"/>
                      <a:gd name="connsiteY81" fmla="*/ 1869980 h 3307417"/>
                      <a:gd name="connsiteX82" fmla="*/ 1250045 w 2015889"/>
                      <a:gd name="connsiteY82" fmla="*/ 1899175 h 3307417"/>
                      <a:gd name="connsiteX83" fmla="*/ 1264643 w 2015889"/>
                      <a:gd name="connsiteY83" fmla="*/ 1964863 h 3307417"/>
                      <a:gd name="connsiteX84" fmla="*/ 1293840 w 2015889"/>
                      <a:gd name="connsiteY84" fmla="*/ 2110836 h 3307417"/>
                      <a:gd name="connsiteX85" fmla="*/ 1352233 w 2015889"/>
                      <a:gd name="connsiteY85" fmla="*/ 2191121 h 3307417"/>
                      <a:gd name="connsiteX86" fmla="*/ 1396028 w 2015889"/>
                      <a:gd name="connsiteY86" fmla="*/ 2264108 h 3307417"/>
                      <a:gd name="connsiteX87" fmla="*/ 1403327 w 2015889"/>
                      <a:gd name="connsiteY87" fmla="*/ 2198420 h 3307417"/>
                      <a:gd name="connsiteX88" fmla="*/ 1483618 w 2015889"/>
                      <a:gd name="connsiteY88" fmla="*/ 2213017 h 3307417"/>
                      <a:gd name="connsiteX89" fmla="*/ 1461720 w 2015889"/>
                      <a:gd name="connsiteY89" fmla="*/ 2322497 h 3307417"/>
                      <a:gd name="connsiteX90" fmla="*/ 1490917 w 2015889"/>
                      <a:gd name="connsiteY90" fmla="*/ 2358990 h 3307417"/>
                      <a:gd name="connsiteX91" fmla="*/ 1512814 w 2015889"/>
                      <a:gd name="connsiteY91" fmla="*/ 2410081 h 3307417"/>
                      <a:gd name="connsiteX92" fmla="*/ 1702592 w 2015889"/>
                      <a:gd name="connsiteY92" fmla="*/ 2519561 h 3307417"/>
                      <a:gd name="connsiteX93" fmla="*/ 1760985 w 2015889"/>
                      <a:gd name="connsiteY93" fmla="*/ 2585249 h 3307417"/>
                      <a:gd name="connsiteX94" fmla="*/ 1936164 w 2015889"/>
                      <a:gd name="connsiteY94" fmla="*/ 2716624 h 3307417"/>
                      <a:gd name="connsiteX95" fmla="*/ 1790182 w 2015889"/>
                      <a:gd name="connsiteY95" fmla="*/ 2665534 h 3307417"/>
                      <a:gd name="connsiteX96" fmla="*/ 1797481 w 2015889"/>
                      <a:gd name="connsiteY96" fmla="*/ 2782312 h 3307417"/>
                      <a:gd name="connsiteX97" fmla="*/ 1739088 w 2015889"/>
                      <a:gd name="connsiteY97" fmla="*/ 2972077 h 3307417"/>
                      <a:gd name="connsiteX98" fmla="*/ 1731789 w 2015889"/>
                      <a:gd name="connsiteY98" fmla="*/ 2964779 h 3307417"/>
                      <a:gd name="connsiteX99" fmla="*/ 1739088 w 2015889"/>
                      <a:gd name="connsiteY99" fmla="*/ 2840702 h 3307417"/>
                      <a:gd name="connsiteX100" fmla="*/ 1717190 w 2015889"/>
                      <a:gd name="connsiteY100" fmla="*/ 2629041 h 3307417"/>
                      <a:gd name="connsiteX101" fmla="*/ 1549310 w 2015889"/>
                      <a:gd name="connsiteY101" fmla="*/ 2483067 h 3307417"/>
                      <a:gd name="connsiteX102" fmla="*/ 1520113 w 2015889"/>
                      <a:gd name="connsiteY102" fmla="*/ 2723923 h 3307417"/>
                      <a:gd name="connsiteX103" fmla="*/ 1490917 w 2015889"/>
                      <a:gd name="connsiteY103" fmla="*/ 2738520 h 3307417"/>
                      <a:gd name="connsiteX104" fmla="*/ 1512814 w 2015889"/>
                      <a:gd name="connsiteY104" fmla="*/ 2526859 h 3307417"/>
                      <a:gd name="connsiteX105" fmla="*/ 1483618 w 2015889"/>
                      <a:gd name="connsiteY105" fmla="*/ 2424678 h 3307417"/>
                      <a:gd name="connsiteX106" fmla="*/ 1403327 w 2015889"/>
                      <a:gd name="connsiteY106" fmla="*/ 2402782 h 3307417"/>
                      <a:gd name="connsiteX107" fmla="*/ 1337635 w 2015889"/>
                      <a:gd name="connsiteY107" fmla="*/ 2278705 h 3307417"/>
                      <a:gd name="connsiteX108" fmla="*/ 1264643 w 2015889"/>
                      <a:gd name="connsiteY108" fmla="*/ 2205718 h 3307417"/>
                      <a:gd name="connsiteX109" fmla="*/ 1045669 w 2015889"/>
                      <a:gd name="connsiteY109" fmla="*/ 2556054 h 3307417"/>
                      <a:gd name="connsiteX110" fmla="*/ 1096763 w 2015889"/>
                      <a:gd name="connsiteY110" fmla="*/ 2665534 h 3307417"/>
                      <a:gd name="connsiteX111" fmla="*/ 1133259 w 2015889"/>
                      <a:gd name="connsiteY111" fmla="*/ 2855299 h 3307417"/>
                      <a:gd name="connsiteX112" fmla="*/ 1089464 w 2015889"/>
                      <a:gd name="connsiteY112" fmla="*/ 2899091 h 3307417"/>
                      <a:gd name="connsiteX113" fmla="*/ 1045669 w 2015889"/>
                      <a:gd name="connsiteY113" fmla="*/ 2731222 h 3307417"/>
                      <a:gd name="connsiteX114" fmla="*/ 987276 w 2015889"/>
                      <a:gd name="connsiteY114" fmla="*/ 2614443 h 3307417"/>
                      <a:gd name="connsiteX115" fmla="*/ 1031071 w 2015889"/>
                      <a:gd name="connsiteY115" fmla="*/ 2497665 h 3307417"/>
                      <a:gd name="connsiteX116" fmla="*/ 1191652 w 2015889"/>
                      <a:gd name="connsiteY116" fmla="*/ 2242212 h 3307417"/>
                      <a:gd name="connsiteX117" fmla="*/ 1220849 w 2015889"/>
                      <a:gd name="connsiteY117" fmla="*/ 2154628 h 3307417"/>
                      <a:gd name="connsiteX118" fmla="*/ 1067567 w 2015889"/>
                      <a:gd name="connsiteY118" fmla="*/ 1913772 h 3307417"/>
                      <a:gd name="connsiteX119" fmla="*/ 1009173 w 2015889"/>
                      <a:gd name="connsiteY119" fmla="*/ 2001356 h 3307417"/>
                      <a:gd name="connsiteX120" fmla="*/ 950780 w 2015889"/>
                      <a:gd name="connsiteY120" fmla="*/ 2118135 h 3307417"/>
                      <a:gd name="connsiteX121" fmla="*/ 950780 w 2015889"/>
                      <a:gd name="connsiteY121" fmla="*/ 2227614 h 3307417"/>
                      <a:gd name="connsiteX122" fmla="*/ 892387 w 2015889"/>
                      <a:gd name="connsiteY122" fmla="*/ 2402782 h 3307417"/>
                      <a:gd name="connsiteX123" fmla="*/ 863191 w 2015889"/>
                      <a:gd name="connsiteY123" fmla="*/ 2534158 h 3307417"/>
                      <a:gd name="connsiteX124" fmla="*/ 921584 w 2015889"/>
                      <a:gd name="connsiteY124" fmla="*/ 2760416 h 3307417"/>
                      <a:gd name="connsiteX125" fmla="*/ 1009173 w 2015889"/>
                      <a:gd name="connsiteY125" fmla="*/ 2913688 h 3307417"/>
                      <a:gd name="connsiteX126" fmla="*/ 1125960 w 2015889"/>
                      <a:gd name="connsiteY126" fmla="*/ 3023168 h 3307417"/>
                      <a:gd name="connsiteX127" fmla="*/ 1250045 w 2015889"/>
                      <a:gd name="connsiteY127" fmla="*/ 3183738 h 3307417"/>
                      <a:gd name="connsiteX128" fmla="*/ 1476319 w 2015889"/>
                      <a:gd name="connsiteY128" fmla="*/ 3256725 h 3307417"/>
                      <a:gd name="connsiteX129" fmla="*/ 1301139 w 2015889"/>
                      <a:gd name="connsiteY129" fmla="*/ 3242128 h 3307417"/>
                      <a:gd name="connsiteX130" fmla="*/ 1235447 w 2015889"/>
                      <a:gd name="connsiteY130" fmla="*/ 3278621 h 3307417"/>
                      <a:gd name="connsiteX131" fmla="*/ 1191652 w 2015889"/>
                      <a:gd name="connsiteY131" fmla="*/ 3183738 h 3307417"/>
                      <a:gd name="connsiteX132" fmla="*/ 1052968 w 2015889"/>
                      <a:gd name="connsiteY132" fmla="*/ 2979376 h 3307417"/>
                      <a:gd name="connsiteX133" fmla="*/ 943481 w 2015889"/>
                      <a:gd name="connsiteY133" fmla="*/ 2899091 h 3307417"/>
                      <a:gd name="connsiteX134" fmla="*/ 943481 w 2015889"/>
                      <a:gd name="connsiteY134" fmla="*/ 3118051 h 3307417"/>
                      <a:gd name="connsiteX135" fmla="*/ 1009173 w 2015889"/>
                      <a:gd name="connsiteY135" fmla="*/ 3293218 h 3307417"/>
                      <a:gd name="connsiteX136" fmla="*/ 958079 w 2015889"/>
                      <a:gd name="connsiteY136" fmla="*/ 3278621 h 3307417"/>
                      <a:gd name="connsiteX137" fmla="*/ 936182 w 2015889"/>
                      <a:gd name="connsiteY137" fmla="*/ 3132648 h 3307417"/>
                      <a:gd name="connsiteX138" fmla="*/ 906985 w 2015889"/>
                      <a:gd name="connsiteY138" fmla="*/ 2869896 h 3307417"/>
                      <a:gd name="connsiteX139" fmla="*/ 848592 w 2015889"/>
                      <a:gd name="connsiteY139" fmla="*/ 2658235 h 3307417"/>
                      <a:gd name="connsiteX140" fmla="*/ 804798 w 2015889"/>
                      <a:gd name="connsiteY140" fmla="*/ 2556054 h 3307417"/>
                      <a:gd name="connsiteX141" fmla="*/ 812097 w 2015889"/>
                      <a:gd name="connsiteY141" fmla="*/ 2410081 h 3307417"/>
                      <a:gd name="connsiteX142" fmla="*/ 899686 w 2015889"/>
                      <a:gd name="connsiteY142" fmla="*/ 2161927 h 3307417"/>
                      <a:gd name="connsiteX143" fmla="*/ 914285 w 2015889"/>
                      <a:gd name="connsiteY143" fmla="*/ 2030551 h 3307417"/>
                      <a:gd name="connsiteX144" fmla="*/ 885088 w 2015889"/>
                      <a:gd name="connsiteY144" fmla="*/ 1972161 h 3307417"/>
                      <a:gd name="connsiteX145" fmla="*/ 848592 w 2015889"/>
                      <a:gd name="connsiteY145" fmla="*/ 1964863 h 3307417"/>
                      <a:gd name="connsiteX146" fmla="*/ 819396 w 2015889"/>
                      <a:gd name="connsiteY146" fmla="*/ 2052447 h 3307417"/>
                      <a:gd name="connsiteX147" fmla="*/ 797498 w 2015889"/>
                      <a:gd name="connsiteY147" fmla="*/ 2227614 h 3307417"/>
                      <a:gd name="connsiteX148" fmla="*/ 804798 w 2015889"/>
                      <a:gd name="connsiteY148" fmla="*/ 2307900 h 3307417"/>
                      <a:gd name="connsiteX149" fmla="*/ 775601 w 2015889"/>
                      <a:gd name="connsiteY149" fmla="*/ 2322497 h 3307417"/>
                      <a:gd name="connsiteX150" fmla="*/ 775601 w 2015889"/>
                      <a:gd name="connsiteY150" fmla="*/ 2410081 h 3307417"/>
                      <a:gd name="connsiteX151" fmla="*/ 731806 w 2015889"/>
                      <a:gd name="connsiteY151" fmla="*/ 2461171 h 3307417"/>
                      <a:gd name="connsiteX152" fmla="*/ 731806 w 2015889"/>
                      <a:gd name="connsiteY152" fmla="*/ 2556054 h 3307417"/>
                      <a:gd name="connsiteX153" fmla="*/ 739105 w 2015889"/>
                      <a:gd name="connsiteY153" fmla="*/ 2607145 h 3307417"/>
                      <a:gd name="connsiteX154" fmla="*/ 702610 w 2015889"/>
                      <a:gd name="connsiteY154" fmla="*/ 2446574 h 3307417"/>
                      <a:gd name="connsiteX155" fmla="*/ 753704 w 2015889"/>
                      <a:gd name="connsiteY155" fmla="*/ 2329796 h 3307417"/>
                      <a:gd name="connsiteX156" fmla="*/ 709909 w 2015889"/>
                      <a:gd name="connsiteY156" fmla="*/ 2213017 h 3307417"/>
                      <a:gd name="connsiteX157" fmla="*/ 644216 w 2015889"/>
                      <a:gd name="connsiteY157" fmla="*/ 2191121 h 3307417"/>
                      <a:gd name="connsiteX158" fmla="*/ 702610 w 2015889"/>
                      <a:gd name="connsiteY158" fmla="*/ 2154628 h 3307417"/>
                      <a:gd name="connsiteX159" fmla="*/ 688011 w 2015889"/>
                      <a:gd name="connsiteY159" fmla="*/ 2081641 h 3307417"/>
                      <a:gd name="connsiteX160" fmla="*/ 498234 w 2015889"/>
                      <a:gd name="connsiteY160" fmla="*/ 2198420 h 3307417"/>
                      <a:gd name="connsiteX161" fmla="*/ 469037 w 2015889"/>
                      <a:gd name="connsiteY161" fmla="*/ 2154628 h 3307417"/>
                      <a:gd name="connsiteX162" fmla="*/ 629618 w 2015889"/>
                      <a:gd name="connsiteY162" fmla="*/ 2081641 h 3307417"/>
                      <a:gd name="connsiteX163" fmla="*/ 476336 w 2015889"/>
                      <a:gd name="connsiteY163" fmla="*/ 1884578 h 3307417"/>
                      <a:gd name="connsiteX164" fmla="*/ 658815 w 2015889"/>
                      <a:gd name="connsiteY164" fmla="*/ 2023252 h 3307417"/>
                      <a:gd name="connsiteX165" fmla="*/ 731806 w 2015889"/>
                      <a:gd name="connsiteY165" fmla="*/ 1986759 h 3307417"/>
                      <a:gd name="connsiteX166" fmla="*/ 782900 w 2015889"/>
                      <a:gd name="connsiteY166" fmla="*/ 1811591 h 3307417"/>
                      <a:gd name="connsiteX167" fmla="*/ 724507 w 2015889"/>
                      <a:gd name="connsiteY167" fmla="*/ 1687514 h 3307417"/>
                      <a:gd name="connsiteX168" fmla="*/ 600422 w 2015889"/>
                      <a:gd name="connsiteY168" fmla="*/ 1658319 h 3307417"/>
                      <a:gd name="connsiteX169" fmla="*/ 622319 w 2015889"/>
                      <a:gd name="connsiteY169" fmla="*/ 1563437 h 3307417"/>
                      <a:gd name="connsiteX170" fmla="*/ 607721 w 2015889"/>
                      <a:gd name="connsiteY170" fmla="*/ 1461256 h 3307417"/>
                      <a:gd name="connsiteX171" fmla="*/ 534729 w 2015889"/>
                      <a:gd name="connsiteY171" fmla="*/ 1453957 h 3307417"/>
                      <a:gd name="connsiteX172" fmla="*/ 461738 w 2015889"/>
                      <a:gd name="connsiteY172" fmla="*/ 1497749 h 3307417"/>
                      <a:gd name="connsiteX173" fmla="*/ 359550 w 2015889"/>
                      <a:gd name="connsiteY173" fmla="*/ 1497749 h 3307417"/>
                      <a:gd name="connsiteX174" fmla="*/ 264661 w 2015889"/>
                      <a:gd name="connsiteY174" fmla="*/ 1534242 h 3307417"/>
                      <a:gd name="connsiteX175" fmla="*/ 155174 w 2015889"/>
                      <a:gd name="connsiteY175" fmla="*/ 1512346 h 3307417"/>
                      <a:gd name="connsiteX176" fmla="*/ 96781 w 2015889"/>
                      <a:gd name="connsiteY176" fmla="*/ 1483152 h 3307417"/>
                      <a:gd name="connsiteX177" fmla="*/ 1892 w 2015889"/>
                      <a:gd name="connsiteY177" fmla="*/ 1519645 h 3307417"/>
                      <a:gd name="connsiteX178" fmla="*/ 31088 w 2015889"/>
                      <a:gd name="connsiteY178" fmla="*/ 1410165 h 3307417"/>
                      <a:gd name="connsiteX179" fmla="*/ 1892 w 2015889"/>
                      <a:gd name="connsiteY179" fmla="*/ 1359074 h 3307417"/>
                      <a:gd name="connsiteX180" fmla="*/ 74883 w 2015889"/>
                      <a:gd name="connsiteY180" fmla="*/ 1366373 h 3307417"/>
                      <a:gd name="connsiteX181" fmla="*/ 177071 w 2015889"/>
                      <a:gd name="connsiteY181" fmla="*/ 1256893 h 3307417"/>
                      <a:gd name="connsiteX182" fmla="*/ 169772 w 2015889"/>
                      <a:gd name="connsiteY182" fmla="*/ 1359074 h 3307417"/>
                      <a:gd name="connsiteX183" fmla="*/ 125977 w 2015889"/>
                      <a:gd name="connsiteY183" fmla="*/ 1432061 h 3307417"/>
                      <a:gd name="connsiteX184" fmla="*/ 184370 w 2015889"/>
                      <a:gd name="connsiteY184" fmla="*/ 1468554 h 3307417"/>
                      <a:gd name="connsiteX185" fmla="*/ 279259 w 2015889"/>
                      <a:gd name="connsiteY185" fmla="*/ 1468554 h 3307417"/>
                      <a:gd name="connsiteX186" fmla="*/ 359550 w 2015889"/>
                      <a:gd name="connsiteY186" fmla="*/ 1446658 h 3307417"/>
                      <a:gd name="connsiteX187" fmla="*/ 512832 w 2015889"/>
                      <a:gd name="connsiteY187" fmla="*/ 1402866 h 3307417"/>
                      <a:gd name="connsiteX188" fmla="*/ 585823 w 2015889"/>
                      <a:gd name="connsiteY188" fmla="*/ 1359074 h 3307417"/>
                      <a:gd name="connsiteX189" fmla="*/ 527430 w 2015889"/>
                      <a:gd name="connsiteY189" fmla="*/ 1293386 h 3307417"/>
                      <a:gd name="connsiteX190" fmla="*/ 432541 w 2015889"/>
                      <a:gd name="connsiteY190" fmla="*/ 1213101 h 3307417"/>
                      <a:gd name="connsiteX191" fmla="*/ 301157 w 2015889"/>
                      <a:gd name="connsiteY191" fmla="*/ 1154712 h 3307417"/>
                      <a:gd name="connsiteX192" fmla="*/ 308456 w 2015889"/>
                      <a:gd name="connsiteY192" fmla="*/ 1089024 h 3307417"/>
                      <a:gd name="connsiteX193" fmla="*/ 220866 w 2015889"/>
                      <a:gd name="connsiteY193" fmla="*/ 972246 h 3307417"/>
                      <a:gd name="connsiteX194" fmla="*/ 169772 w 2015889"/>
                      <a:gd name="connsiteY194" fmla="*/ 833571 h 3307417"/>
                      <a:gd name="connsiteX195" fmla="*/ 162473 w 2015889"/>
                      <a:gd name="connsiteY195" fmla="*/ 745987 h 3307417"/>
                      <a:gd name="connsiteX196" fmla="*/ 235464 w 2015889"/>
                      <a:gd name="connsiteY196" fmla="*/ 614611 h 3307417"/>
                      <a:gd name="connsiteX197" fmla="*/ 330353 w 2015889"/>
                      <a:gd name="connsiteY197" fmla="*/ 417548 h 3307417"/>
                      <a:gd name="connsiteX198" fmla="*/ 264661 w 2015889"/>
                      <a:gd name="connsiteY198" fmla="*/ 629209 h 3307417"/>
                      <a:gd name="connsiteX199" fmla="*/ 213567 w 2015889"/>
                      <a:gd name="connsiteY199" fmla="*/ 804376 h 3307417"/>
                      <a:gd name="connsiteX200" fmla="*/ 264661 w 2015889"/>
                      <a:gd name="connsiteY200" fmla="*/ 950350 h 3307417"/>
                      <a:gd name="connsiteX201" fmla="*/ 483635 w 2015889"/>
                      <a:gd name="connsiteY201" fmla="*/ 1176608 h 3307417"/>
                      <a:gd name="connsiteX202" fmla="*/ 607721 w 2015889"/>
                      <a:gd name="connsiteY202" fmla="*/ 1256893 h 3307417"/>
                      <a:gd name="connsiteX203" fmla="*/ 636917 w 2015889"/>
                      <a:gd name="connsiteY203" fmla="*/ 1278789 h 3307417"/>
                      <a:gd name="connsiteX204" fmla="*/ 615020 w 2015889"/>
                      <a:gd name="connsiteY204" fmla="*/ 1110920 h 3307417"/>
                      <a:gd name="connsiteX205" fmla="*/ 585823 w 2015889"/>
                      <a:gd name="connsiteY205" fmla="*/ 1052531 h 3307417"/>
                      <a:gd name="connsiteX206" fmla="*/ 469037 w 2015889"/>
                      <a:gd name="connsiteY206" fmla="*/ 1016038 h 3307417"/>
                      <a:gd name="connsiteX207" fmla="*/ 512832 w 2015889"/>
                      <a:gd name="connsiteY207" fmla="*/ 950350 h 3307417"/>
                      <a:gd name="connsiteX208" fmla="*/ 483635 w 2015889"/>
                      <a:gd name="connsiteY208" fmla="*/ 906558 h 3307417"/>
                      <a:gd name="connsiteX209" fmla="*/ 301157 w 2015889"/>
                      <a:gd name="connsiteY209" fmla="*/ 818974 h 3307417"/>
                      <a:gd name="connsiteX210" fmla="*/ 366849 w 2015889"/>
                      <a:gd name="connsiteY210" fmla="*/ 818974 h 3307417"/>
                      <a:gd name="connsiteX211" fmla="*/ 425242 w 2015889"/>
                      <a:gd name="connsiteY211" fmla="*/ 636507 h 3307417"/>
                      <a:gd name="connsiteX212" fmla="*/ 469037 w 2015889"/>
                      <a:gd name="connsiteY212" fmla="*/ 833571 h 3307417"/>
                      <a:gd name="connsiteX213" fmla="*/ 483635 w 2015889"/>
                      <a:gd name="connsiteY213" fmla="*/ 556222 h 3307417"/>
                      <a:gd name="connsiteX214" fmla="*/ 388746 w 2015889"/>
                      <a:gd name="connsiteY214" fmla="*/ 322665 h 3307417"/>
                      <a:gd name="connsiteX215" fmla="*/ 483635 w 2015889"/>
                      <a:gd name="connsiteY215" fmla="*/ 468638 h 3307417"/>
                      <a:gd name="connsiteX216" fmla="*/ 542028 w 2015889"/>
                      <a:gd name="connsiteY216" fmla="*/ 709494 h 3307417"/>
                      <a:gd name="connsiteX217" fmla="*/ 520131 w 2015889"/>
                      <a:gd name="connsiteY217" fmla="*/ 804376 h 3307417"/>
                      <a:gd name="connsiteX218" fmla="*/ 578524 w 2015889"/>
                      <a:gd name="connsiteY218" fmla="*/ 928454 h 3307417"/>
                      <a:gd name="connsiteX219" fmla="*/ 688011 w 2015889"/>
                      <a:gd name="connsiteY219" fmla="*/ 1001440 h 3307417"/>
                      <a:gd name="connsiteX220" fmla="*/ 731806 w 2015889"/>
                      <a:gd name="connsiteY220" fmla="*/ 877363 h 3307417"/>
                      <a:gd name="connsiteX221" fmla="*/ 797498 w 2015889"/>
                      <a:gd name="connsiteY221" fmla="*/ 775182 h 3307417"/>
                      <a:gd name="connsiteX222" fmla="*/ 848592 w 2015889"/>
                      <a:gd name="connsiteY222" fmla="*/ 658403 h 3307417"/>
                      <a:gd name="connsiteX223" fmla="*/ 775601 w 2015889"/>
                      <a:gd name="connsiteY223" fmla="*/ 468638 h 3307417"/>
                      <a:gd name="connsiteX224" fmla="*/ 739105 w 2015889"/>
                      <a:gd name="connsiteY224" fmla="*/ 183991 h 3307417"/>
                      <a:gd name="connsiteX225" fmla="*/ 782900 w 2015889"/>
                      <a:gd name="connsiteY225" fmla="*/ 30719 h 3307417"/>
                      <a:gd name="connsiteX226" fmla="*/ 782900 w 2015889"/>
                      <a:gd name="connsiteY226" fmla="*/ 16122 h 3307417"/>
                      <a:gd name="connsiteX227" fmla="*/ 790199 w 2015889"/>
                      <a:gd name="connsiteY227" fmla="*/ 213185 h 33074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</a:cxnLst>
                    <a:rect l="l" t="t" r="r" b="b"/>
                    <a:pathLst>
                      <a:path w="2015889" h="3307417">
                        <a:moveTo>
                          <a:pt x="746404" y="74511"/>
                        </a:moveTo>
                        <a:cubicBezTo>
                          <a:pt x="765260" y="34368"/>
                          <a:pt x="784116" y="-5775"/>
                          <a:pt x="790199" y="1524"/>
                        </a:cubicBezTo>
                        <a:cubicBezTo>
                          <a:pt x="796282" y="8823"/>
                          <a:pt x="781684" y="65996"/>
                          <a:pt x="782900" y="118303"/>
                        </a:cubicBezTo>
                        <a:cubicBezTo>
                          <a:pt x="784116" y="170610"/>
                          <a:pt x="788982" y="246029"/>
                          <a:pt x="797498" y="315366"/>
                        </a:cubicBezTo>
                        <a:cubicBezTo>
                          <a:pt x="806014" y="384703"/>
                          <a:pt x="816963" y="485668"/>
                          <a:pt x="833994" y="534326"/>
                        </a:cubicBezTo>
                        <a:cubicBezTo>
                          <a:pt x="851025" y="582984"/>
                          <a:pt x="881438" y="590283"/>
                          <a:pt x="899686" y="607313"/>
                        </a:cubicBezTo>
                        <a:cubicBezTo>
                          <a:pt x="917934" y="624343"/>
                          <a:pt x="910635" y="642589"/>
                          <a:pt x="943481" y="636507"/>
                        </a:cubicBezTo>
                        <a:cubicBezTo>
                          <a:pt x="976327" y="630425"/>
                          <a:pt x="1052968" y="595148"/>
                          <a:pt x="1096763" y="570819"/>
                        </a:cubicBezTo>
                        <a:cubicBezTo>
                          <a:pt x="1140558" y="546490"/>
                          <a:pt x="1170971" y="512430"/>
                          <a:pt x="1206250" y="490534"/>
                        </a:cubicBezTo>
                        <a:cubicBezTo>
                          <a:pt x="1241529" y="468638"/>
                          <a:pt x="1314521" y="427280"/>
                          <a:pt x="1308438" y="439444"/>
                        </a:cubicBezTo>
                        <a:cubicBezTo>
                          <a:pt x="1302356" y="451609"/>
                          <a:pt x="1212333" y="529461"/>
                          <a:pt x="1169755" y="563521"/>
                        </a:cubicBezTo>
                        <a:cubicBezTo>
                          <a:pt x="1127177" y="597581"/>
                          <a:pt x="1089464" y="621910"/>
                          <a:pt x="1052968" y="643806"/>
                        </a:cubicBezTo>
                        <a:cubicBezTo>
                          <a:pt x="1016472" y="665702"/>
                          <a:pt x="981193" y="673001"/>
                          <a:pt x="950780" y="694897"/>
                        </a:cubicBezTo>
                        <a:cubicBezTo>
                          <a:pt x="920367" y="716793"/>
                          <a:pt x="894820" y="752070"/>
                          <a:pt x="870490" y="775182"/>
                        </a:cubicBezTo>
                        <a:cubicBezTo>
                          <a:pt x="846160" y="798294"/>
                          <a:pt x="816963" y="806809"/>
                          <a:pt x="804798" y="833571"/>
                        </a:cubicBezTo>
                        <a:cubicBezTo>
                          <a:pt x="792633" y="860333"/>
                          <a:pt x="807230" y="900475"/>
                          <a:pt x="797498" y="935752"/>
                        </a:cubicBezTo>
                        <a:cubicBezTo>
                          <a:pt x="787766" y="971029"/>
                          <a:pt x="745187" y="1005089"/>
                          <a:pt x="746404" y="1045232"/>
                        </a:cubicBezTo>
                        <a:cubicBezTo>
                          <a:pt x="747621" y="1085375"/>
                          <a:pt x="791416" y="1141331"/>
                          <a:pt x="804798" y="1176608"/>
                        </a:cubicBezTo>
                        <a:cubicBezTo>
                          <a:pt x="818180" y="1211885"/>
                          <a:pt x="813313" y="1241079"/>
                          <a:pt x="826695" y="1256893"/>
                        </a:cubicBezTo>
                        <a:cubicBezTo>
                          <a:pt x="840077" y="1272707"/>
                          <a:pt x="860758" y="1272706"/>
                          <a:pt x="885088" y="1271490"/>
                        </a:cubicBezTo>
                        <a:cubicBezTo>
                          <a:pt x="909418" y="1270274"/>
                          <a:pt x="953214" y="1266625"/>
                          <a:pt x="972678" y="1249595"/>
                        </a:cubicBezTo>
                        <a:cubicBezTo>
                          <a:pt x="992142" y="1232565"/>
                          <a:pt x="997008" y="1203369"/>
                          <a:pt x="1001874" y="1169309"/>
                        </a:cubicBezTo>
                        <a:cubicBezTo>
                          <a:pt x="1006740" y="1135249"/>
                          <a:pt x="1000658" y="1085374"/>
                          <a:pt x="1001874" y="1045232"/>
                        </a:cubicBezTo>
                        <a:cubicBezTo>
                          <a:pt x="1003090" y="1005090"/>
                          <a:pt x="1010389" y="966164"/>
                          <a:pt x="1009173" y="928454"/>
                        </a:cubicBezTo>
                        <a:cubicBezTo>
                          <a:pt x="1007957" y="890744"/>
                          <a:pt x="995792" y="848169"/>
                          <a:pt x="994575" y="818974"/>
                        </a:cubicBezTo>
                        <a:cubicBezTo>
                          <a:pt x="993359" y="789779"/>
                          <a:pt x="994575" y="780048"/>
                          <a:pt x="1001874" y="753286"/>
                        </a:cubicBezTo>
                        <a:cubicBezTo>
                          <a:pt x="1009173" y="726524"/>
                          <a:pt x="1029854" y="652321"/>
                          <a:pt x="1038370" y="658403"/>
                        </a:cubicBezTo>
                        <a:cubicBezTo>
                          <a:pt x="1046886" y="664485"/>
                          <a:pt x="1045669" y="741121"/>
                          <a:pt x="1052968" y="789779"/>
                        </a:cubicBezTo>
                        <a:cubicBezTo>
                          <a:pt x="1060267" y="838437"/>
                          <a:pt x="1077299" y="904125"/>
                          <a:pt x="1082165" y="950350"/>
                        </a:cubicBezTo>
                        <a:cubicBezTo>
                          <a:pt x="1087031" y="996575"/>
                          <a:pt x="1074866" y="1034284"/>
                          <a:pt x="1082165" y="1067128"/>
                        </a:cubicBezTo>
                        <a:cubicBezTo>
                          <a:pt x="1089464" y="1099972"/>
                          <a:pt x="1104063" y="1131599"/>
                          <a:pt x="1125960" y="1147413"/>
                        </a:cubicBezTo>
                        <a:cubicBezTo>
                          <a:pt x="1147857" y="1163227"/>
                          <a:pt x="1181920" y="1166877"/>
                          <a:pt x="1213549" y="1162011"/>
                        </a:cubicBezTo>
                        <a:cubicBezTo>
                          <a:pt x="1245178" y="1157145"/>
                          <a:pt x="1281674" y="1148630"/>
                          <a:pt x="1315737" y="1118219"/>
                        </a:cubicBezTo>
                        <a:cubicBezTo>
                          <a:pt x="1349800" y="1087808"/>
                          <a:pt x="1393595" y="1026985"/>
                          <a:pt x="1417925" y="979544"/>
                        </a:cubicBezTo>
                        <a:cubicBezTo>
                          <a:pt x="1442255" y="932103"/>
                          <a:pt x="1450771" y="866415"/>
                          <a:pt x="1461720" y="833571"/>
                        </a:cubicBezTo>
                        <a:cubicBezTo>
                          <a:pt x="1472669" y="800727"/>
                          <a:pt x="1464154" y="800727"/>
                          <a:pt x="1483618" y="782480"/>
                        </a:cubicBezTo>
                        <a:cubicBezTo>
                          <a:pt x="1503082" y="764233"/>
                          <a:pt x="1554177" y="742337"/>
                          <a:pt x="1578507" y="724091"/>
                        </a:cubicBezTo>
                        <a:cubicBezTo>
                          <a:pt x="1602837" y="705845"/>
                          <a:pt x="1629601" y="673001"/>
                          <a:pt x="1629601" y="673001"/>
                        </a:cubicBezTo>
                        <a:cubicBezTo>
                          <a:pt x="1649065" y="653538"/>
                          <a:pt x="1673396" y="630425"/>
                          <a:pt x="1695293" y="607313"/>
                        </a:cubicBezTo>
                        <a:cubicBezTo>
                          <a:pt x="1717190" y="584201"/>
                          <a:pt x="1733005" y="552573"/>
                          <a:pt x="1760985" y="534326"/>
                        </a:cubicBezTo>
                        <a:cubicBezTo>
                          <a:pt x="1788965" y="516079"/>
                          <a:pt x="1854657" y="491751"/>
                          <a:pt x="1863173" y="497833"/>
                        </a:cubicBezTo>
                        <a:cubicBezTo>
                          <a:pt x="1871689" y="503915"/>
                          <a:pt x="1831543" y="548923"/>
                          <a:pt x="1812079" y="570819"/>
                        </a:cubicBezTo>
                        <a:cubicBezTo>
                          <a:pt x="1792615" y="592715"/>
                          <a:pt x="1790182" y="592716"/>
                          <a:pt x="1746387" y="629209"/>
                        </a:cubicBezTo>
                        <a:cubicBezTo>
                          <a:pt x="1702592" y="665702"/>
                          <a:pt x="1591888" y="742338"/>
                          <a:pt x="1549310" y="789779"/>
                        </a:cubicBezTo>
                        <a:cubicBezTo>
                          <a:pt x="1506732" y="837220"/>
                          <a:pt x="1517680" y="862765"/>
                          <a:pt x="1490917" y="913856"/>
                        </a:cubicBezTo>
                        <a:cubicBezTo>
                          <a:pt x="1464154" y="964947"/>
                          <a:pt x="1411843" y="1056180"/>
                          <a:pt x="1388729" y="1096323"/>
                        </a:cubicBezTo>
                        <a:cubicBezTo>
                          <a:pt x="1365615" y="1136466"/>
                          <a:pt x="1336418" y="1152279"/>
                          <a:pt x="1352233" y="1154712"/>
                        </a:cubicBezTo>
                        <a:cubicBezTo>
                          <a:pt x="1368048" y="1157145"/>
                          <a:pt x="1444689" y="1113353"/>
                          <a:pt x="1483618" y="1110920"/>
                        </a:cubicBezTo>
                        <a:cubicBezTo>
                          <a:pt x="1522547" y="1108487"/>
                          <a:pt x="1549310" y="1130384"/>
                          <a:pt x="1585806" y="1140115"/>
                        </a:cubicBezTo>
                        <a:cubicBezTo>
                          <a:pt x="1622302" y="1149846"/>
                          <a:pt x="1702592" y="1169309"/>
                          <a:pt x="1702592" y="1169309"/>
                        </a:cubicBezTo>
                        <a:cubicBezTo>
                          <a:pt x="1741521" y="1179040"/>
                          <a:pt x="1802347" y="1183907"/>
                          <a:pt x="1819378" y="1198504"/>
                        </a:cubicBezTo>
                        <a:cubicBezTo>
                          <a:pt x="1836409" y="1213101"/>
                          <a:pt x="1812079" y="1245945"/>
                          <a:pt x="1804780" y="1256893"/>
                        </a:cubicBezTo>
                        <a:cubicBezTo>
                          <a:pt x="1797481" y="1267841"/>
                          <a:pt x="1803563" y="1273924"/>
                          <a:pt x="1775583" y="1264192"/>
                        </a:cubicBezTo>
                        <a:cubicBezTo>
                          <a:pt x="1747603" y="1254461"/>
                          <a:pt x="1683128" y="1215534"/>
                          <a:pt x="1636900" y="1198504"/>
                        </a:cubicBezTo>
                        <a:cubicBezTo>
                          <a:pt x="1590672" y="1181474"/>
                          <a:pt x="1555393" y="1163227"/>
                          <a:pt x="1498216" y="1162011"/>
                        </a:cubicBezTo>
                        <a:cubicBezTo>
                          <a:pt x="1441039" y="1160795"/>
                          <a:pt x="1344934" y="1168093"/>
                          <a:pt x="1293840" y="1191205"/>
                        </a:cubicBezTo>
                        <a:cubicBezTo>
                          <a:pt x="1242746" y="1214317"/>
                          <a:pt x="1191652" y="1300685"/>
                          <a:pt x="1191652" y="1300685"/>
                        </a:cubicBezTo>
                        <a:cubicBezTo>
                          <a:pt x="1160022" y="1334745"/>
                          <a:pt x="1118660" y="1363941"/>
                          <a:pt x="1104062" y="1395568"/>
                        </a:cubicBezTo>
                        <a:cubicBezTo>
                          <a:pt x="1089464" y="1427196"/>
                          <a:pt x="1101629" y="1452740"/>
                          <a:pt x="1104062" y="1490450"/>
                        </a:cubicBezTo>
                        <a:cubicBezTo>
                          <a:pt x="1106495" y="1528160"/>
                          <a:pt x="1106496" y="1592631"/>
                          <a:pt x="1118661" y="1621826"/>
                        </a:cubicBezTo>
                        <a:cubicBezTo>
                          <a:pt x="1130826" y="1651021"/>
                          <a:pt x="1152724" y="1646155"/>
                          <a:pt x="1177054" y="1665618"/>
                        </a:cubicBezTo>
                        <a:cubicBezTo>
                          <a:pt x="1201384" y="1685081"/>
                          <a:pt x="1234230" y="1725223"/>
                          <a:pt x="1264643" y="1738604"/>
                        </a:cubicBezTo>
                        <a:cubicBezTo>
                          <a:pt x="1295056" y="1751985"/>
                          <a:pt x="1332769" y="1739821"/>
                          <a:pt x="1359532" y="1745903"/>
                        </a:cubicBezTo>
                        <a:cubicBezTo>
                          <a:pt x="1386295" y="1751985"/>
                          <a:pt x="1391162" y="1771449"/>
                          <a:pt x="1425225" y="1775098"/>
                        </a:cubicBezTo>
                        <a:cubicBezTo>
                          <a:pt x="1459288" y="1778747"/>
                          <a:pt x="1528629" y="1760500"/>
                          <a:pt x="1563908" y="1767799"/>
                        </a:cubicBezTo>
                        <a:cubicBezTo>
                          <a:pt x="1599187" y="1775098"/>
                          <a:pt x="1617436" y="1809159"/>
                          <a:pt x="1636900" y="1818890"/>
                        </a:cubicBezTo>
                        <a:cubicBezTo>
                          <a:pt x="1656364" y="1828621"/>
                          <a:pt x="1666097" y="1837136"/>
                          <a:pt x="1680695" y="1826188"/>
                        </a:cubicBezTo>
                        <a:cubicBezTo>
                          <a:pt x="1695293" y="1815240"/>
                          <a:pt x="1708674" y="1762934"/>
                          <a:pt x="1724489" y="1753202"/>
                        </a:cubicBezTo>
                        <a:cubicBezTo>
                          <a:pt x="1740304" y="1743470"/>
                          <a:pt x="1759768" y="1764150"/>
                          <a:pt x="1775583" y="1767799"/>
                        </a:cubicBezTo>
                        <a:cubicBezTo>
                          <a:pt x="1791398" y="1771448"/>
                          <a:pt x="1805996" y="1777531"/>
                          <a:pt x="1819378" y="1775098"/>
                        </a:cubicBezTo>
                        <a:cubicBezTo>
                          <a:pt x="1832760" y="1772665"/>
                          <a:pt x="1846142" y="1741038"/>
                          <a:pt x="1855874" y="1753202"/>
                        </a:cubicBezTo>
                        <a:cubicBezTo>
                          <a:pt x="1865606" y="1765366"/>
                          <a:pt x="1857090" y="1827405"/>
                          <a:pt x="1877771" y="1848084"/>
                        </a:cubicBezTo>
                        <a:cubicBezTo>
                          <a:pt x="1898452" y="1868764"/>
                          <a:pt x="1958062" y="1867547"/>
                          <a:pt x="1979959" y="1877279"/>
                        </a:cubicBezTo>
                        <a:cubicBezTo>
                          <a:pt x="2001856" y="1887011"/>
                          <a:pt x="2028620" y="1904041"/>
                          <a:pt x="2009156" y="1906474"/>
                        </a:cubicBezTo>
                        <a:cubicBezTo>
                          <a:pt x="1989692" y="1908907"/>
                          <a:pt x="1886287" y="1879712"/>
                          <a:pt x="1863173" y="1891876"/>
                        </a:cubicBezTo>
                        <a:cubicBezTo>
                          <a:pt x="1840059" y="1904040"/>
                          <a:pt x="1875338" y="1968512"/>
                          <a:pt x="1870472" y="1979460"/>
                        </a:cubicBezTo>
                        <a:cubicBezTo>
                          <a:pt x="1865606" y="1990408"/>
                          <a:pt x="1855874" y="1978243"/>
                          <a:pt x="1833977" y="1957564"/>
                        </a:cubicBezTo>
                        <a:cubicBezTo>
                          <a:pt x="1812080" y="1936885"/>
                          <a:pt x="1769501" y="1868764"/>
                          <a:pt x="1739088" y="1855383"/>
                        </a:cubicBezTo>
                        <a:cubicBezTo>
                          <a:pt x="1708675" y="1842002"/>
                          <a:pt x="1679478" y="1883361"/>
                          <a:pt x="1651498" y="1877279"/>
                        </a:cubicBezTo>
                        <a:cubicBezTo>
                          <a:pt x="1623518" y="1871197"/>
                          <a:pt x="1605270" y="1827405"/>
                          <a:pt x="1571207" y="1818890"/>
                        </a:cubicBezTo>
                        <a:cubicBezTo>
                          <a:pt x="1537144" y="1810375"/>
                          <a:pt x="1494566" y="1817673"/>
                          <a:pt x="1447122" y="1826188"/>
                        </a:cubicBezTo>
                        <a:cubicBezTo>
                          <a:pt x="1399678" y="1834703"/>
                          <a:pt x="1319387" y="1857816"/>
                          <a:pt x="1286541" y="1869980"/>
                        </a:cubicBezTo>
                        <a:cubicBezTo>
                          <a:pt x="1253695" y="1882144"/>
                          <a:pt x="1253695" y="1883361"/>
                          <a:pt x="1250045" y="1899175"/>
                        </a:cubicBezTo>
                        <a:cubicBezTo>
                          <a:pt x="1246395" y="1914989"/>
                          <a:pt x="1257344" y="1929586"/>
                          <a:pt x="1264643" y="1964863"/>
                        </a:cubicBezTo>
                        <a:cubicBezTo>
                          <a:pt x="1271942" y="2000140"/>
                          <a:pt x="1279242" y="2073126"/>
                          <a:pt x="1293840" y="2110836"/>
                        </a:cubicBezTo>
                        <a:cubicBezTo>
                          <a:pt x="1308438" y="2148546"/>
                          <a:pt x="1335202" y="2165576"/>
                          <a:pt x="1352233" y="2191121"/>
                        </a:cubicBezTo>
                        <a:cubicBezTo>
                          <a:pt x="1369264" y="2216666"/>
                          <a:pt x="1387512" y="2262892"/>
                          <a:pt x="1396028" y="2264108"/>
                        </a:cubicBezTo>
                        <a:cubicBezTo>
                          <a:pt x="1404544" y="2265324"/>
                          <a:pt x="1388729" y="2206935"/>
                          <a:pt x="1403327" y="2198420"/>
                        </a:cubicBezTo>
                        <a:cubicBezTo>
                          <a:pt x="1417925" y="2189905"/>
                          <a:pt x="1473886" y="2192338"/>
                          <a:pt x="1483618" y="2213017"/>
                        </a:cubicBezTo>
                        <a:cubicBezTo>
                          <a:pt x="1493350" y="2233697"/>
                          <a:pt x="1460504" y="2298168"/>
                          <a:pt x="1461720" y="2322497"/>
                        </a:cubicBezTo>
                        <a:cubicBezTo>
                          <a:pt x="1462936" y="2346826"/>
                          <a:pt x="1482401" y="2344393"/>
                          <a:pt x="1490917" y="2358990"/>
                        </a:cubicBezTo>
                        <a:cubicBezTo>
                          <a:pt x="1499433" y="2373587"/>
                          <a:pt x="1477535" y="2383319"/>
                          <a:pt x="1512814" y="2410081"/>
                        </a:cubicBezTo>
                        <a:cubicBezTo>
                          <a:pt x="1548093" y="2436843"/>
                          <a:pt x="1661230" y="2490366"/>
                          <a:pt x="1702592" y="2519561"/>
                        </a:cubicBezTo>
                        <a:cubicBezTo>
                          <a:pt x="1743954" y="2548756"/>
                          <a:pt x="1722056" y="2552405"/>
                          <a:pt x="1760985" y="2585249"/>
                        </a:cubicBezTo>
                        <a:cubicBezTo>
                          <a:pt x="1799914" y="2618093"/>
                          <a:pt x="1931298" y="2703243"/>
                          <a:pt x="1936164" y="2716624"/>
                        </a:cubicBezTo>
                        <a:cubicBezTo>
                          <a:pt x="1941030" y="2730005"/>
                          <a:pt x="1813296" y="2654586"/>
                          <a:pt x="1790182" y="2665534"/>
                        </a:cubicBezTo>
                        <a:cubicBezTo>
                          <a:pt x="1767068" y="2676482"/>
                          <a:pt x="1805997" y="2731221"/>
                          <a:pt x="1797481" y="2782312"/>
                        </a:cubicBezTo>
                        <a:cubicBezTo>
                          <a:pt x="1788965" y="2833403"/>
                          <a:pt x="1750037" y="2941666"/>
                          <a:pt x="1739088" y="2972077"/>
                        </a:cubicBezTo>
                        <a:cubicBezTo>
                          <a:pt x="1728139" y="3002488"/>
                          <a:pt x="1731789" y="2986675"/>
                          <a:pt x="1731789" y="2964779"/>
                        </a:cubicBezTo>
                        <a:cubicBezTo>
                          <a:pt x="1731789" y="2942883"/>
                          <a:pt x="1741521" y="2896658"/>
                          <a:pt x="1739088" y="2840702"/>
                        </a:cubicBezTo>
                        <a:cubicBezTo>
                          <a:pt x="1736655" y="2784746"/>
                          <a:pt x="1748820" y="2688647"/>
                          <a:pt x="1717190" y="2629041"/>
                        </a:cubicBezTo>
                        <a:cubicBezTo>
                          <a:pt x="1685560" y="2569435"/>
                          <a:pt x="1582156" y="2467253"/>
                          <a:pt x="1549310" y="2483067"/>
                        </a:cubicBezTo>
                        <a:cubicBezTo>
                          <a:pt x="1516464" y="2498881"/>
                          <a:pt x="1529845" y="2681348"/>
                          <a:pt x="1520113" y="2723923"/>
                        </a:cubicBezTo>
                        <a:cubicBezTo>
                          <a:pt x="1510381" y="2766499"/>
                          <a:pt x="1492133" y="2771364"/>
                          <a:pt x="1490917" y="2738520"/>
                        </a:cubicBezTo>
                        <a:cubicBezTo>
                          <a:pt x="1489701" y="2705676"/>
                          <a:pt x="1514030" y="2579166"/>
                          <a:pt x="1512814" y="2526859"/>
                        </a:cubicBezTo>
                        <a:cubicBezTo>
                          <a:pt x="1511598" y="2474552"/>
                          <a:pt x="1501866" y="2445358"/>
                          <a:pt x="1483618" y="2424678"/>
                        </a:cubicBezTo>
                        <a:cubicBezTo>
                          <a:pt x="1465370" y="2403998"/>
                          <a:pt x="1427657" y="2427111"/>
                          <a:pt x="1403327" y="2402782"/>
                        </a:cubicBezTo>
                        <a:cubicBezTo>
                          <a:pt x="1378997" y="2378453"/>
                          <a:pt x="1360749" y="2311549"/>
                          <a:pt x="1337635" y="2278705"/>
                        </a:cubicBezTo>
                        <a:cubicBezTo>
                          <a:pt x="1314521" y="2245861"/>
                          <a:pt x="1313304" y="2159493"/>
                          <a:pt x="1264643" y="2205718"/>
                        </a:cubicBezTo>
                        <a:cubicBezTo>
                          <a:pt x="1215982" y="2251943"/>
                          <a:pt x="1073649" y="2479418"/>
                          <a:pt x="1045669" y="2556054"/>
                        </a:cubicBezTo>
                        <a:cubicBezTo>
                          <a:pt x="1017689" y="2632690"/>
                          <a:pt x="1082165" y="2615660"/>
                          <a:pt x="1096763" y="2665534"/>
                        </a:cubicBezTo>
                        <a:cubicBezTo>
                          <a:pt x="1111361" y="2715408"/>
                          <a:pt x="1134475" y="2816373"/>
                          <a:pt x="1133259" y="2855299"/>
                        </a:cubicBezTo>
                        <a:cubicBezTo>
                          <a:pt x="1132043" y="2894225"/>
                          <a:pt x="1104062" y="2919770"/>
                          <a:pt x="1089464" y="2899091"/>
                        </a:cubicBezTo>
                        <a:cubicBezTo>
                          <a:pt x="1074866" y="2878412"/>
                          <a:pt x="1062700" y="2778663"/>
                          <a:pt x="1045669" y="2731222"/>
                        </a:cubicBezTo>
                        <a:cubicBezTo>
                          <a:pt x="1028638" y="2683781"/>
                          <a:pt x="989709" y="2653369"/>
                          <a:pt x="987276" y="2614443"/>
                        </a:cubicBezTo>
                        <a:cubicBezTo>
                          <a:pt x="984843" y="2575517"/>
                          <a:pt x="997008" y="2559704"/>
                          <a:pt x="1031071" y="2497665"/>
                        </a:cubicBezTo>
                        <a:cubicBezTo>
                          <a:pt x="1065134" y="2435627"/>
                          <a:pt x="1160022" y="2299385"/>
                          <a:pt x="1191652" y="2242212"/>
                        </a:cubicBezTo>
                        <a:cubicBezTo>
                          <a:pt x="1223282" y="2185039"/>
                          <a:pt x="1241530" y="2209368"/>
                          <a:pt x="1220849" y="2154628"/>
                        </a:cubicBezTo>
                        <a:cubicBezTo>
                          <a:pt x="1200168" y="2099888"/>
                          <a:pt x="1102846" y="1939317"/>
                          <a:pt x="1067567" y="1913772"/>
                        </a:cubicBezTo>
                        <a:cubicBezTo>
                          <a:pt x="1032288" y="1888227"/>
                          <a:pt x="1028638" y="1967296"/>
                          <a:pt x="1009173" y="2001356"/>
                        </a:cubicBezTo>
                        <a:cubicBezTo>
                          <a:pt x="989709" y="2035417"/>
                          <a:pt x="960512" y="2080425"/>
                          <a:pt x="950780" y="2118135"/>
                        </a:cubicBezTo>
                        <a:cubicBezTo>
                          <a:pt x="941048" y="2155845"/>
                          <a:pt x="960512" y="2180173"/>
                          <a:pt x="950780" y="2227614"/>
                        </a:cubicBezTo>
                        <a:cubicBezTo>
                          <a:pt x="941048" y="2275055"/>
                          <a:pt x="906985" y="2351691"/>
                          <a:pt x="892387" y="2402782"/>
                        </a:cubicBezTo>
                        <a:cubicBezTo>
                          <a:pt x="877789" y="2453873"/>
                          <a:pt x="858325" y="2474552"/>
                          <a:pt x="863191" y="2534158"/>
                        </a:cubicBezTo>
                        <a:cubicBezTo>
                          <a:pt x="868057" y="2593764"/>
                          <a:pt x="897254" y="2697161"/>
                          <a:pt x="921584" y="2760416"/>
                        </a:cubicBezTo>
                        <a:cubicBezTo>
                          <a:pt x="945914" y="2823671"/>
                          <a:pt x="975110" y="2869896"/>
                          <a:pt x="1009173" y="2913688"/>
                        </a:cubicBezTo>
                        <a:cubicBezTo>
                          <a:pt x="1043236" y="2957480"/>
                          <a:pt x="1085815" y="2978160"/>
                          <a:pt x="1125960" y="3023168"/>
                        </a:cubicBezTo>
                        <a:cubicBezTo>
                          <a:pt x="1166105" y="3068176"/>
                          <a:pt x="1191652" y="3144812"/>
                          <a:pt x="1250045" y="3183738"/>
                        </a:cubicBezTo>
                        <a:cubicBezTo>
                          <a:pt x="1308438" y="3222664"/>
                          <a:pt x="1467803" y="3246993"/>
                          <a:pt x="1476319" y="3256725"/>
                        </a:cubicBezTo>
                        <a:cubicBezTo>
                          <a:pt x="1484835" y="3266457"/>
                          <a:pt x="1341284" y="3238479"/>
                          <a:pt x="1301139" y="3242128"/>
                        </a:cubicBezTo>
                        <a:cubicBezTo>
                          <a:pt x="1260994" y="3245777"/>
                          <a:pt x="1253695" y="3288353"/>
                          <a:pt x="1235447" y="3278621"/>
                        </a:cubicBezTo>
                        <a:cubicBezTo>
                          <a:pt x="1217199" y="3268889"/>
                          <a:pt x="1222065" y="3233612"/>
                          <a:pt x="1191652" y="3183738"/>
                        </a:cubicBezTo>
                        <a:cubicBezTo>
                          <a:pt x="1161239" y="3133864"/>
                          <a:pt x="1094330" y="3026817"/>
                          <a:pt x="1052968" y="2979376"/>
                        </a:cubicBezTo>
                        <a:cubicBezTo>
                          <a:pt x="1011606" y="2931935"/>
                          <a:pt x="961729" y="2875979"/>
                          <a:pt x="943481" y="2899091"/>
                        </a:cubicBezTo>
                        <a:cubicBezTo>
                          <a:pt x="925233" y="2922203"/>
                          <a:pt x="932532" y="3052363"/>
                          <a:pt x="943481" y="3118051"/>
                        </a:cubicBezTo>
                        <a:cubicBezTo>
                          <a:pt x="954430" y="3183739"/>
                          <a:pt x="1006740" y="3266456"/>
                          <a:pt x="1009173" y="3293218"/>
                        </a:cubicBezTo>
                        <a:cubicBezTo>
                          <a:pt x="1011606" y="3319980"/>
                          <a:pt x="970244" y="3305383"/>
                          <a:pt x="958079" y="3278621"/>
                        </a:cubicBezTo>
                        <a:cubicBezTo>
                          <a:pt x="945914" y="3251859"/>
                          <a:pt x="944698" y="3200769"/>
                          <a:pt x="936182" y="3132648"/>
                        </a:cubicBezTo>
                        <a:cubicBezTo>
                          <a:pt x="927666" y="3064527"/>
                          <a:pt x="921583" y="2948965"/>
                          <a:pt x="906985" y="2869896"/>
                        </a:cubicBezTo>
                        <a:cubicBezTo>
                          <a:pt x="892387" y="2790827"/>
                          <a:pt x="865623" y="2710542"/>
                          <a:pt x="848592" y="2658235"/>
                        </a:cubicBezTo>
                        <a:cubicBezTo>
                          <a:pt x="831561" y="2605928"/>
                          <a:pt x="810881" y="2597413"/>
                          <a:pt x="804798" y="2556054"/>
                        </a:cubicBezTo>
                        <a:cubicBezTo>
                          <a:pt x="798716" y="2514695"/>
                          <a:pt x="796282" y="2475769"/>
                          <a:pt x="812097" y="2410081"/>
                        </a:cubicBezTo>
                        <a:cubicBezTo>
                          <a:pt x="827912" y="2344393"/>
                          <a:pt x="882655" y="2225182"/>
                          <a:pt x="899686" y="2161927"/>
                        </a:cubicBezTo>
                        <a:cubicBezTo>
                          <a:pt x="916717" y="2098672"/>
                          <a:pt x="916718" y="2062179"/>
                          <a:pt x="914285" y="2030551"/>
                        </a:cubicBezTo>
                        <a:cubicBezTo>
                          <a:pt x="911852" y="1998923"/>
                          <a:pt x="896037" y="1983109"/>
                          <a:pt x="885088" y="1972161"/>
                        </a:cubicBezTo>
                        <a:cubicBezTo>
                          <a:pt x="874139" y="1961213"/>
                          <a:pt x="859541" y="1951482"/>
                          <a:pt x="848592" y="1964863"/>
                        </a:cubicBezTo>
                        <a:cubicBezTo>
                          <a:pt x="837643" y="1978244"/>
                          <a:pt x="827912" y="2008655"/>
                          <a:pt x="819396" y="2052447"/>
                        </a:cubicBezTo>
                        <a:cubicBezTo>
                          <a:pt x="810880" y="2096239"/>
                          <a:pt x="799931" y="2185039"/>
                          <a:pt x="797498" y="2227614"/>
                        </a:cubicBezTo>
                        <a:cubicBezTo>
                          <a:pt x="795065" y="2270189"/>
                          <a:pt x="808447" y="2292086"/>
                          <a:pt x="804798" y="2307900"/>
                        </a:cubicBezTo>
                        <a:cubicBezTo>
                          <a:pt x="801149" y="2323714"/>
                          <a:pt x="780467" y="2305467"/>
                          <a:pt x="775601" y="2322497"/>
                        </a:cubicBezTo>
                        <a:cubicBezTo>
                          <a:pt x="770735" y="2339527"/>
                          <a:pt x="782900" y="2386969"/>
                          <a:pt x="775601" y="2410081"/>
                        </a:cubicBezTo>
                        <a:cubicBezTo>
                          <a:pt x="768302" y="2433193"/>
                          <a:pt x="739105" y="2436842"/>
                          <a:pt x="731806" y="2461171"/>
                        </a:cubicBezTo>
                        <a:cubicBezTo>
                          <a:pt x="724507" y="2485500"/>
                          <a:pt x="730589" y="2531725"/>
                          <a:pt x="731806" y="2556054"/>
                        </a:cubicBezTo>
                        <a:cubicBezTo>
                          <a:pt x="733023" y="2580383"/>
                          <a:pt x="743971" y="2625392"/>
                          <a:pt x="739105" y="2607145"/>
                        </a:cubicBezTo>
                        <a:cubicBezTo>
                          <a:pt x="734239" y="2588898"/>
                          <a:pt x="700177" y="2492799"/>
                          <a:pt x="702610" y="2446574"/>
                        </a:cubicBezTo>
                        <a:cubicBezTo>
                          <a:pt x="705043" y="2400349"/>
                          <a:pt x="752488" y="2368722"/>
                          <a:pt x="753704" y="2329796"/>
                        </a:cubicBezTo>
                        <a:cubicBezTo>
                          <a:pt x="754920" y="2290870"/>
                          <a:pt x="728157" y="2236130"/>
                          <a:pt x="709909" y="2213017"/>
                        </a:cubicBezTo>
                        <a:cubicBezTo>
                          <a:pt x="691661" y="2189904"/>
                          <a:pt x="645432" y="2200853"/>
                          <a:pt x="644216" y="2191121"/>
                        </a:cubicBezTo>
                        <a:cubicBezTo>
                          <a:pt x="642999" y="2181390"/>
                          <a:pt x="695311" y="2172875"/>
                          <a:pt x="702610" y="2154628"/>
                        </a:cubicBezTo>
                        <a:cubicBezTo>
                          <a:pt x="709909" y="2136381"/>
                          <a:pt x="722074" y="2074342"/>
                          <a:pt x="688011" y="2081641"/>
                        </a:cubicBezTo>
                        <a:cubicBezTo>
                          <a:pt x="653948" y="2088940"/>
                          <a:pt x="534730" y="2186256"/>
                          <a:pt x="498234" y="2198420"/>
                        </a:cubicBezTo>
                        <a:cubicBezTo>
                          <a:pt x="461738" y="2210585"/>
                          <a:pt x="447140" y="2174091"/>
                          <a:pt x="469037" y="2154628"/>
                        </a:cubicBezTo>
                        <a:cubicBezTo>
                          <a:pt x="490934" y="2135165"/>
                          <a:pt x="628401" y="2126649"/>
                          <a:pt x="629618" y="2081641"/>
                        </a:cubicBezTo>
                        <a:cubicBezTo>
                          <a:pt x="630834" y="2036633"/>
                          <a:pt x="471470" y="1894309"/>
                          <a:pt x="476336" y="1884578"/>
                        </a:cubicBezTo>
                        <a:cubicBezTo>
                          <a:pt x="481202" y="1874847"/>
                          <a:pt x="616237" y="2006222"/>
                          <a:pt x="658815" y="2023252"/>
                        </a:cubicBezTo>
                        <a:cubicBezTo>
                          <a:pt x="701393" y="2040282"/>
                          <a:pt x="711125" y="2022036"/>
                          <a:pt x="731806" y="1986759"/>
                        </a:cubicBezTo>
                        <a:cubicBezTo>
                          <a:pt x="752487" y="1951482"/>
                          <a:pt x="784116" y="1861465"/>
                          <a:pt x="782900" y="1811591"/>
                        </a:cubicBezTo>
                        <a:cubicBezTo>
                          <a:pt x="781684" y="1761717"/>
                          <a:pt x="754920" y="1713059"/>
                          <a:pt x="724507" y="1687514"/>
                        </a:cubicBezTo>
                        <a:cubicBezTo>
                          <a:pt x="694094" y="1661969"/>
                          <a:pt x="617453" y="1678998"/>
                          <a:pt x="600422" y="1658319"/>
                        </a:cubicBezTo>
                        <a:cubicBezTo>
                          <a:pt x="583391" y="1637640"/>
                          <a:pt x="621103" y="1596281"/>
                          <a:pt x="622319" y="1563437"/>
                        </a:cubicBezTo>
                        <a:cubicBezTo>
                          <a:pt x="623535" y="1530593"/>
                          <a:pt x="622319" y="1479503"/>
                          <a:pt x="607721" y="1461256"/>
                        </a:cubicBezTo>
                        <a:cubicBezTo>
                          <a:pt x="593123" y="1443009"/>
                          <a:pt x="559059" y="1447875"/>
                          <a:pt x="534729" y="1453957"/>
                        </a:cubicBezTo>
                        <a:cubicBezTo>
                          <a:pt x="510399" y="1460039"/>
                          <a:pt x="490934" y="1490450"/>
                          <a:pt x="461738" y="1497749"/>
                        </a:cubicBezTo>
                        <a:cubicBezTo>
                          <a:pt x="432541" y="1505048"/>
                          <a:pt x="392396" y="1491667"/>
                          <a:pt x="359550" y="1497749"/>
                        </a:cubicBezTo>
                        <a:cubicBezTo>
                          <a:pt x="326704" y="1503831"/>
                          <a:pt x="298724" y="1531809"/>
                          <a:pt x="264661" y="1534242"/>
                        </a:cubicBezTo>
                        <a:cubicBezTo>
                          <a:pt x="230598" y="1536675"/>
                          <a:pt x="183154" y="1520861"/>
                          <a:pt x="155174" y="1512346"/>
                        </a:cubicBezTo>
                        <a:cubicBezTo>
                          <a:pt x="127194" y="1503831"/>
                          <a:pt x="122328" y="1481936"/>
                          <a:pt x="96781" y="1483152"/>
                        </a:cubicBezTo>
                        <a:cubicBezTo>
                          <a:pt x="71234" y="1484369"/>
                          <a:pt x="12841" y="1531809"/>
                          <a:pt x="1892" y="1519645"/>
                        </a:cubicBezTo>
                        <a:cubicBezTo>
                          <a:pt x="-9057" y="1507481"/>
                          <a:pt x="31088" y="1436927"/>
                          <a:pt x="31088" y="1410165"/>
                        </a:cubicBezTo>
                        <a:cubicBezTo>
                          <a:pt x="31088" y="1383403"/>
                          <a:pt x="-5407" y="1366373"/>
                          <a:pt x="1892" y="1359074"/>
                        </a:cubicBezTo>
                        <a:cubicBezTo>
                          <a:pt x="9191" y="1351775"/>
                          <a:pt x="45687" y="1383403"/>
                          <a:pt x="74883" y="1366373"/>
                        </a:cubicBezTo>
                        <a:cubicBezTo>
                          <a:pt x="104079" y="1349343"/>
                          <a:pt x="161256" y="1258110"/>
                          <a:pt x="177071" y="1256893"/>
                        </a:cubicBezTo>
                        <a:cubicBezTo>
                          <a:pt x="192886" y="1255677"/>
                          <a:pt x="178288" y="1329879"/>
                          <a:pt x="169772" y="1359074"/>
                        </a:cubicBezTo>
                        <a:cubicBezTo>
                          <a:pt x="161256" y="1388269"/>
                          <a:pt x="123544" y="1413814"/>
                          <a:pt x="125977" y="1432061"/>
                        </a:cubicBezTo>
                        <a:cubicBezTo>
                          <a:pt x="128410" y="1450308"/>
                          <a:pt x="158823" y="1462472"/>
                          <a:pt x="184370" y="1468554"/>
                        </a:cubicBezTo>
                        <a:cubicBezTo>
                          <a:pt x="209917" y="1474636"/>
                          <a:pt x="250062" y="1472203"/>
                          <a:pt x="279259" y="1468554"/>
                        </a:cubicBezTo>
                        <a:cubicBezTo>
                          <a:pt x="308456" y="1464905"/>
                          <a:pt x="359550" y="1446658"/>
                          <a:pt x="359550" y="1446658"/>
                        </a:cubicBezTo>
                        <a:cubicBezTo>
                          <a:pt x="398479" y="1435710"/>
                          <a:pt x="475120" y="1417463"/>
                          <a:pt x="512832" y="1402866"/>
                        </a:cubicBezTo>
                        <a:cubicBezTo>
                          <a:pt x="550544" y="1388269"/>
                          <a:pt x="583390" y="1377321"/>
                          <a:pt x="585823" y="1359074"/>
                        </a:cubicBezTo>
                        <a:cubicBezTo>
                          <a:pt x="588256" y="1340827"/>
                          <a:pt x="552977" y="1317715"/>
                          <a:pt x="527430" y="1293386"/>
                        </a:cubicBezTo>
                        <a:cubicBezTo>
                          <a:pt x="501883" y="1269057"/>
                          <a:pt x="470253" y="1236213"/>
                          <a:pt x="432541" y="1213101"/>
                        </a:cubicBezTo>
                        <a:cubicBezTo>
                          <a:pt x="394829" y="1189989"/>
                          <a:pt x="321838" y="1175392"/>
                          <a:pt x="301157" y="1154712"/>
                        </a:cubicBezTo>
                        <a:cubicBezTo>
                          <a:pt x="280476" y="1134033"/>
                          <a:pt x="321838" y="1119435"/>
                          <a:pt x="308456" y="1089024"/>
                        </a:cubicBezTo>
                        <a:cubicBezTo>
                          <a:pt x="295074" y="1058613"/>
                          <a:pt x="243980" y="1014822"/>
                          <a:pt x="220866" y="972246"/>
                        </a:cubicBezTo>
                        <a:cubicBezTo>
                          <a:pt x="197752" y="929671"/>
                          <a:pt x="179504" y="871281"/>
                          <a:pt x="169772" y="833571"/>
                        </a:cubicBezTo>
                        <a:cubicBezTo>
                          <a:pt x="160040" y="795861"/>
                          <a:pt x="151524" y="782480"/>
                          <a:pt x="162473" y="745987"/>
                        </a:cubicBezTo>
                        <a:cubicBezTo>
                          <a:pt x="173422" y="709494"/>
                          <a:pt x="207484" y="669351"/>
                          <a:pt x="235464" y="614611"/>
                        </a:cubicBezTo>
                        <a:cubicBezTo>
                          <a:pt x="263444" y="559871"/>
                          <a:pt x="325487" y="415115"/>
                          <a:pt x="330353" y="417548"/>
                        </a:cubicBezTo>
                        <a:cubicBezTo>
                          <a:pt x="335219" y="419981"/>
                          <a:pt x="284125" y="564738"/>
                          <a:pt x="264661" y="629209"/>
                        </a:cubicBezTo>
                        <a:cubicBezTo>
                          <a:pt x="245197" y="693680"/>
                          <a:pt x="213567" y="750853"/>
                          <a:pt x="213567" y="804376"/>
                        </a:cubicBezTo>
                        <a:cubicBezTo>
                          <a:pt x="213567" y="857899"/>
                          <a:pt x="219650" y="888311"/>
                          <a:pt x="264661" y="950350"/>
                        </a:cubicBezTo>
                        <a:cubicBezTo>
                          <a:pt x="309672" y="1012389"/>
                          <a:pt x="426458" y="1125518"/>
                          <a:pt x="483635" y="1176608"/>
                        </a:cubicBezTo>
                        <a:cubicBezTo>
                          <a:pt x="540812" y="1227699"/>
                          <a:pt x="582174" y="1239863"/>
                          <a:pt x="607721" y="1256893"/>
                        </a:cubicBezTo>
                        <a:cubicBezTo>
                          <a:pt x="633268" y="1273923"/>
                          <a:pt x="635701" y="1303118"/>
                          <a:pt x="636917" y="1278789"/>
                        </a:cubicBezTo>
                        <a:cubicBezTo>
                          <a:pt x="638133" y="1254460"/>
                          <a:pt x="623536" y="1148630"/>
                          <a:pt x="615020" y="1110920"/>
                        </a:cubicBezTo>
                        <a:cubicBezTo>
                          <a:pt x="606504" y="1073210"/>
                          <a:pt x="610153" y="1068345"/>
                          <a:pt x="585823" y="1052531"/>
                        </a:cubicBezTo>
                        <a:cubicBezTo>
                          <a:pt x="561492" y="1036717"/>
                          <a:pt x="481202" y="1033068"/>
                          <a:pt x="469037" y="1016038"/>
                        </a:cubicBezTo>
                        <a:cubicBezTo>
                          <a:pt x="456872" y="999008"/>
                          <a:pt x="510399" y="968597"/>
                          <a:pt x="512832" y="950350"/>
                        </a:cubicBezTo>
                        <a:cubicBezTo>
                          <a:pt x="515265" y="932103"/>
                          <a:pt x="518914" y="928454"/>
                          <a:pt x="483635" y="906558"/>
                        </a:cubicBezTo>
                        <a:cubicBezTo>
                          <a:pt x="448356" y="884662"/>
                          <a:pt x="320621" y="833571"/>
                          <a:pt x="301157" y="818974"/>
                        </a:cubicBezTo>
                        <a:cubicBezTo>
                          <a:pt x="281693" y="804377"/>
                          <a:pt x="346168" y="849385"/>
                          <a:pt x="366849" y="818974"/>
                        </a:cubicBezTo>
                        <a:cubicBezTo>
                          <a:pt x="387530" y="788563"/>
                          <a:pt x="408211" y="634074"/>
                          <a:pt x="425242" y="636507"/>
                        </a:cubicBezTo>
                        <a:cubicBezTo>
                          <a:pt x="442273" y="638940"/>
                          <a:pt x="459305" y="846952"/>
                          <a:pt x="469037" y="833571"/>
                        </a:cubicBezTo>
                        <a:cubicBezTo>
                          <a:pt x="478769" y="820190"/>
                          <a:pt x="497017" y="641373"/>
                          <a:pt x="483635" y="556222"/>
                        </a:cubicBezTo>
                        <a:cubicBezTo>
                          <a:pt x="470253" y="471071"/>
                          <a:pt x="388746" y="337262"/>
                          <a:pt x="388746" y="322665"/>
                        </a:cubicBezTo>
                        <a:cubicBezTo>
                          <a:pt x="388746" y="308068"/>
                          <a:pt x="458088" y="404167"/>
                          <a:pt x="483635" y="468638"/>
                        </a:cubicBezTo>
                        <a:cubicBezTo>
                          <a:pt x="509182" y="533109"/>
                          <a:pt x="535945" y="653538"/>
                          <a:pt x="542028" y="709494"/>
                        </a:cubicBezTo>
                        <a:cubicBezTo>
                          <a:pt x="548111" y="765450"/>
                          <a:pt x="514048" y="767883"/>
                          <a:pt x="520131" y="804376"/>
                        </a:cubicBezTo>
                        <a:cubicBezTo>
                          <a:pt x="526214" y="840869"/>
                          <a:pt x="550544" y="895610"/>
                          <a:pt x="578524" y="928454"/>
                        </a:cubicBezTo>
                        <a:cubicBezTo>
                          <a:pt x="606504" y="961298"/>
                          <a:pt x="662464" y="1009955"/>
                          <a:pt x="688011" y="1001440"/>
                        </a:cubicBezTo>
                        <a:cubicBezTo>
                          <a:pt x="713558" y="992925"/>
                          <a:pt x="713558" y="915073"/>
                          <a:pt x="731806" y="877363"/>
                        </a:cubicBezTo>
                        <a:cubicBezTo>
                          <a:pt x="750054" y="839653"/>
                          <a:pt x="778034" y="811675"/>
                          <a:pt x="797498" y="775182"/>
                        </a:cubicBezTo>
                        <a:cubicBezTo>
                          <a:pt x="816962" y="738689"/>
                          <a:pt x="852242" y="709494"/>
                          <a:pt x="848592" y="658403"/>
                        </a:cubicBezTo>
                        <a:cubicBezTo>
                          <a:pt x="844943" y="607312"/>
                          <a:pt x="793849" y="547707"/>
                          <a:pt x="775601" y="468638"/>
                        </a:cubicBezTo>
                        <a:cubicBezTo>
                          <a:pt x="757353" y="389569"/>
                          <a:pt x="737888" y="256978"/>
                          <a:pt x="739105" y="183991"/>
                        </a:cubicBezTo>
                        <a:cubicBezTo>
                          <a:pt x="740321" y="111005"/>
                          <a:pt x="775601" y="58697"/>
                          <a:pt x="782900" y="30719"/>
                        </a:cubicBezTo>
                        <a:cubicBezTo>
                          <a:pt x="790199" y="2741"/>
                          <a:pt x="781683" y="-14289"/>
                          <a:pt x="782900" y="16122"/>
                        </a:cubicBezTo>
                        <a:cubicBezTo>
                          <a:pt x="784117" y="46533"/>
                          <a:pt x="790199" y="213185"/>
                          <a:pt x="790199" y="213185"/>
                        </a:cubicBezTo>
                      </a:path>
                    </a:pathLst>
                  </a:custGeom>
                  <a:solidFill>
                    <a:schemeClr val="accent5">
                      <a:lumMod val="60000"/>
                      <a:lumOff val="40000"/>
                    </a:schemeClr>
                  </a:solidFill>
                  <a:ln w="3175">
                    <a:solidFill>
                      <a:srgbClr val="00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56" name="Freeform 555">
                    <a:extLst>
                      <a:ext uri="{FF2B5EF4-FFF2-40B4-BE49-F238E27FC236}">
                        <a16:creationId xmlns:a16="http://schemas.microsoft.com/office/drawing/2014/main" xmlns="" id="{EFC8B06E-1BEA-4F42-9DF2-7BDBABA2EC4E}"/>
                      </a:ext>
                    </a:extLst>
                  </p:cNvPr>
                  <p:cNvSpPr/>
                  <p:nvPr/>
                </p:nvSpPr>
                <p:spPr>
                  <a:xfrm rot="15846720" flipH="1">
                    <a:off x="2009732" y="2920940"/>
                    <a:ext cx="126406" cy="125210"/>
                  </a:xfrm>
                  <a:custGeom>
                    <a:avLst/>
                    <a:gdLst>
                      <a:gd name="connsiteX0" fmla="*/ 117621 w 416931"/>
                      <a:gd name="connsiteY0" fmla="*/ 6855 h 450999"/>
                      <a:gd name="connsiteX1" fmla="*/ 8134 w 416931"/>
                      <a:gd name="connsiteY1" fmla="*/ 116335 h 450999"/>
                      <a:gd name="connsiteX2" fmla="*/ 22732 w 416931"/>
                      <a:gd name="connsiteY2" fmla="*/ 225815 h 450999"/>
                      <a:gd name="connsiteX3" fmla="*/ 139519 w 416931"/>
                      <a:gd name="connsiteY3" fmla="*/ 349892 h 450999"/>
                      <a:gd name="connsiteX4" fmla="*/ 285501 w 416931"/>
                      <a:gd name="connsiteY4" fmla="*/ 444775 h 450999"/>
                      <a:gd name="connsiteX5" fmla="*/ 373091 w 416931"/>
                      <a:gd name="connsiteY5" fmla="*/ 430178 h 450999"/>
                      <a:gd name="connsiteX6" fmla="*/ 416886 w 416931"/>
                      <a:gd name="connsiteY6" fmla="*/ 335295 h 450999"/>
                      <a:gd name="connsiteX7" fmla="*/ 365792 w 416931"/>
                      <a:gd name="connsiteY7" fmla="*/ 247711 h 450999"/>
                      <a:gd name="connsiteX8" fmla="*/ 380390 w 416931"/>
                      <a:gd name="connsiteY8" fmla="*/ 101738 h 450999"/>
                      <a:gd name="connsiteX9" fmla="*/ 307399 w 416931"/>
                      <a:gd name="connsiteY9" fmla="*/ 43349 h 450999"/>
                      <a:gd name="connsiteX10" fmla="*/ 234407 w 416931"/>
                      <a:gd name="connsiteY10" fmla="*/ 14154 h 450999"/>
                      <a:gd name="connsiteX11" fmla="*/ 117621 w 416931"/>
                      <a:gd name="connsiteY11" fmla="*/ 6855 h 450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16931" h="450999">
                        <a:moveTo>
                          <a:pt x="117621" y="6855"/>
                        </a:moveTo>
                        <a:cubicBezTo>
                          <a:pt x="79909" y="23885"/>
                          <a:pt x="23949" y="79842"/>
                          <a:pt x="8134" y="116335"/>
                        </a:cubicBezTo>
                        <a:cubicBezTo>
                          <a:pt x="-7681" y="152828"/>
                          <a:pt x="834" y="186889"/>
                          <a:pt x="22732" y="225815"/>
                        </a:cubicBezTo>
                        <a:cubicBezTo>
                          <a:pt x="44629" y="264741"/>
                          <a:pt x="95724" y="313399"/>
                          <a:pt x="139519" y="349892"/>
                        </a:cubicBezTo>
                        <a:cubicBezTo>
                          <a:pt x="183314" y="386385"/>
                          <a:pt x="246572" y="431394"/>
                          <a:pt x="285501" y="444775"/>
                        </a:cubicBezTo>
                        <a:cubicBezTo>
                          <a:pt x="324430" y="458156"/>
                          <a:pt x="351194" y="448425"/>
                          <a:pt x="373091" y="430178"/>
                        </a:cubicBezTo>
                        <a:cubicBezTo>
                          <a:pt x="394988" y="411931"/>
                          <a:pt x="418102" y="365706"/>
                          <a:pt x="416886" y="335295"/>
                        </a:cubicBezTo>
                        <a:cubicBezTo>
                          <a:pt x="415670" y="304884"/>
                          <a:pt x="371875" y="286637"/>
                          <a:pt x="365792" y="247711"/>
                        </a:cubicBezTo>
                        <a:cubicBezTo>
                          <a:pt x="359709" y="208785"/>
                          <a:pt x="390122" y="135798"/>
                          <a:pt x="380390" y="101738"/>
                        </a:cubicBezTo>
                        <a:cubicBezTo>
                          <a:pt x="370658" y="67678"/>
                          <a:pt x="331729" y="57946"/>
                          <a:pt x="307399" y="43349"/>
                        </a:cubicBezTo>
                        <a:cubicBezTo>
                          <a:pt x="283069" y="28752"/>
                          <a:pt x="262387" y="19020"/>
                          <a:pt x="234407" y="14154"/>
                        </a:cubicBezTo>
                        <a:cubicBezTo>
                          <a:pt x="206427" y="9288"/>
                          <a:pt x="155333" y="-10175"/>
                          <a:pt x="117621" y="685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5">
                          <a:lumMod val="20000"/>
                          <a:lumOff val="80000"/>
                        </a:schemeClr>
                      </a:gs>
                      <a:gs pos="99000">
                        <a:schemeClr val="accent5">
                          <a:lumMod val="75000"/>
                        </a:schemeClr>
                      </a:gs>
                      <a:gs pos="36000">
                        <a:schemeClr val="accent5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3175"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557" name="Group 556">
                  <a:extLst>
                    <a:ext uri="{FF2B5EF4-FFF2-40B4-BE49-F238E27FC236}">
                      <a16:creationId xmlns:a16="http://schemas.microsoft.com/office/drawing/2014/main" xmlns="" id="{D96CC67D-FA64-0644-87AE-1EADAB691227}"/>
                    </a:ext>
                  </a:extLst>
                </p:cNvPr>
                <p:cNvGrpSpPr/>
                <p:nvPr/>
              </p:nvGrpSpPr>
              <p:grpSpPr>
                <a:xfrm rot="7917210">
                  <a:off x="4953486" y="2341500"/>
                  <a:ext cx="512087" cy="340848"/>
                  <a:chOff x="1617407" y="2696391"/>
                  <a:chExt cx="972317" cy="647181"/>
                </a:xfrm>
              </p:grpSpPr>
              <p:sp>
                <p:nvSpPr>
                  <p:cNvPr id="558" name="Freeform 557">
                    <a:extLst>
                      <a:ext uri="{FF2B5EF4-FFF2-40B4-BE49-F238E27FC236}">
                        <a16:creationId xmlns:a16="http://schemas.microsoft.com/office/drawing/2014/main" xmlns="" id="{7FF45C18-C19D-394F-ACC7-49C1499F0764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15846720" flipH="1">
                    <a:off x="1779975" y="2533823"/>
                    <a:ext cx="647181" cy="972317"/>
                  </a:xfrm>
                  <a:custGeom>
                    <a:avLst/>
                    <a:gdLst>
                      <a:gd name="connsiteX0" fmla="*/ 746404 w 2015889"/>
                      <a:gd name="connsiteY0" fmla="*/ 74511 h 3307417"/>
                      <a:gd name="connsiteX1" fmla="*/ 790199 w 2015889"/>
                      <a:gd name="connsiteY1" fmla="*/ 1524 h 3307417"/>
                      <a:gd name="connsiteX2" fmla="*/ 782900 w 2015889"/>
                      <a:gd name="connsiteY2" fmla="*/ 118303 h 3307417"/>
                      <a:gd name="connsiteX3" fmla="*/ 797498 w 2015889"/>
                      <a:gd name="connsiteY3" fmla="*/ 315366 h 3307417"/>
                      <a:gd name="connsiteX4" fmla="*/ 833994 w 2015889"/>
                      <a:gd name="connsiteY4" fmla="*/ 534326 h 3307417"/>
                      <a:gd name="connsiteX5" fmla="*/ 899686 w 2015889"/>
                      <a:gd name="connsiteY5" fmla="*/ 607313 h 3307417"/>
                      <a:gd name="connsiteX6" fmla="*/ 943481 w 2015889"/>
                      <a:gd name="connsiteY6" fmla="*/ 636507 h 3307417"/>
                      <a:gd name="connsiteX7" fmla="*/ 1096763 w 2015889"/>
                      <a:gd name="connsiteY7" fmla="*/ 570819 h 3307417"/>
                      <a:gd name="connsiteX8" fmla="*/ 1206250 w 2015889"/>
                      <a:gd name="connsiteY8" fmla="*/ 490534 h 3307417"/>
                      <a:gd name="connsiteX9" fmla="*/ 1308438 w 2015889"/>
                      <a:gd name="connsiteY9" fmla="*/ 439444 h 3307417"/>
                      <a:gd name="connsiteX10" fmla="*/ 1169755 w 2015889"/>
                      <a:gd name="connsiteY10" fmla="*/ 563521 h 3307417"/>
                      <a:gd name="connsiteX11" fmla="*/ 1052968 w 2015889"/>
                      <a:gd name="connsiteY11" fmla="*/ 643806 h 3307417"/>
                      <a:gd name="connsiteX12" fmla="*/ 950780 w 2015889"/>
                      <a:gd name="connsiteY12" fmla="*/ 694897 h 3307417"/>
                      <a:gd name="connsiteX13" fmla="*/ 870490 w 2015889"/>
                      <a:gd name="connsiteY13" fmla="*/ 775182 h 3307417"/>
                      <a:gd name="connsiteX14" fmla="*/ 804798 w 2015889"/>
                      <a:gd name="connsiteY14" fmla="*/ 833571 h 3307417"/>
                      <a:gd name="connsiteX15" fmla="*/ 797498 w 2015889"/>
                      <a:gd name="connsiteY15" fmla="*/ 935752 h 3307417"/>
                      <a:gd name="connsiteX16" fmla="*/ 746404 w 2015889"/>
                      <a:gd name="connsiteY16" fmla="*/ 1045232 h 3307417"/>
                      <a:gd name="connsiteX17" fmla="*/ 804798 w 2015889"/>
                      <a:gd name="connsiteY17" fmla="*/ 1176608 h 3307417"/>
                      <a:gd name="connsiteX18" fmla="*/ 826695 w 2015889"/>
                      <a:gd name="connsiteY18" fmla="*/ 1256893 h 3307417"/>
                      <a:gd name="connsiteX19" fmla="*/ 885088 w 2015889"/>
                      <a:gd name="connsiteY19" fmla="*/ 1271490 h 3307417"/>
                      <a:gd name="connsiteX20" fmla="*/ 972678 w 2015889"/>
                      <a:gd name="connsiteY20" fmla="*/ 1249595 h 3307417"/>
                      <a:gd name="connsiteX21" fmla="*/ 1001874 w 2015889"/>
                      <a:gd name="connsiteY21" fmla="*/ 1169309 h 3307417"/>
                      <a:gd name="connsiteX22" fmla="*/ 1001874 w 2015889"/>
                      <a:gd name="connsiteY22" fmla="*/ 1045232 h 3307417"/>
                      <a:gd name="connsiteX23" fmla="*/ 1009173 w 2015889"/>
                      <a:gd name="connsiteY23" fmla="*/ 928454 h 3307417"/>
                      <a:gd name="connsiteX24" fmla="*/ 994575 w 2015889"/>
                      <a:gd name="connsiteY24" fmla="*/ 818974 h 3307417"/>
                      <a:gd name="connsiteX25" fmla="*/ 1001874 w 2015889"/>
                      <a:gd name="connsiteY25" fmla="*/ 753286 h 3307417"/>
                      <a:gd name="connsiteX26" fmla="*/ 1038370 w 2015889"/>
                      <a:gd name="connsiteY26" fmla="*/ 658403 h 3307417"/>
                      <a:gd name="connsiteX27" fmla="*/ 1052968 w 2015889"/>
                      <a:gd name="connsiteY27" fmla="*/ 789779 h 3307417"/>
                      <a:gd name="connsiteX28" fmla="*/ 1082165 w 2015889"/>
                      <a:gd name="connsiteY28" fmla="*/ 950350 h 3307417"/>
                      <a:gd name="connsiteX29" fmla="*/ 1082165 w 2015889"/>
                      <a:gd name="connsiteY29" fmla="*/ 1067128 h 3307417"/>
                      <a:gd name="connsiteX30" fmla="*/ 1125960 w 2015889"/>
                      <a:gd name="connsiteY30" fmla="*/ 1147413 h 3307417"/>
                      <a:gd name="connsiteX31" fmla="*/ 1213549 w 2015889"/>
                      <a:gd name="connsiteY31" fmla="*/ 1162011 h 3307417"/>
                      <a:gd name="connsiteX32" fmla="*/ 1315737 w 2015889"/>
                      <a:gd name="connsiteY32" fmla="*/ 1118219 h 3307417"/>
                      <a:gd name="connsiteX33" fmla="*/ 1417925 w 2015889"/>
                      <a:gd name="connsiteY33" fmla="*/ 979544 h 3307417"/>
                      <a:gd name="connsiteX34" fmla="*/ 1461720 w 2015889"/>
                      <a:gd name="connsiteY34" fmla="*/ 833571 h 3307417"/>
                      <a:gd name="connsiteX35" fmla="*/ 1483618 w 2015889"/>
                      <a:gd name="connsiteY35" fmla="*/ 782480 h 3307417"/>
                      <a:gd name="connsiteX36" fmla="*/ 1578507 w 2015889"/>
                      <a:gd name="connsiteY36" fmla="*/ 724091 h 3307417"/>
                      <a:gd name="connsiteX37" fmla="*/ 1629601 w 2015889"/>
                      <a:gd name="connsiteY37" fmla="*/ 673001 h 3307417"/>
                      <a:gd name="connsiteX38" fmla="*/ 1695293 w 2015889"/>
                      <a:gd name="connsiteY38" fmla="*/ 607313 h 3307417"/>
                      <a:gd name="connsiteX39" fmla="*/ 1760985 w 2015889"/>
                      <a:gd name="connsiteY39" fmla="*/ 534326 h 3307417"/>
                      <a:gd name="connsiteX40" fmla="*/ 1863173 w 2015889"/>
                      <a:gd name="connsiteY40" fmla="*/ 497833 h 3307417"/>
                      <a:gd name="connsiteX41" fmla="*/ 1812079 w 2015889"/>
                      <a:gd name="connsiteY41" fmla="*/ 570819 h 3307417"/>
                      <a:gd name="connsiteX42" fmla="*/ 1746387 w 2015889"/>
                      <a:gd name="connsiteY42" fmla="*/ 629209 h 3307417"/>
                      <a:gd name="connsiteX43" fmla="*/ 1549310 w 2015889"/>
                      <a:gd name="connsiteY43" fmla="*/ 789779 h 3307417"/>
                      <a:gd name="connsiteX44" fmla="*/ 1490917 w 2015889"/>
                      <a:gd name="connsiteY44" fmla="*/ 913856 h 3307417"/>
                      <a:gd name="connsiteX45" fmla="*/ 1388729 w 2015889"/>
                      <a:gd name="connsiteY45" fmla="*/ 1096323 h 3307417"/>
                      <a:gd name="connsiteX46" fmla="*/ 1352233 w 2015889"/>
                      <a:gd name="connsiteY46" fmla="*/ 1154712 h 3307417"/>
                      <a:gd name="connsiteX47" fmla="*/ 1483618 w 2015889"/>
                      <a:gd name="connsiteY47" fmla="*/ 1110920 h 3307417"/>
                      <a:gd name="connsiteX48" fmla="*/ 1585806 w 2015889"/>
                      <a:gd name="connsiteY48" fmla="*/ 1140115 h 3307417"/>
                      <a:gd name="connsiteX49" fmla="*/ 1702592 w 2015889"/>
                      <a:gd name="connsiteY49" fmla="*/ 1169309 h 3307417"/>
                      <a:gd name="connsiteX50" fmla="*/ 1819378 w 2015889"/>
                      <a:gd name="connsiteY50" fmla="*/ 1198504 h 3307417"/>
                      <a:gd name="connsiteX51" fmla="*/ 1804780 w 2015889"/>
                      <a:gd name="connsiteY51" fmla="*/ 1256893 h 3307417"/>
                      <a:gd name="connsiteX52" fmla="*/ 1775583 w 2015889"/>
                      <a:gd name="connsiteY52" fmla="*/ 1264192 h 3307417"/>
                      <a:gd name="connsiteX53" fmla="*/ 1636900 w 2015889"/>
                      <a:gd name="connsiteY53" fmla="*/ 1198504 h 3307417"/>
                      <a:gd name="connsiteX54" fmla="*/ 1498216 w 2015889"/>
                      <a:gd name="connsiteY54" fmla="*/ 1162011 h 3307417"/>
                      <a:gd name="connsiteX55" fmla="*/ 1293840 w 2015889"/>
                      <a:gd name="connsiteY55" fmla="*/ 1191205 h 3307417"/>
                      <a:gd name="connsiteX56" fmla="*/ 1191652 w 2015889"/>
                      <a:gd name="connsiteY56" fmla="*/ 1300685 h 3307417"/>
                      <a:gd name="connsiteX57" fmla="*/ 1104062 w 2015889"/>
                      <a:gd name="connsiteY57" fmla="*/ 1395568 h 3307417"/>
                      <a:gd name="connsiteX58" fmla="*/ 1104062 w 2015889"/>
                      <a:gd name="connsiteY58" fmla="*/ 1490450 h 3307417"/>
                      <a:gd name="connsiteX59" fmla="*/ 1118661 w 2015889"/>
                      <a:gd name="connsiteY59" fmla="*/ 1621826 h 3307417"/>
                      <a:gd name="connsiteX60" fmla="*/ 1177054 w 2015889"/>
                      <a:gd name="connsiteY60" fmla="*/ 1665618 h 3307417"/>
                      <a:gd name="connsiteX61" fmla="*/ 1264643 w 2015889"/>
                      <a:gd name="connsiteY61" fmla="*/ 1738604 h 3307417"/>
                      <a:gd name="connsiteX62" fmla="*/ 1359532 w 2015889"/>
                      <a:gd name="connsiteY62" fmla="*/ 1745903 h 3307417"/>
                      <a:gd name="connsiteX63" fmla="*/ 1425225 w 2015889"/>
                      <a:gd name="connsiteY63" fmla="*/ 1775098 h 3307417"/>
                      <a:gd name="connsiteX64" fmla="*/ 1563908 w 2015889"/>
                      <a:gd name="connsiteY64" fmla="*/ 1767799 h 3307417"/>
                      <a:gd name="connsiteX65" fmla="*/ 1636900 w 2015889"/>
                      <a:gd name="connsiteY65" fmla="*/ 1818890 h 3307417"/>
                      <a:gd name="connsiteX66" fmla="*/ 1680695 w 2015889"/>
                      <a:gd name="connsiteY66" fmla="*/ 1826188 h 3307417"/>
                      <a:gd name="connsiteX67" fmla="*/ 1724489 w 2015889"/>
                      <a:gd name="connsiteY67" fmla="*/ 1753202 h 3307417"/>
                      <a:gd name="connsiteX68" fmla="*/ 1775583 w 2015889"/>
                      <a:gd name="connsiteY68" fmla="*/ 1767799 h 3307417"/>
                      <a:gd name="connsiteX69" fmla="*/ 1819378 w 2015889"/>
                      <a:gd name="connsiteY69" fmla="*/ 1775098 h 3307417"/>
                      <a:gd name="connsiteX70" fmla="*/ 1855874 w 2015889"/>
                      <a:gd name="connsiteY70" fmla="*/ 1753202 h 3307417"/>
                      <a:gd name="connsiteX71" fmla="*/ 1877771 w 2015889"/>
                      <a:gd name="connsiteY71" fmla="*/ 1848084 h 3307417"/>
                      <a:gd name="connsiteX72" fmla="*/ 1979959 w 2015889"/>
                      <a:gd name="connsiteY72" fmla="*/ 1877279 h 3307417"/>
                      <a:gd name="connsiteX73" fmla="*/ 2009156 w 2015889"/>
                      <a:gd name="connsiteY73" fmla="*/ 1906474 h 3307417"/>
                      <a:gd name="connsiteX74" fmla="*/ 1863173 w 2015889"/>
                      <a:gd name="connsiteY74" fmla="*/ 1891876 h 3307417"/>
                      <a:gd name="connsiteX75" fmla="*/ 1870472 w 2015889"/>
                      <a:gd name="connsiteY75" fmla="*/ 1979460 h 3307417"/>
                      <a:gd name="connsiteX76" fmla="*/ 1833977 w 2015889"/>
                      <a:gd name="connsiteY76" fmla="*/ 1957564 h 3307417"/>
                      <a:gd name="connsiteX77" fmla="*/ 1739088 w 2015889"/>
                      <a:gd name="connsiteY77" fmla="*/ 1855383 h 3307417"/>
                      <a:gd name="connsiteX78" fmla="*/ 1651498 w 2015889"/>
                      <a:gd name="connsiteY78" fmla="*/ 1877279 h 3307417"/>
                      <a:gd name="connsiteX79" fmla="*/ 1571207 w 2015889"/>
                      <a:gd name="connsiteY79" fmla="*/ 1818890 h 3307417"/>
                      <a:gd name="connsiteX80" fmla="*/ 1447122 w 2015889"/>
                      <a:gd name="connsiteY80" fmla="*/ 1826188 h 3307417"/>
                      <a:gd name="connsiteX81" fmla="*/ 1286541 w 2015889"/>
                      <a:gd name="connsiteY81" fmla="*/ 1869980 h 3307417"/>
                      <a:gd name="connsiteX82" fmla="*/ 1250045 w 2015889"/>
                      <a:gd name="connsiteY82" fmla="*/ 1899175 h 3307417"/>
                      <a:gd name="connsiteX83" fmla="*/ 1264643 w 2015889"/>
                      <a:gd name="connsiteY83" fmla="*/ 1964863 h 3307417"/>
                      <a:gd name="connsiteX84" fmla="*/ 1293840 w 2015889"/>
                      <a:gd name="connsiteY84" fmla="*/ 2110836 h 3307417"/>
                      <a:gd name="connsiteX85" fmla="*/ 1352233 w 2015889"/>
                      <a:gd name="connsiteY85" fmla="*/ 2191121 h 3307417"/>
                      <a:gd name="connsiteX86" fmla="*/ 1396028 w 2015889"/>
                      <a:gd name="connsiteY86" fmla="*/ 2264108 h 3307417"/>
                      <a:gd name="connsiteX87" fmla="*/ 1403327 w 2015889"/>
                      <a:gd name="connsiteY87" fmla="*/ 2198420 h 3307417"/>
                      <a:gd name="connsiteX88" fmla="*/ 1483618 w 2015889"/>
                      <a:gd name="connsiteY88" fmla="*/ 2213017 h 3307417"/>
                      <a:gd name="connsiteX89" fmla="*/ 1461720 w 2015889"/>
                      <a:gd name="connsiteY89" fmla="*/ 2322497 h 3307417"/>
                      <a:gd name="connsiteX90" fmla="*/ 1490917 w 2015889"/>
                      <a:gd name="connsiteY90" fmla="*/ 2358990 h 3307417"/>
                      <a:gd name="connsiteX91" fmla="*/ 1512814 w 2015889"/>
                      <a:gd name="connsiteY91" fmla="*/ 2410081 h 3307417"/>
                      <a:gd name="connsiteX92" fmla="*/ 1702592 w 2015889"/>
                      <a:gd name="connsiteY92" fmla="*/ 2519561 h 3307417"/>
                      <a:gd name="connsiteX93" fmla="*/ 1760985 w 2015889"/>
                      <a:gd name="connsiteY93" fmla="*/ 2585249 h 3307417"/>
                      <a:gd name="connsiteX94" fmla="*/ 1936164 w 2015889"/>
                      <a:gd name="connsiteY94" fmla="*/ 2716624 h 3307417"/>
                      <a:gd name="connsiteX95" fmla="*/ 1790182 w 2015889"/>
                      <a:gd name="connsiteY95" fmla="*/ 2665534 h 3307417"/>
                      <a:gd name="connsiteX96" fmla="*/ 1797481 w 2015889"/>
                      <a:gd name="connsiteY96" fmla="*/ 2782312 h 3307417"/>
                      <a:gd name="connsiteX97" fmla="*/ 1739088 w 2015889"/>
                      <a:gd name="connsiteY97" fmla="*/ 2972077 h 3307417"/>
                      <a:gd name="connsiteX98" fmla="*/ 1731789 w 2015889"/>
                      <a:gd name="connsiteY98" fmla="*/ 2964779 h 3307417"/>
                      <a:gd name="connsiteX99" fmla="*/ 1739088 w 2015889"/>
                      <a:gd name="connsiteY99" fmla="*/ 2840702 h 3307417"/>
                      <a:gd name="connsiteX100" fmla="*/ 1717190 w 2015889"/>
                      <a:gd name="connsiteY100" fmla="*/ 2629041 h 3307417"/>
                      <a:gd name="connsiteX101" fmla="*/ 1549310 w 2015889"/>
                      <a:gd name="connsiteY101" fmla="*/ 2483067 h 3307417"/>
                      <a:gd name="connsiteX102" fmla="*/ 1520113 w 2015889"/>
                      <a:gd name="connsiteY102" fmla="*/ 2723923 h 3307417"/>
                      <a:gd name="connsiteX103" fmla="*/ 1490917 w 2015889"/>
                      <a:gd name="connsiteY103" fmla="*/ 2738520 h 3307417"/>
                      <a:gd name="connsiteX104" fmla="*/ 1512814 w 2015889"/>
                      <a:gd name="connsiteY104" fmla="*/ 2526859 h 3307417"/>
                      <a:gd name="connsiteX105" fmla="*/ 1483618 w 2015889"/>
                      <a:gd name="connsiteY105" fmla="*/ 2424678 h 3307417"/>
                      <a:gd name="connsiteX106" fmla="*/ 1403327 w 2015889"/>
                      <a:gd name="connsiteY106" fmla="*/ 2402782 h 3307417"/>
                      <a:gd name="connsiteX107" fmla="*/ 1337635 w 2015889"/>
                      <a:gd name="connsiteY107" fmla="*/ 2278705 h 3307417"/>
                      <a:gd name="connsiteX108" fmla="*/ 1264643 w 2015889"/>
                      <a:gd name="connsiteY108" fmla="*/ 2205718 h 3307417"/>
                      <a:gd name="connsiteX109" fmla="*/ 1045669 w 2015889"/>
                      <a:gd name="connsiteY109" fmla="*/ 2556054 h 3307417"/>
                      <a:gd name="connsiteX110" fmla="*/ 1096763 w 2015889"/>
                      <a:gd name="connsiteY110" fmla="*/ 2665534 h 3307417"/>
                      <a:gd name="connsiteX111" fmla="*/ 1133259 w 2015889"/>
                      <a:gd name="connsiteY111" fmla="*/ 2855299 h 3307417"/>
                      <a:gd name="connsiteX112" fmla="*/ 1089464 w 2015889"/>
                      <a:gd name="connsiteY112" fmla="*/ 2899091 h 3307417"/>
                      <a:gd name="connsiteX113" fmla="*/ 1045669 w 2015889"/>
                      <a:gd name="connsiteY113" fmla="*/ 2731222 h 3307417"/>
                      <a:gd name="connsiteX114" fmla="*/ 987276 w 2015889"/>
                      <a:gd name="connsiteY114" fmla="*/ 2614443 h 3307417"/>
                      <a:gd name="connsiteX115" fmla="*/ 1031071 w 2015889"/>
                      <a:gd name="connsiteY115" fmla="*/ 2497665 h 3307417"/>
                      <a:gd name="connsiteX116" fmla="*/ 1191652 w 2015889"/>
                      <a:gd name="connsiteY116" fmla="*/ 2242212 h 3307417"/>
                      <a:gd name="connsiteX117" fmla="*/ 1220849 w 2015889"/>
                      <a:gd name="connsiteY117" fmla="*/ 2154628 h 3307417"/>
                      <a:gd name="connsiteX118" fmla="*/ 1067567 w 2015889"/>
                      <a:gd name="connsiteY118" fmla="*/ 1913772 h 3307417"/>
                      <a:gd name="connsiteX119" fmla="*/ 1009173 w 2015889"/>
                      <a:gd name="connsiteY119" fmla="*/ 2001356 h 3307417"/>
                      <a:gd name="connsiteX120" fmla="*/ 950780 w 2015889"/>
                      <a:gd name="connsiteY120" fmla="*/ 2118135 h 3307417"/>
                      <a:gd name="connsiteX121" fmla="*/ 950780 w 2015889"/>
                      <a:gd name="connsiteY121" fmla="*/ 2227614 h 3307417"/>
                      <a:gd name="connsiteX122" fmla="*/ 892387 w 2015889"/>
                      <a:gd name="connsiteY122" fmla="*/ 2402782 h 3307417"/>
                      <a:gd name="connsiteX123" fmla="*/ 863191 w 2015889"/>
                      <a:gd name="connsiteY123" fmla="*/ 2534158 h 3307417"/>
                      <a:gd name="connsiteX124" fmla="*/ 921584 w 2015889"/>
                      <a:gd name="connsiteY124" fmla="*/ 2760416 h 3307417"/>
                      <a:gd name="connsiteX125" fmla="*/ 1009173 w 2015889"/>
                      <a:gd name="connsiteY125" fmla="*/ 2913688 h 3307417"/>
                      <a:gd name="connsiteX126" fmla="*/ 1125960 w 2015889"/>
                      <a:gd name="connsiteY126" fmla="*/ 3023168 h 3307417"/>
                      <a:gd name="connsiteX127" fmla="*/ 1250045 w 2015889"/>
                      <a:gd name="connsiteY127" fmla="*/ 3183738 h 3307417"/>
                      <a:gd name="connsiteX128" fmla="*/ 1476319 w 2015889"/>
                      <a:gd name="connsiteY128" fmla="*/ 3256725 h 3307417"/>
                      <a:gd name="connsiteX129" fmla="*/ 1301139 w 2015889"/>
                      <a:gd name="connsiteY129" fmla="*/ 3242128 h 3307417"/>
                      <a:gd name="connsiteX130" fmla="*/ 1235447 w 2015889"/>
                      <a:gd name="connsiteY130" fmla="*/ 3278621 h 3307417"/>
                      <a:gd name="connsiteX131" fmla="*/ 1191652 w 2015889"/>
                      <a:gd name="connsiteY131" fmla="*/ 3183738 h 3307417"/>
                      <a:gd name="connsiteX132" fmla="*/ 1052968 w 2015889"/>
                      <a:gd name="connsiteY132" fmla="*/ 2979376 h 3307417"/>
                      <a:gd name="connsiteX133" fmla="*/ 943481 w 2015889"/>
                      <a:gd name="connsiteY133" fmla="*/ 2899091 h 3307417"/>
                      <a:gd name="connsiteX134" fmla="*/ 943481 w 2015889"/>
                      <a:gd name="connsiteY134" fmla="*/ 3118051 h 3307417"/>
                      <a:gd name="connsiteX135" fmla="*/ 1009173 w 2015889"/>
                      <a:gd name="connsiteY135" fmla="*/ 3293218 h 3307417"/>
                      <a:gd name="connsiteX136" fmla="*/ 958079 w 2015889"/>
                      <a:gd name="connsiteY136" fmla="*/ 3278621 h 3307417"/>
                      <a:gd name="connsiteX137" fmla="*/ 936182 w 2015889"/>
                      <a:gd name="connsiteY137" fmla="*/ 3132648 h 3307417"/>
                      <a:gd name="connsiteX138" fmla="*/ 906985 w 2015889"/>
                      <a:gd name="connsiteY138" fmla="*/ 2869896 h 3307417"/>
                      <a:gd name="connsiteX139" fmla="*/ 848592 w 2015889"/>
                      <a:gd name="connsiteY139" fmla="*/ 2658235 h 3307417"/>
                      <a:gd name="connsiteX140" fmla="*/ 804798 w 2015889"/>
                      <a:gd name="connsiteY140" fmla="*/ 2556054 h 3307417"/>
                      <a:gd name="connsiteX141" fmla="*/ 812097 w 2015889"/>
                      <a:gd name="connsiteY141" fmla="*/ 2410081 h 3307417"/>
                      <a:gd name="connsiteX142" fmla="*/ 899686 w 2015889"/>
                      <a:gd name="connsiteY142" fmla="*/ 2161927 h 3307417"/>
                      <a:gd name="connsiteX143" fmla="*/ 914285 w 2015889"/>
                      <a:gd name="connsiteY143" fmla="*/ 2030551 h 3307417"/>
                      <a:gd name="connsiteX144" fmla="*/ 885088 w 2015889"/>
                      <a:gd name="connsiteY144" fmla="*/ 1972161 h 3307417"/>
                      <a:gd name="connsiteX145" fmla="*/ 848592 w 2015889"/>
                      <a:gd name="connsiteY145" fmla="*/ 1964863 h 3307417"/>
                      <a:gd name="connsiteX146" fmla="*/ 819396 w 2015889"/>
                      <a:gd name="connsiteY146" fmla="*/ 2052447 h 3307417"/>
                      <a:gd name="connsiteX147" fmla="*/ 797498 w 2015889"/>
                      <a:gd name="connsiteY147" fmla="*/ 2227614 h 3307417"/>
                      <a:gd name="connsiteX148" fmla="*/ 804798 w 2015889"/>
                      <a:gd name="connsiteY148" fmla="*/ 2307900 h 3307417"/>
                      <a:gd name="connsiteX149" fmla="*/ 775601 w 2015889"/>
                      <a:gd name="connsiteY149" fmla="*/ 2322497 h 3307417"/>
                      <a:gd name="connsiteX150" fmla="*/ 775601 w 2015889"/>
                      <a:gd name="connsiteY150" fmla="*/ 2410081 h 3307417"/>
                      <a:gd name="connsiteX151" fmla="*/ 731806 w 2015889"/>
                      <a:gd name="connsiteY151" fmla="*/ 2461171 h 3307417"/>
                      <a:gd name="connsiteX152" fmla="*/ 731806 w 2015889"/>
                      <a:gd name="connsiteY152" fmla="*/ 2556054 h 3307417"/>
                      <a:gd name="connsiteX153" fmla="*/ 739105 w 2015889"/>
                      <a:gd name="connsiteY153" fmla="*/ 2607145 h 3307417"/>
                      <a:gd name="connsiteX154" fmla="*/ 702610 w 2015889"/>
                      <a:gd name="connsiteY154" fmla="*/ 2446574 h 3307417"/>
                      <a:gd name="connsiteX155" fmla="*/ 753704 w 2015889"/>
                      <a:gd name="connsiteY155" fmla="*/ 2329796 h 3307417"/>
                      <a:gd name="connsiteX156" fmla="*/ 709909 w 2015889"/>
                      <a:gd name="connsiteY156" fmla="*/ 2213017 h 3307417"/>
                      <a:gd name="connsiteX157" fmla="*/ 644216 w 2015889"/>
                      <a:gd name="connsiteY157" fmla="*/ 2191121 h 3307417"/>
                      <a:gd name="connsiteX158" fmla="*/ 702610 w 2015889"/>
                      <a:gd name="connsiteY158" fmla="*/ 2154628 h 3307417"/>
                      <a:gd name="connsiteX159" fmla="*/ 688011 w 2015889"/>
                      <a:gd name="connsiteY159" fmla="*/ 2081641 h 3307417"/>
                      <a:gd name="connsiteX160" fmla="*/ 498234 w 2015889"/>
                      <a:gd name="connsiteY160" fmla="*/ 2198420 h 3307417"/>
                      <a:gd name="connsiteX161" fmla="*/ 469037 w 2015889"/>
                      <a:gd name="connsiteY161" fmla="*/ 2154628 h 3307417"/>
                      <a:gd name="connsiteX162" fmla="*/ 629618 w 2015889"/>
                      <a:gd name="connsiteY162" fmla="*/ 2081641 h 3307417"/>
                      <a:gd name="connsiteX163" fmla="*/ 476336 w 2015889"/>
                      <a:gd name="connsiteY163" fmla="*/ 1884578 h 3307417"/>
                      <a:gd name="connsiteX164" fmla="*/ 658815 w 2015889"/>
                      <a:gd name="connsiteY164" fmla="*/ 2023252 h 3307417"/>
                      <a:gd name="connsiteX165" fmla="*/ 731806 w 2015889"/>
                      <a:gd name="connsiteY165" fmla="*/ 1986759 h 3307417"/>
                      <a:gd name="connsiteX166" fmla="*/ 782900 w 2015889"/>
                      <a:gd name="connsiteY166" fmla="*/ 1811591 h 3307417"/>
                      <a:gd name="connsiteX167" fmla="*/ 724507 w 2015889"/>
                      <a:gd name="connsiteY167" fmla="*/ 1687514 h 3307417"/>
                      <a:gd name="connsiteX168" fmla="*/ 600422 w 2015889"/>
                      <a:gd name="connsiteY168" fmla="*/ 1658319 h 3307417"/>
                      <a:gd name="connsiteX169" fmla="*/ 622319 w 2015889"/>
                      <a:gd name="connsiteY169" fmla="*/ 1563437 h 3307417"/>
                      <a:gd name="connsiteX170" fmla="*/ 607721 w 2015889"/>
                      <a:gd name="connsiteY170" fmla="*/ 1461256 h 3307417"/>
                      <a:gd name="connsiteX171" fmla="*/ 534729 w 2015889"/>
                      <a:gd name="connsiteY171" fmla="*/ 1453957 h 3307417"/>
                      <a:gd name="connsiteX172" fmla="*/ 461738 w 2015889"/>
                      <a:gd name="connsiteY172" fmla="*/ 1497749 h 3307417"/>
                      <a:gd name="connsiteX173" fmla="*/ 359550 w 2015889"/>
                      <a:gd name="connsiteY173" fmla="*/ 1497749 h 3307417"/>
                      <a:gd name="connsiteX174" fmla="*/ 264661 w 2015889"/>
                      <a:gd name="connsiteY174" fmla="*/ 1534242 h 3307417"/>
                      <a:gd name="connsiteX175" fmla="*/ 155174 w 2015889"/>
                      <a:gd name="connsiteY175" fmla="*/ 1512346 h 3307417"/>
                      <a:gd name="connsiteX176" fmla="*/ 96781 w 2015889"/>
                      <a:gd name="connsiteY176" fmla="*/ 1483152 h 3307417"/>
                      <a:gd name="connsiteX177" fmla="*/ 1892 w 2015889"/>
                      <a:gd name="connsiteY177" fmla="*/ 1519645 h 3307417"/>
                      <a:gd name="connsiteX178" fmla="*/ 31088 w 2015889"/>
                      <a:gd name="connsiteY178" fmla="*/ 1410165 h 3307417"/>
                      <a:gd name="connsiteX179" fmla="*/ 1892 w 2015889"/>
                      <a:gd name="connsiteY179" fmla="*/ 1359074 h 3307417"/>
                      <a:gd name="connsiteX180" fmla="*/ 74883 w 2015889"/>
                      <a:gd name="connsiteY180" fmla="*/ 1366373 h 3307417"/>
                      <a:gd name="connsiteX181" fmla="*/ 177071 w 2015889"/>
                      <a:gd name="connsiteY181" fmla="*/ 1256893 h 3307417"/>
                      <a:gd name="connsiteX182" fmla="*/ 169772 w 2015889"/>
                      <a:gd name="connsiteY182" fmla="*/ 1359074 h 3307417"/>
                      <a:gd name="connsiteX183" fmla="*/ 125977 w 2015889"/>
                      <a:gd name="connsiteY183" fmla="*/ 1432061 h 3307417"/>
                      <a:gd name="connsiteX184" fmla="*/ 184370 w 2015889"/>
                      <a:gd name="connsiteY184" fmla="*/ 1468554 h 3307417"/>
                      <a:gd name="connsiteX185" fmla="*/ 279259 w 2015889"/>
                      <a:gd name="connsiteY185" fmla="*/ 1468554 h 3307417"/>
                      <a:gd name="connsiteX186" fmla="*/ 359550 w 2015889"/>
                      <a:gd name="connsiteY186" fmla="*/ 1446658 h 3307417"/>
                      <a:gd name="connsiteX187" fmla="*/ 512832 w 2015889"/>
                      <a:gd name="connsiteY187" fmla="*/ 1402866 h 3307417"/>
                      <a:gd name="connsiteX188" fmla="*/ 585823 w 2015889"/>
                      <a:gd name="connsiteY188" fmla="*/ 1359074 h 3307417"/>
                      <a:gd name="connsiteX189" fmla="*/ 527430 w 2015889"/>
                      <a:gd name="connsiteY189" fmla="*/ 1293386 h 3307417"/>
                      <a:gd name="connsiteX190" fmla="*/ 432541 w 2015889"/>
                      <a:gd name="connsiteY190" fmla="*/ 1213101 h 3307417"/>
                      <a:gd name="connsiteX191" fmla="*/ 301157 w 2015889"/>
                      <a:gd name="connsiteY191" fmla="*/ 1154712 h 3307417"/>
                      <a:gd name="connsiteX192" fmla="*/ 308456 w 2015889"/>
                      <a:gd name="connsiteY192" fmla="*/ 1089024 h 3307417"/>
                      <a:gd name="connsiteX193" fmla="*/ 220866 w 2015889"/>
                      <a:gd name="connsiteY193" fmla="*/ 972246 h 3307417"/>
                      <a:gd name="connsiteX194" fmla="*/ 169772 w 2015889"/>
                      <a:gd name="connsiteY194" fmla="*/ 833571 h 3307417"/>
                      <a:gd name="connsiteX195" fmla="*/ 162473 w 2015889"/>
                      <a:gd name="connsiteY195" fmla="*/ 745987 h 3307417"/>
                      <a:gd name="connsiteX196" fmla="*/ 235464 w 2015889"/>
                      <a:gd name="connsiteY196" fmla="*/ 614611 h 3307417"/>
                      <a:gd name="connsiteX197" fmla="*/ 330353 w 2015889"/>
                      <a:gd name="connsiteY197" fmla="*/ 417548 h 3307417"/>
                      <a:gd name="connsiteX198" fmla="*/ 264661 w 2015889"/>
                      <a:gd name="connsiteY198" fmla="*/ 629209 h 3307417"/>
                      <a:gd name="connsiteX199" fmla="*/ 213567 w 2015889"/>
                      <a:gd name="connsiteY199" fmla="*/ 804376 h 3307417"/>
                      <a:gd name="connsiteX200" fmla="*/ 264661 w 2015889"/>
                      <a:gd name="connsiteY200" fmla="*/ 950350 h 3307417"/>
                      <a:gd name="connsiteX201" fmla="*/ 483635 w 2015889"/>
                      <a:gd name="connsiteY201" fmla="*/ 1176608 h 3307417"/>
                      <a:gd name="connsiteX202" fmla="*/ 607721 w 2015889"/>
                      <a:gd name="connsiteY202" fmla="*/ 1256893 h 3307417"/>
                      <a:gd name="connsiteX203" fmla="*/ 636917 w 2015889"/>
                      <a:gd name="connsiteY203" fmla="*/ 1278789 h 3307417"/>
                      <a:gd name="connsiteX204" fmla="*/ 615020 w 2015889"/>
                      <a:gd name="connsiteY204" fmla="*/ 1110920 h 3307417"/>
                      <a:gd name="connsiteX205" fmla="*/ 585823 w 2015889"/>
                      <a:gd name="connsiteY205" fmla="*/ 1052531 h 3307417"/>
                      <a:gd name="connsiteX206" fmla="*/ 469037 w 2015889"/>
                      <a:gd name="connsiteY206" fmla="*/ 1016038 h 3307417"/>
                      <a:gd name="connsiteX207" fmla="*/ 512832 w 2015889"/>
                      <a:gd name="connsiteY207" fmla="*/ 950350 h 3307417"/>
                      <a:gd name="connsiteX208" fmla="*/ 483635 w 2015889"/>
                      <a:gd name="connsiteY208" fmla="*/ 906558 h 3307417"/>
                      <a:gd name="connsiteX209" fmla="*/ 301157 w 2015889"/>
                      <a:gd name="connsiteY209" fmla="*/ 818974 h 3307417"/>
                      <a:gd name="connsiteX210" fmla="*/ 366849 w 2015889"/>
                      <a:gd name="connsiteY210" fmla="*/ 818974 h 3307417"/>
                      <a:gd name="connsiteX211" fmla="*/ 425242 w 2015889"/>
                      <a:gd name="connsiteY211" fmla="*/ 636507 h 3307417"/>
                      <a:gd name="connsiteX212" fmla="*/ 469037 w 2015889"/>
                      <a:gd name="connsiteY212" fmla="*/ 833571 h 3307417"/>
                      <a:gd name="connsiteX213" fmla="*/ 483635 w 2015889"/>
                      <a:gd name="connsiteY213" fmla="*/ 556222 h 3307417"/>
                      <a:gd name="connsiteX214" fmla="*/ 388746 w 2015889"/>
                      <a:gd name="connsiteY214" fmla="*/ 322665 h 3307417"/>
                      <a:gd name="connsiteX215" fmla="*/ 483635 w 2015889"/>
                      <a:gd name="connsiteY215" fmla="*/ 468638 h 3307417"/>
                      <a:gd name="connsiteX216" fmla="*/ 542028 w 2015889"/>
                      <a:gd name="connsiteY216" fmla="*/ 709494 h 3307417"/>
                      <a:gd name="connsiteX217" fmla="*/ 520131 w 2015889"/>
                      <a:gd name="connsiteY217" fmla="*/ 804376 h 3307417"/>
                      <a:gd name="connsiteX218" fmla="*/ 578524 w 2015889"/>
                      <a:gd name="connsiteY218" fmla="*/ 928454 h 3307417"/>
                      <a:gd name="connsiteX219" fmla="*/ 688011 w 2015889"/>
                      <a:gd name="connsiteY219" fmla="*/ 1001440 h 3307417"/>
                      <a:gd name="connsiteX220" fmla="*/ 731806 w 2015889"/>
                      <a:gd name="connsiteY220" fmla="*/ 877363 h 3307417"/>
                      <a:gd name="connsiteX221" fmla="*/ 797498 w 2015889"/>
                      <a:gd name="connsiteY221" fmla="*/ 775182 h 3307417"/>
                      <a:gd name="connsiteX222" fmla="*/ 848592 w 2015889"/>
                      <a:gd name="connsiteY222" fmla="*/ 658403 h 3307417"/>
                      <a:gd name="connsiteX223" fmla="*/ 775601 w 2015889"/>
                      <a:gd name="connsiteY223" fmla="*/ 468638 h 3307417"/>
                      <a:gd name="connsiteX224" fmla="*/ 739105 w 2015889"/>
                      <a:gd name="connsiteY224" fmla="*/ 183991 h 3307417"/>
                      <a:gd name="connsiteX225" fmla="*/ 782900 w 2015889"/>
                      <a:gd name="connsiteY225" fmla="*/ 30719 h 3307417"/>
                      <a:gd name="connsiteX226" fmla="*/ 782900 w 2015889"/>
                      <a:gd name="connsiteY226" fmla="*/ 16122 h 3307417"/>
                      <a:gd name="connsiteX227" fmla="*/ 790199 w 2015889"/>
                      <a:gd name="connsiteY227" fmla="*/ 213185 h 33074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</a:cxnLst>
                    <a:rect l="l" t="t" r="r" b="b"/>
                    <a:pathLst>
                      <a:path w="2015889" h="3307417">
                        <a:moveTo>
                          <a:pt x="746404" y="74511"/>
                        </a:moveTo>
                        <a:cubicBezTo>
                          <a:pt x="765260" y="34368"/>
                          <a:pt x="784116" y="-5775"/>
                          <a:pt x="790199" y="1524"/>
                        </a:cubicBezTo>
                        <a:cubicBezTo>
                          <a:pt x="796282" y="8823"/>
                          <a:pt x="781684" y="65996"/>
                          <a:pt x="782900" y="118303"/>
                        </a:cubicBezTo>
                        <a:cubicBezTo>
                          <a:pt x="784116" y="170610"/>
                          <a:pt x="788982" y="246029"/>
                          <a:pt x="797498" y="315366"/>
                        </a:cubicBezTo>
                        <a:cubicBezTo>
                          <a:pt x="806014" y="384703"/>
                          <a:pt x="816963" y="485668"/>
                          <a:pt x="833994" y="534326"/>
                        </a:cubicBezTo>
                        <a:cubicBezTo>
                          <a:pt x="851025" y="582984"/>
                          <a:pt x="881438" y="590283"/>
                          <a:pt x="899686" y="607313"/>
                        </a:cubicBezTo>
                        <a:cubicBezTo>
                          <a:pt x="917934" y="624343"/>
                          <a:pt x="910635" y="642589"/>
                          <a:pt x="943481" y="636507"/>
                        </a:cubicBezTo>
                        <a:cubicBezTo>
                          <a:pt x="976327" y="630425"/>
                          <a:pt x="1052968" y="595148"/>
                          <a:pt x="1096763" y="570819"/>
                        </a:cubicBezTo>
                        <a:cubicBezTo>
                          <a:pt x="1140558" y="546490"/>
                          <a:pt x="1170971" y="512430"/>
                          <a:pt x="1206250" y="490534"/>
                        </a:cubicBezTo>
                        <a:cubicBezTo>
                          <a:pt x="1241529" y="468638"/>
                          <a:pt x="1314521" y="427280"/>
                          <a:pt x="1308438" y="439444"/>
                        </a:cubicBezTo>
                        <a:cubicBezTo>
                          <a:pt x="1302356" y="451609"/>
                          <a:pt x="1212333" y="529461"/>
                          <a:pt x="1169755" y="563521"/>
                        </a:cubicBezTo>
                        <a:cubicBezTo>
                          <a:pt x="1127177" y="597581"/>
                          <a:pt x="1089464" y="621910"/>
                          <a:pt x="1052968" y="643806"/>
                        </a:cubicBezTo>
                        <a:cubicBezTo>
                          <a:pt x="1016472" y="665702"/>
                          <a:pt x="981193" y="673001"/>
                          <a:pt x="950780" y="694897"/>
                        </a:cubicBezTo>
                        <a:cubicBezTo>
                          <a:pt x="920367" y="716793"/>
                          <a:pt x="894820" y="752070"/>
                          <a:pt x="870490" y="775182"/>
                        </a:cubicBezTo>
                        <a:cubicBezTo>
                          <a:pt x="846160" y="798294"/>
                          <a:pt x="816963" y="806809"/>
                          <a:pt x="804798" y="833571"/>
                        </a:cubicBezTo>
                        <a:cubicBezTo>
                          <a:pt x="792633" y="860333"/>
                          <a:pt x="807230" y="900475"/>
                          <a:pt x="797498" y="935752"/>
                        </a:cubicBezTo>
                        <a:cubicBezTo>
                          <a:pt x="787766" y="971029"/>
                          <a:pt x="745187" y="1005089"/>
                          <a:pt x="746404" y="1045232"/>
                        </a:cubicBezTo>
                        <a:cubicBezTo>
                          <a:pt x="747621" y="1085375"/>
                          <a:pt x="791416" y="1141331"/>
                          <a:pt x="804798" y="1176608"/>
                        </a:cubicBezTo>
                        <a:cubicBezTo>
                          <a:pt x="818180" y="1211885"/>
                          <a:pt x="813313" y="1241079"/>
                          <a:pt x="826695" y="1256893"/>
                        </a:cubicBezTo>
                        <a:cubicBezTo>
                          <a:pt x="840077" y="1272707"/>
                          <a:pt x="860758" y="1272706"/>
                          <a:pt x="885088" y="1271490"/>
                        </a:cubicBezTo>
                        <a:cubicBezTo>
                          <a:pt x="909418" y="1270274"/>
                          <a:pt x="953214" y="1266625"/>
                          <a:pt x="972678" y="1249595"/>
                        </a:cubicBezTo>
                        <a:cubicBezTo>
                          <a:pt x="992142" y="1232565"/>
                          <a:pt x="997008" y="1203369"/>
                          <a:pt x="1001874" y="1169309"/>
                        </a:cubicBezTo>
                        <a:cubicBezTo>
                          <a:pt x="1006740" y="1135249"/>
                          <a:pt x="1000658" y="1085374"/>
                          <a:pt x="1001874" y="1045232"/>
                        </a:cubicBezTo>
                        <a:cubicBezTo>
                          <a:pt x="1003090" y="1005090"/>
                          <a:pt x="1010389" y="966164"/>
                          <a:pt x="1009173" y="928454"/>
                        </a:cubicBezTo>
                        <a:cubicBezTo>
                          <a:pt x="1007957" y="890744"/>
                          <a:pt x="995792" y="848169"/>
                          <a:pt x="994575" y="818974"/>
                        </a:cubicBezTo>
                        <a:cubicBezTo>
                          <a:pt x="993359" y="789779"/>
                          <a:pt x="994575" y="780048"/>
                          <a:pt x="1001874" y="753286"/>
                        </a:cubicBezTo>
                        <a:cubicBezTo>
                          <a:pt x="1009173" y="726524"/>
                          <a:pt x="1029854" y="652321"/>
                          <a:pt x="1038370" y="658403"/>
                        </a:cubicBezTo>
                        <a:cubicBezTo>
                          <a:pt x="1046886" y="664485"/>
                          <a:pt x="1045669" y="741121"/>
                          <a:pt x="1052968" y="789779"/>
                        </a:cubicBezTo>
                        <a:cubicBezTo>
                          <a:pt x="1060267" y="838437"/>
                          <a:pt x="1077299" y="904125"/>
                          <a:pt x="1082165" y="950350"/>
                        </a:cubicBezTo>
                        <a:cubicBezTo>
                          <a:pt x="1087031" y="996575"/>
                          <a:pt x="1074866" y="1034284"/>
                          <a:pt x="1082165" y="1067128"/>
                        </a:cubicBezTo>
                        <a:cubicBezTo>
                          <a:pt x="1089464" y="1099972"/>
                          <a:pt x="1104063" y="1131599"/>
                          <a:pt x="1125960" y="1147413"/>
                        </a:cubicBezTo>
                        <a:cubicBezTo>
                          <a:pt x="1147857" y="1163227"/>
                          <a:pt x="1181920" y="1166877"/>
                          <a:pt x="1213549" y="1162011"/>
                        </a:cubicBezTo>
                        <a:cubicBezTo>
                          <a:pt x="1245178" y="1157145"/>
                          <a:pt x="1281674" y="1148630"/>
                          <a:pt x="1315737" y="1118219"/>
                        </a:cubicBezTo>
                        <a:cubicBezTo>
                          <a:pt x="1349800" y="1087808"/>
                          <a:pt x="1393595" y="1026985"/>
                          <a:pt x="1417925" y="979544"/>
                        </a:cubicBezTo>
                        <a:cubicBezTo>
                          <a:pt x="1442255" y="932103"/>
                          <a:pt x="1450771" y="866415"/>
                          <a:pt x="1461720" y="833571"/>
                        </a:cubicBezTo>
                        <a:cubicBezTo>
                          <a:pt x="1472669" y="800727"/>
                          <a:pt x="1464154" y="800727"/>
                          <a:pt x="1483618" y="782480"/>
                        </a:cubicBezTo>
                        <a:cubicBezTo>
                          <a:pt x="1503082" y="764233"/>
                          <a:pt x="1554177" y="742337"/>
                          <a:pt x="1578507" y="724091"/>
                        </a:cubicBezTo>
                        <a:cubicBezTo>
                          <a:pt x="1602837" y="705845"/>
                          <a:pt x="1629601" y="673001"/>
                          <a:pt x="1629601" y="673001"/>
                        </a:cubicBezTo>
                        <a:cubicBezTo>
                          <a:pt x="1649065" y="653538"/>
                          <a:pt x="1673396" y="630425"/>
                          <a:pt x="1695293" y="607313"/>
                        </a:cubicBezTo>
                        <a:cubicBezTo>
                          <a:pt x="1717190" y="584201"/>
                          <a:pt x="1733005" y="552573"/>
                          <a:pt x="1760985" y="534326"/>
                        </a:cubicBezTo>
                        <a:cubicBezTo>
                          <a:pt x="1788965" y="516079"/>
                          <a:pt x="1854657" y="491751"/>
                          <a:pt x="1863173" y="497833"/>
                        </a:cubicBezTo>
                        <a:cubicBezTo>
                          <a:pt x="1871689" y="503915"/>
                          <a:pt x="1831543" y="548923"/>
                          <a:pt x="1812079" y="570819"/>
                        </a:cubicBezTo>
                        <a:cubicBezTo>
                          <a:pt x="1792615" y="592715"/>
                          <a:pt x="1790182" y="592716"/>
                          <a:pt x="1746387" y="629209"/>
                        </a:cubicBezTo>
                        <a:cubicBezTo>
                          <a:pt x="1702592" y="665702"/>
                          <a:pt x="1591888" y="742338"/>
                          <a:pt x="1549310" y="789779"/>
                        </a:cubicBezTo>
                        <a:cubicBezTo>
                          <a:pt x="1506732" y="837220"/>
                          <a:pt x="1517680" y="862765"/>
                          <a:pt x="1490917" y="913856"/>
                        </a:cubicBezTo>
                        <a:cubicBezTo>
                          <a:pt x="1464154" y="964947"/>
                          <a:pt x="1411843" y="1056180"/>
                          <a:pt x="1388729" y="1096323"/>
                        </a:cubicBezTo>
                        <a:cubicBezTo>
                          <a:pt x="1365615" y="1136466"/>
                          <a:pt x="1336418" y="1152279"/>
                          <a:pt x="1352233" y="1154712"/>
                        </a:cubicBezTo>
                        <a:cubicBezTo>
                          <a:pt x="1368048" y="1157145"/>
                          <a:pt x="1444689" y="1113353"/>
                          <a:pt x="1483618" y="1110920"/>
                        </a:cubicBezTo>
                        <a:cubicBezTo>
                          <a:pt x="1522547" y="1108487"/>
                          <a:pt x="1549310" y="1130384"/>
                          <a:pt x="1585806" y="1140115"/>
                        </a:cubicBezTo>
                        <a:cubicBezTo>
                          <a:pt x="1622302" y="1149846"/>
                          <a:pt x="1702592" y="1169309"/>
                          <a:pt x="1702592" y="1169309"/>
                        </a:cubicBezTo>
                        <a:cubicBezTo>
                          <a:pt x="1741521" y="1179040"/>
                          <a:pt x="1802347" y="1183907"/>
                          <a:pt x="1819378" y="1198504"/>
                        </a:cubicBezTo>
                        <a:cubicBezTo>
                          <a:pt x="1836409" y="1213101"/>
                          <a:pt x="1812079" y="1245945"/>
                          <a:pt x="1804780" y="1256893"/>
                        </a:cubicBezTo>
                        <a:cubicBezTo>
                          <a:pt x="1797481" y="1267841"/>
                          <a:pt x="1803563" y="1273924"/>
                          <a:pt x="1775583" y="1264192"/>
                        </a:cubicBezTo>
                        <a:cubicBezTo>
                          <a:pt x="1747603" y="1254461"/>
                          <a:pt x="1683128" y="1215534"/>
                          <a:pt x="1636900" y="1198504"/>
                        </a:cubicBezTo>
                        <a:cubicBezTo>
                          <a:pt x="1590672" y="1181474"/>
                          <a:pt x="1555393" y="1163227"/>
                          <a:pt x="1498216" y="1162011"/>
                        </a:cubicBezTo>
                        <a:cubicBezTo>
                          <a:pt x="1441039" y="1160795"/>
                          <a:pt x="1344934" y="1168093"/>
                          <a:pt x="1293840" y="1191205"/>
                        </a:cubicBezTo>
                        <a:cubicBezTo>
                          <a:pt x="1242746" y="1214317"/>
                          <a:pt x="1191652" y="1300685"/>
                          <a:pt x="1191652" y="1300685"/>
                        </a:cubicBezTo>
                        <a:cubicBezTo>
                          <a:pt x="1160022" y="1334745"/>
                          <a:pt x="1118660" y="1363941"/>
                          <a:pt x="1104062" y="1395568"/>
                        </a:cubicBezTo>
                        <a:cubicBezTo>
                          <a:pt x="1089464" y="1427196"/>
                          <a:pt x="1101629" y="1452740"/>
                          <a:pt x="1104062" y="1490450"/>
                        </a:cubicBezTo>
                        <a:cubicBezTo>
                          <a:pt x="1106495" y="1528160"/>
                          <a:pt x="1106496" y="1592631"/>
                          <a:pt x="1118661" y="1621826"/>
                        </a:cubicBezTo>
                        <a:cubicBezTo>
                          <a:pt x="1130826" y="1651021"/>
                          <a:pt x="1152724" y="1646155"/>
                          <a:pt x="1177054" y="1665618"/>
                        </a:cubicBezTo>
                        <a:cubicBezTo>
                          <a:pt x="1201384" y="1685081"/>
                          <a:pt x="1234230" y="1725223"/>
                          <a:pt x="1264643" y="1738604"/>
                        </a:cubicBezTo>
                        <a:cubicBezTo>
                          <a:pt x="1295056" y="1751985"/>
                          <a:pt x="1332769" y="1739821"/>
                          <a:pt x="1359532" y="1745903"/>
                        </a:cubicBezTo>
                        <a:cubicBezTo>
                          <a:pt x="1386295" y="1751985"/>
                          <a:pt x="1391162" y="1771449"/>
                          <a:pt x="1425225" y="1775098"/>
                        </a:cubicBezTo>
                        <a:cubicBezTo>
                          <a:pt x="1459288" y="1778747"/>
                          <a:pt x="1528629" y="1760500"/>
                          <a:pt x="1563908" y="1767799"/>
                        </a:cubicBezTo>
                        <a:cubicBezTo>
                          <a:pt x="1599187" y="1775098"/>
                          <a:pt x="1617436" y="1809159"/>
                          <a:pt x="1636900" y="1818890"/>
                        </a:cubicBezTo>
                        <a:cubicBezTo>
                          <a:pt x="1656364" y="1828621"/>
                          <a:pt x="1666097" y="1837136"/>
                          <a:pt x="1680695" y="1826188"/>
                        </a:cubicBezTo>
                        <a:cubicBezTo>
                          <a:pt x="1695293" y="1815240"/>
                          <a:pt x="1708674" y="1762934"/>
                          <a:pt x="1724489" y="1753202"/>
                        </a:cubicBezTo>
                        <a:cubicBezTo>
                          <a:pt x="1740304" y="1743470"/>
                          <a:pt x="1759768" y="1764150"/>
                          <a:pt x="1775583" y="1767799"/>
                        </a:cubicBezTo>
                        <a:cubicBezTo>
                          <a:pt x="1791398" y="1771448"/>
                          <a:pt x="1805996" y="1777531"/>
                          <a:pt x="1819378" y="1775098"/>
                        </a:cubicBezTo>
                        <a:cubicBezTo>
                          <a:pt x="1832760" y="1772665"/>
                          <a:pt x="1846142" y="1741038"/>
                          <a:pt x="1855874" y="1753202"/>
                        </a:cubicBezTo>
                        <a:cubicBezTo>
                          <a:pt x="1865606" y="1765366"/>
                          <a:pt x="1857090" y="1827405"/>
                          <a:pt x="1877771" y="1848084"/>
                        </a:cubicBezTo>
                        <a:cubicBezTo>
                          <a:pt x="1898452" y="1868764"/>
                          <a:pt x="1958062" y="1867547"/>
                          <a:pt x="1979959" y="1877279"/>
                        </a:cubicBezTo>
                        <a:cubicBezTo>
                          <a:pt x="2001856" y="1887011"/>
                          <a:pt x="2028620" y="1904041"/>
                          <a:pt x="2009156" y="1906474"/>
                        </a:cubicBezTo>
                        <a:cubicBezTo>
                          <a:pt x="1989692" y="1908907"/>
                          <a:pt x="1886287" y="1879712"/>
                          <a:pt x="1863173" y="1891876"/>
                        </a:cubicBezTo>
                        <a:cubicBezTo>
                          <a:pt x="1840059" y="1904040"/>
                          <a:pt x="1875338" y="1968512"/>
                          <a:pt x="1870472" y="1979460"/>
                        </a:cubicBezTo>
                        <a:cubicBezTo>
                          <a:pt x="1865606" y="1990408"/>
                          <a:pt x="1855874" y="1978243"/>
                          <a:pt x="1833977" y="1957564"/>
                        </a:cubicBezTo>
                        <a:cubicBezTo>
                          <a:pt x="1812080" y="1936885"/>
                          <a:pt x="1769501" y="1868764"/>
                          <a:pt x="1739088" y="1855383"/>
                        </a:cubicBezTo>
                        <a:cubicBezTo>
                          <a:pt x="1708675" y="1842002"/>
                          <a:pt x="1679478" y="1883361"/>
                          <a:pt x="1651498" y="1877279"/>
                        </a:cubicBezTo>
                        <a:cubicBezTo>
                          <a:pt x="1623518" y="1871197"/>
                          <a:pt x="1605270" y="1827405"/>
                          <a:pt x="1571207" y="1818890"/>
                        </a:cubicBezTo>
                        <a:cubicBezTo>
                          <a:pt x="1537144" y="1810375"/>
                          <a:pt x="1494566" y="1817673"/>
                          <a:pt x="1447122" y="1826188"/>
                        </a:cubicBezTo>
                        <a:cubicBezTo>
                          <a:pt x="1399678" y="1834703"/>
                          <a:pt x="1319387" y="1857816"/>
                          <a:pt x="1286541" y="1869980"/>
                        </a:cubicBezTo>
                        <a:cubicBezTo>
                          <a:pt x="1253695" y="1882144"/>
                          <a:pt x="1253695" y="1883361"/>
                          <a:pt x="1250045" y="1899175"/>
                        </a:cubicBezTo>
                        <a:cubicBezTo>
                          <a:pt x="1246395" y="1914989"/>
                          <a:pt x="1257344" y="1929586"/>
                          <a:pt x="1264643" y="1964863"/>
                        </a:cubicBezTo>
                        <a:cubicBezTo>
                          <a:pt x="1271942" y="2000140"/>
                          <a:pt x="1279242" y="2073126"/>
                          <a:pt x="1293840" y="2110836"/>
                        </a:cubicBezTo>
                        <a:cubicBezTo>
                          <a:pt x="1308438" y="2148546"/>
                          <a:pt x="1335202" y="2165576"/>
                          <a:pt x="1352233" y="2191121"/>
                        </a:cubicBezTo>
                        <a:cubicBezTo>
                          <a:pt x="1369264" y="2216666"/>
                          <a:pt x="1387512" y="2262892"/>
                          <a:pt x="1396028" y="2264108"/>
                        </a:cubicBezTo>
                        <a:cubicBezTo>
                          <a:pt x="1404544" y="2265324"/>
                          <a:pt x="1388729" y="2206935"/>
                          <a:pt x="1403327" y="2198420"/>
                        </a:cubicBezTo>
                        <a:cubicBezTo>
                          <a:pt x="1417925" y="2189905"/>
                          <a:pt x="1473886" y="2192338"/>
                          <a:pt x="1483618" y="2213017"/>
                        </a:cubicBezTo>
                        <a:cubicBezTo>
                          <a:pt x="1493350" y="2233697"/>
                          <a:pt x="1460504" y="2298168"/>
                          <a:pt x="1461720" y="2322497"/>
                        </a:cubicBezTo>
                        <a:cubicBezTo>
                          <a:pt x="1462936" y="2346826"/>
                          <a:pt x="1482401" y="2344393"/>
                          <a:pt x="1490917" y="2358990"/>
                        </a:cubicBezTo>
                        <a:cubicBezTo>
                          <a:pt x="1499433" y="2373587"/>
                          <a:pt x="1477535" y="2383319"/>
                          <a:pt x="1512814" y="2410081"/>
                        </a:cubicBezTo>
                        <a:cubicBezTo>
                          <a:pt x="1548093" y="2436843"/>
                          <a:pt x="1661230" y="2490366"/>
                          <a:pt x="1702592" y="2519561"/>
                        </a:cubicBezTo>
                        <a:cubicBezTo>
                          <a:pt x="1743954" y="2548756"/>
                          <a:pt x="1722056" y="2552405"/>
                          <a:pt x="1760985" y="2585249"/>
                        </a:cubicBezTo>
                        <a:cubicBezTo>
                          <a:pt x="1799914" y="2618093"/>
                          <a:pt x="1931298" y="2703243"/>
                          <a:pt x="1936164" y="2716624"/>
                        </a:cubicBezTo>
                        <a:cubicBezTo>
                          <a:pt x="1941030" y="2730005"/>
                          <a:pt x="1813296" y="2654586"/>
                          <a:pt x="1790182" y="2665534"/>
                        </a:cubicBezTo>
                        <a:cubicBezTo>
                          <a:pt x="1767068" y="2676482"/>
                          <a:pt x="1805997" y="2731221"/>
                          <a:pt x="1797481" y="2782312"/>
                        </a:cubicBezTo>
                        <a:cubicBezTo>
                          <a:pt x="1788965" y="2833403"/>
                          <a:pt x="1750037" y="2941666"/>
                          <a:pt x="1739088" y="2972077"/>
                        </a:cubicBezTo>
                        <a:cubicBezTo>
                          <a:pt x="1728139" y="3002488"/>
                          <a:pt x="1731789" y="2986675"/>
                          <a:pt x="1731789" y="2964779"/>
                        </a:cubicBezTo>
                        <a:cubicBezTo>
                          <a:pt x="1731789" y="2942883"/>
                          <a:pt x="1741521" y="2896658"/>
                          <a:pt x="1739088" y="2840702"/>
                        </a:cubicBezTo>
                        <a:cubicBezTo>
                          <a:pt x="1736655" y="2784746"/>
                          <a:pt x="1748820" y="2688647"/>
                          <a:pt x="1717190" y="2629041"/>
                        </a:cubicBezTo>
                        <a:cubicBezTo>
                          <a:pt x="1685560" y="2569435"/>
                          <a:pt x="1582156" y="2467253"/>
                          <a:pt x="1549310" y="2483067"/>
                        </a:cubicBezTo>
                        <a:cubicBezTo>
                          <a:pt x="1516464" y="2498881"/>
                          <a:pt x="1529845" y="2681348"/>
                          <a:pt x="1520113" y="2723923"/>
                        </a:cubicBezTo>
                        <a:cubicBezTo>
                          <a:pt x="1510381" y="2766499"/>
                          <a:pt x="1492133" y="2771364"/>
                          <a:pt x="1490917" y="2738520"/>
                        </a:cubicBezTo>
                        <a:cubicBezTo>
                          <a:pt x="1489701" y="2705676"/>
                          <a:pt x="1514030" y="2579166"/>
                          <a:pt x="1512814" y="2526859"/>
                        </a:cubicBezTo>
                        <a:cubicBezTo>
                          <a:pt x="1511598" y="2474552"/>
                          <a:pt x="1501866" y="2445358"/>
                          <a:pt x="1483618" y="2424678"/>
                        </a:cubicBezTo>
                        <a:cubicBezTo>
                          <a:pt x="1465370" y="2403998"/>
                          <a:pt x="1427657" y="2427111"/>
                          <a:pt x="1403327" y="2402782"/>
                        </a:cubicBezTo>
                        <a:cubicBezTo>
                          <a:pt x="1378997" y="2378453"/>
                          <a:pt x="1360749" y="2311549"/>
                          <a:pt x="1337635" y="2278705"/>
                        </a:cubicBezTo>
                        <a:cubicBezTo>
                          <a:pt x="1314521" y="2245861"/>
                          <a:pt x="1313304" y="2159493"/>
                          <a:pt x="1264643" y="2205718"/>
                        </a:cubicBezTo>
                        <a:cubicBezTo>
                          <a:pt x="1215982" y="2251943"/>
                          <a:pt x="1073649" y="2479418"/>
                          <a:pt x="1045669" y="2556054"/>
                        </a:cubicBezTo>
                        <a:cubicBezTo>
                          <a:pt x="1017689" y="2632690"/>
                          <a:pt x="1082165" y="2615660"/>
                          <a:pt x="1096763" y="2665534"/>
                        </a:cubicBezTo>
                        <a:cubicBezTo>
                          <a:pt x="1111361" y="2715408"/>
                          <a:pt x="1134475" y="2816373"/>
                          <a:pt x="1133259" y="2855299"/>
                        </a:cubicBezTo>
                        <a:cubicBezTo>
                          <a:pt x="1132043" y="2894225"/>
                          <a:pt x="1104062" y="2919770"/>
                          <a:pt x="1089464" y="2899091"/>
                        </a:cubicBezTo>
                        <a:cubicBezTo>
                          <a:pt x="1074866" y="2878412"/>
                          <a:pt x="1062700" y="2778663"/>
                          <a:pt x="1045669" y="2731222"/>
                        </a:cubicBezTo>
                        <a:cubicBezTo>
                          <a:pt x="1028638" y="2683781"/>
                          <a:pt x="989709" y="2653369"/>
                          <a:pt x="987276" y="2614443"/>
                        </a:cubicBezTo>
                        <a:cubicBezTo>
                          <a:pt x="984843" y="2575517"/>
                          <a:pt x="997008" y="2559704"/>
                          <a:pt x="1031071" y="2497665"/>
                        </a:cubicBezTo>
                        <a:cubicBezTo>
                          <a:pt x="1065134" y="2435627"/>
                          <a:pt x="1160022" y="2299385"/>
                          <a:pt x="1191652" y="2242212"/>
                        </a:cubicBezTo>
                        <a:cubicBezTo>
                          <a:pt x="1223282" y="2185039"/>
                          <a:pt x="1241530" y="2209368"/>
                          <a:pt x="1220849" y="2154628"/>
                        </a:cubicBezTo>
                        <a:cubicBezTo>
                          <a:pt x="1200168" y="2099888"/>
                          <a:pt x="1102846" y="1939317"/>
                          <a:pt x="1067567" y="1913772"/>
                        </a:cubicBezTo>
                        <a:cubicBezTo>
                          <a:pt x="1032288" y="1888227"/>
                          <a:pt x="1028638" y="1967296"/>
                          <a:pt x="1009173" y="2001356"/>
                        </a:cubicBezTo>
                        <a:cubicBezTo>
                          <a:pt x="989709" y="2035417"/>
                          <a:pt x="960512" y="2080425"/>
                          <a:pt x="950780" y="2118135"/>
                        </a:cubicBezTo>
                        <a:cubicBezTo>
                          <a:pt x="941048" y="2155845"/>
                          <a:pt x="960512" y="2180173"/>
                          <a:pt x="950780" y="2227614"/>
                        </a:cubicBezTo>
                        <a:cubicBezTo>
                          <a:pt x="941048" y="2275055"/>
                          <a:pt x="906985" y="2351691"/>
                          <a:pt x="892387" y="2402782"/>
                        </a:cubicBezTo>
                        <a:cubicBezTo>
                          <a:pt x="877789" y="2453873"/>
                          <a:pt x="858325" y="2474552"/>
                          <a:pt x="863191" y="2534158"/>
                        </a:cubicBezTo>
                        <a:cubicBezTo>
                          <a:pt x="868057" y="2593764"/>
                          <a:pt x="897254" y="2697161"/>
                          <a:pt x="921584" y="2760416"/>
                        </a:cubicBezTo>
                        <a:cubicBezTo>
                          <a:pt x="945914" y="2823671"/>
                          <a:pt x="975110" y="2869896"/>
                          <a:pt x="1009173" y="2913688"/>
                        </a:cubicBezTo>
                        <a:cubicBezTo>
                          <a:pt x="1043236" y="2957480"/>
                          <a:pt x="1085815" y="2978160"/>
                          <a:pt x="1125960" y="3023168"/>
                        </a:cubicBezTo>
                        <a:cubicBezTo>
                          <a:pt x="1166105" y="3068176"/>
                          <a:pt x="1191652" y="3144812"/>
                          <a:pt x="1250045" y="3183738"/>
                        </a:cubicBezTo>
                        <a:cubicBezTo>
                          <a:pt x="1308438" y="3222664"/>
                          <a:pt x="1467803" y="3246993"/>
                          <a:pt x="1476319" y="3256725"/>
                        </a:cubicBezTo>
                        <a:cubicBezTo>
                          <a:pt x="1484835" y="3266457"/>
                          <a:pt x="1341284" y="3238479"/>
                          <a:pt x="1301139" y="3242128"/>
                        </a:cubicBezTo>
                        <a:cubicBezTo>
                          <a:pt x="1260994" y="3245777"/>
                          <a:pt x="1253695" y="3288353"/>
                          <a:pt x="1235447" y="3278621"/>
                        </a:cubicBezTo>
                        <a:cubicBezTo>
                          <a:pt x="1217199" y="3268889"/>
                          <a:pt x="1222065" y="3233612"/>
                          <a:pt x="1191652" y="3183738"/>
                        </a:cubicBezTo>
                        <a:cubicBezTo>
                          <a:pt x="1161239" y="3133864"/>
                          <a:pt x="1094330" y="3026817"/>
                          <a:pt x="1052968" y="2979376"/>
                        </a:cubicBezTo>
                        <a:cubicBezTo>
                          <a:pt x="1011606" y="2931935"/>
                          <a:pt x="961729" y="2875979"/>
                          <a:pt x="943481" y="2899091"/>
                        </a:cubicBezTo>
                        <a:cubicBezTo>
                          <a:pt x="925233" y="2922203"/>
                          <a:pt x="932532" y="3052363"/>
                          <a:pt x="943481" y="3118051"/>
                        </a:cubicBezTo>
                        <a:cubicBezTo>
                          <a:pt x="954430" y="3183739"/>
                          <a:pt x="1006740" y="3266456"/>
                          <a:pt x="1009173" y="3293218"/>
                        </a:cubicBezTo>
                        <a:cubicBezTo>
                          <a:pt x="1011606" y="3319980"/>
                          <a:pt x="970244" y="3305383"/>
                          <a:pt x="958079" y="3278621"/>
                        </a:cubicBezTo>
                        <a:cubicBezTo>
                          <a:pt x="945914" y="3251859"/>
                          <a:pt x="944698" y="3200769"/>
                          <a:pt x="936182" y="3132648"/>
                        </a:cubicBezTo>
                        <a:cubicBezTo>
                          <a:pt x="927666" y="3064527"/>
                          <a:pt x="921583" y="2948965"/>
                          <a:pt x="906985" y="2869896"/>
                        </a:cubicBezTo>
                        <a:cubicBezTo>
                          <a:pt x="892387" y="2790827"/>
                          <a:pt x="865623" y="2710542"/>
                          <a:pt x="848592" y="2658235"/>
                        </a:cubicBezTo>
                        <a:cubicBezTo>
                          <a:pt x="831561" y="2605928"/>
                          <a:pt x="810881" y="2597413"/>
                          <a:pt x="804798" y="2556054"/>
                        </a:cubicBezTo>
                        <a:cubicBezTo>
                          <a:pt x="798716" y="2514695"/>
                          <a:pt x="796282" y="2475769"/>
                          <a:pt x="812097" y="2410081"/>
                        </a:cubicBezTo>
                        <a:cubicBezTo>
                          <a:pt x="827912" y="2344393"/>
                          <a:pt x="882655" y="2225182"/>
                          <a:pt x="899686" y="2161927"/>
                        </a:cubicBezTo>
                        <a:cubicBezTo>
                          <a:pt x="916717" y="2098672"/>
                          <a:pt x="916718" y="2062179"/>
                          <a:pt x="914285" y="2030551"/>
                        </a:cubicBezTo>
                        <a:cubicBezTo>
                          <a:pt x="911852" y="1998923"/>
                          <a:pt x="896037" y="1983109"/>
                          <a:pt x="885088" y="1972161"/>
                        </a:cubicBezTo>
                        <a:cubicBezTo>
                          <a:pt x="874139" y="1961213"/>
                          <a:pt x="859541" y="1951482"/>
                          <a:pt x="848592" y="1964863"/>
                        </a:cubicBezTo>
                        <a:cubicBezTo>
                          <a:pt x="837643" y="1978244"/>
                          <a:pt x="827912" y="2008655"/>
                          <a:pt x="819396" y="2052447"/>
                        </a:cubicBezTo>
                        <a:cubicBezTo>
                          <a:pt x="810880" y="2096239"/>
                          <a:pt x="799931" y="2185039"/>
                          <a:pt x="797498" y="2227614"/>
                        </a:cubicBezTo>
                        <a:cubicBezTo>
                          <a:pt x="795065" y="2270189"/>
                          <a:pt x="808447" y="2292086"/>
                          <a:pt x="804798" y="2307900"/>
                        </a:cubicBezTo>
                        <a:cubicBezTo>
                          <a:pt x="801149" y="2323714"/>
                          <a:pt x="780467" y="2305467"/>
                          <a:pt x="775601" y="2322497"/>
                        </a:cubicBezTo>
                        <a:cubicBezTo>
                          <a:pt x="770735" y="2339527"/>
                          <a:pt x="782900" y="2386969"/>
                          <a:pt x="775601" y="2410081"/>
                        </a:cubicBezTo>
                        <a:cubicBezTo>
                          <a:pt x="768302" y="2433193"/>
                          <a:pt x="739105" y="2436842"/>
                          <a:pt x="731806" y="2461171"/>
                        </a:cubicBezTo>
                        <a:cubicBezTo>
                          <a:pt x="724507" y="2485500"/>
                          <a:pt x="730589" y="2531725"/>
                          <a:pt x="731806" y="2556054"/>
                        </a:cubicBezTo>
                        <a:cubicBezTo>
                          <a:pt x="733023" y="2580383"/>
                          <a:pt x="743971" y="2625392"/>
                          <a:pt x="739105" y="2607145"/>
                        </a:cubicBezTo>
                        <a:cubicBezTo>
                          <a:pt x="734239" y="2588898"/>
                          <a:pt x="700177" y="2492799"/>
                          <a:pt x="702610" y="2446574"/>
                        </a:cubicBezTo>
                        <a:cubicBezTo>
                          <a:pt x="705043" y="2400349"/>
                          <a:pt x="752488" y="2368722"/>
                          <a:pt x="753704" y="2329796"/>
                        </a:cubicBezTo>
                        <a:cubicBezTo>
                          <a:pt x="754920" y="2290870"/>
                          <a:pt x="728157" y="2236130"/>
                          <a:pt x="709909" y="2213017"/>
                        </a:cubicBezTo>
                        <a:cubicBezTo>
                          <a:pt x="691661" y="2189904"/>
                          <a:pt x="645432" y="2200853"/>
                          <a:pt x="644216" y="2191121"/>
                        </a:cubicBezTo>
                        <a:cubicBezTo>
                          <a:pt x="642999" y="2181390"/>
                          <a:pt x="695311" y="2172875"/>
                          <a:pt x="702610" y="2154628"/>
                        </a:cubicBezTo>
                        <a:cubicBezTo>
                          <a:pt x="709909" y="2136381"/>
                          <a:pt x="722074" y="2074342"/>
                          <a:pt x="688011" y="2081641"/>
                        </a:cubicBezTo>
                        <a:cubicBezTo>
                          <a:pt x="653948" y="2088940"/>
                          <a:pt x="534730" y="2186256"/>
                          <a:pt x="498234" y="2198420"/>
                        </a:cubicBezTo>
                        <a:cubicBezTo>
                          <a:pt x="461738" y="2210585"/>
                          <a:pt x="447140" y="2174091"/>
                          <a:pt x="469037" y="2154628"/>
                        </a:cubicBezTo>
                        <a:cubicBezTo>
                          <a:pt x="490934" y="2135165"/>
                          <a:pt x="628401" y="2126649"/>
                          <a:pt x="629618" y="2081641"/>
                        </a:cubicBezTo>
                        <a:cubicBezTo>
                          <a:pt x="630834" y="2036633"/>
                          <a:pt x="471470" y="1894309"/>
                          <a:pt x="476336" y="1884578"/>
                        </a:cubicBezTo>
                        <a:cubicBezTo>
                          <a:pt x="481202" y="1874847"/>
                          <a:pt x="616237" y="2006222"/>
                          <a:pt x="658815" y="2023252"/>
                        </a:cubicBezTo>
                        <a:cubicBezTo>
                          <a:pt x="701393" y="2040282"/>
                          <a:pt x="711125" y="2022036"/>
                          <a:pt x="731806" y="1986759"/>
                        </a:cubicBezTo>
                        <a:cubicBezTo>
                          <a:pt x="752487" y="1951482"/>
                          <a:pt x="784116" y="1861465"/>
                          <a:pt x="782900" y="1811591"/>
                        </a:cubicBezTo>
                        <a:cubicBezTo>
                          <a:pt x="781684" y="1761717"/>
                          <a:pt x="754920" y="1713059"/>
                          <a:pt x="724507" y="1687514"/>
                        </a:cubicBezTo>
                        <a:cubicBezTo>
                          <a:pt x="694094" y="1661969"/>
                          <a:pt x="617453" y="1678998"/>
                          <a:pt x="600422" y="1658319"/>
                        </a:cubicBezTo>
                        <a:cubicBezTo>
                          <a:pt x="583391" y="1637640"/>
                          <a:pt x="621103" y="1596281"/>
                          <a:pt x="622319" y="1563437"/>
                        </a:cubicBezTo>
                        <a:cubicBezTo>
                          <a:pt x="623535" y="1530593"/>
                          <a:pt x="622319" y="1479503"/>
                          <a:pt x="607721" y="1461256"/>
                        </a:cubicBezTo>
                        <a:cubicBezTo>
                          <a:pt x="593123" y="1443009"/>
                          <a:pt x="559059" y="1447875"/>
                          <a:pt x="534729" y="1453957"/>
                        </a:cubicBezTo>
                        <a:cubicBezTo>
                          <a:pt x="510399" y="1460039"/>
                          <a:pt x="490934" y="1490450"/>
                          <a:pt x="461738" y="1497749"/>
                        </a:cubicBezTo>
                        <a:cubicBezTo>
                          <a:pt x="432541" y="1505048"/>
                          <a:pt x="392396" y="1491667"/>
                          <a:pt x="359550" y="1497749"/>
                        </a:cubicBezTo>
                        <a:cubicBezTo>
                          <a:pt x="326704" y="1503831"/>
                          <a:pt x="298724" y="1531809"/>
                          <a:pt x="264661" y="1534242"/>
                        </a:cubicBezTo>
                        <a:cubicBezTo>
                          <a:pt x="230598" y="1536675"/>
                          <a:pt x="183154" y="1520861"/>
                          <a:pt x="155174" y="1512346"/>
                        </a:cubicBezTo>
                        <a:cubicBezTo>
                          <a:pt x="127194" y="1503831"/>
                          <a:pt x="122328" y="1481936"/>
                          <a:pt x="96781" y="1483152"/>
                        </a:cubicBezTo>
                        <a:cubicBezTo>
                          <a:pt x="71234" y="1484369"/>
                          <a:pt x="12841" y="1531809"/>
                          <a:pt x="1892" y="1519645"/>
                        </a:cubicBezTo>
                        <a:cubicBezTo>
                          <a:pt x="-9057" y="1507481"/>
                          <a:pt x="31088" y="1436927"/>
                          <a:pt x="31088" y="1410165"/>
                        </a:cubicBezTo>
                        <a:cubicBezTo>
                          <a:pt x="31088" y="1383403"/>
                          <a:pt x="-5407" y="1366373"/>
                          <a:pt x="1892" y="1359074"/>
                        </a:cubicBezTo>
                        <a:cubicBezTo>
                          <a:pt x="9191" y="1351775"/>
                          <a:pt x="45687" y="1383403"/>
                          <a:pt x="74883" y="1366373"/>
                        </a:cubicBezTo>
                        <a:cubicBezTo>
                          <a:pt x="104079" y="1349343"/>
                          <a:pt x="161256" y="1258110"/>
                          <a:pt x="177071" y="1256893"/>
                        </a:cubicBezTo>
                        <a:cubicBezTo>
                          <a:pt x="192886" y="1255677"/>
                          <a:pt x="178288" y="1329879"/>
                          <a:pt x="169772" y="1359074"/>
                        </a:cubicBezTo>
                        <a:cubicBezTo>
                          <a:pt x="161256" y="1388269"/>
                          <a:pt x="123544" y="1413814"/>
                          <a:pt x="125977" y="1432061"/>
                        </a:cubicBezTo>
                        <a:cubicBezTo>
                          <a:pt x="128410" y="1450308"/>
                          <a:pt x="158823" y="1462472"/>
                          <a:pt x="184370" y="1468554"/>
                        </a:cubicBezTo>
                        <a:cubicBezTo>
                          <a:pt x="209917" y="1474636"/>
                          <a:pt x="250062" y="1472203"/>
                          <a:pt x="279259" y="1468554"/>
                        </a:cubicBezTo>
                        <a:cubicBezTo>
                          <a:pt x="308456" y="1464905"/>
                          <a:pt x="359550" y="1446658"/>
                          <a:pt x="359550" y="1446658"/>
                        </a:cubicBezTo>
                        <a:cubicBezTo>
                          <a:pt x="398479" y="1435710"/>
                          <a:pt x="475120" y="1417463"/>
                          <a:pt x="512832" y="1402866"/>
                        </a:cubicBezTo>
                        <a:cubicBezTo>
                          <a:pt x="550544" y="1388269"/>
                          <a:pt x="583390" y="1377321"/>
                          <a:pt x="585823" y="1359074"/>
                        </a:cubicBezTo>
                        <a:cubicBezTo>
                          <a:pt x="588256" y="1340827"/>
                          <a:pt x="552977" y="1317715"/>
                          <a:pt x="527430" y="1293386"/>
                        </a:cubicBezTo>
                        <a:cubicBezTo>
                          <a:pt x="501883" y="1269057"/>
                          <a:pt x="470253" y="1236213"/>
                          <a:pt x="432541" y="1213101"/>
                        </a:cubicBezTo>
                        <a:cubicBezTo>
                          <a:pt x="394829" y="1189989"/>
                          <a:pt x="321838" y="1175392"/>
                          <a:pt x="301157" y="1154712"/>
                        </a:cubicBezTo>
                        <a:cubicBezTo>
                          <a:pt x="280476" y="1134033"/>
                          <a:pt x="321838" y="1119435"/>
                          <a:pt x="308456" y="1089024"/>
                        </a:cubicBezTo>
                        <a:cubicBezTo>
                          <a:pt x="295074" y="1058613"/>
                          <a:pt x="243980" y="1014822"/>
                          <a:pt x="220866" y="972246"/>
                        </a:cubicBezTo>
                        <a:cubicBezTo>
                          <a:pt x="197752" y="929671"/>
                          <a:pt x="179504" y="871281"/>
                          <a:pt x="169772" y="833571"/>
                        </a:cubicBezTo>
                        <a:cubicBezTo>
                          <a:pt x="160040" y="795861"/>
                          <a:pt x="151524" y="782480"/>
                          <a:pt x="162473" y="745987"/>
                        </a:cubicBezTo>
                        <a:cubicBezTo>
                          <a:pt x="173422" y="709494"/>
                          <a:pt x="207484" y="669351"/>
                          <a:pt x="235464" y="614611"/>
                        </a:cubicBezTo>
                        <a:cubicBezTo>
                          <a:pt x="263444" y="559871"/>
                          <a:pt x="325487" y="415115"/>
                          <a:pt x="330353" y="417548"/>
                        </a:cubicBezTo>
                        <a:cubicBezTo>
                          <a:pt x="335219" y="419981"/>
                          <a:pt x="284125" y="564738"/>
                          <a:pt x="264661" y="629209"/>
                        </a:cubicBezTo>
                        <a:cubicBezTo>
                          <a:pt x="245197" y="693680"/>
                          <a:pt x="213567" y="750853"/>
                          <a:pt x="213567" y="804376"/>
                        </a:cubicBezTo>
                        <a:cubicBezTo>
                          <a:pt x="213567" y="857899"/>
                          <a:pt x="219650" y="888311"/>
                          <a:pt x="264661" y="950350"/>
                        </a:cubicBezTo>
                        <a:cubicBezTo>
                          <a:pt x="309672" y="1012389"/>
                          <a:pt x="426458" y="1125518"/>
                          <a:pt x="483635" y="1176608"/>
                        </a:cubicBezTo>
                        <a:cubicBezTo>
                          <a:pt x="540812" y="1227699"/>
                          <a:pt x="582174" y="1239863"/>
                          <a:pt x="607721" y="1256893"/>
                        </a:cubicBezTo>
                        <a:cubicBezTo>
                          <a:pt x="633268" y="1273923"/>
                          <a:pt x="635701" y="1303118"/>
                          <a:pt x="636917" y="1278789"/>
                        </a:cubicBezTo>
                        <a:cubicBezTo>
                          <a:pt x="638133" y="1254460"/>
                          <a:pt x="623536" y="1148630"/>
                          <a:pt x="615020" y="1110920"/>
                        </a:cubicBezTo>
                        <a:cubicBezTo>
                          <a:pt x="606504" y="1073210"/>
                          <a:pt x="610153" y="1068345"/>
                          <a:pt x="585823" y="1052531"/>
                        </a:cubicBezTo>
                        <a:cubicBezTo>
                          <a:pt x="561492" y="1036717"/>
                          <a:pt x="481202" y="1033068"/>
                          <a:pt x="469037" y="1016038"/>
                        </a:cubicBezTo>
                        <a:cubicBezTo>
                          <a:pt x="456872" y="999008"/>
                          <a:pt x="510399" y="968597"/>
                          <a:pt x="512832" y="950350"/>
                        </a:cubicBezTo>
                        <a:cubicBezTo>
                          <a:pt x="515265" y="932103"/>
                          <a:pt x="518914" y="928454"/>
                          <a:pt x="483635" y="906558"/>
                        </a:cubicBezTo>
                        <a:cubicBezTo>
                          <a:pt x="448356" y="884662"/>
                          <a:pt x="320621" y="833571"/>
                          <a:pt x="301157" y="818974"/>
                        </a:cubicBezTo>
                        <a:cubicBezTo>
                          <a:pt x="281693" y="804377"/>
                          <a:pt x="346168" y="849385"/>
                          <a:pt x="366849" y="818974"/>
                        </a:cubicBezTo>
                        <a:cubicBezTo>
                          <a:pt x="387530" y="788563"/>
                          <a:pt x="408211" y="634074"/>
                          <a:pt x="425242" y="636507"/>
                        </a:cubicBezTo>
                        <a:cubicBezTo>
                          <a:pt x="442273" y="638940"/>
                          <a:pt x="459305" y="846952"/>
                          <a:pt x="469037" y="833571"/>
                        </a:cubicBezTo>
                        <a:cubicBezTo>
                          <a:pt x="478769" y="820190"/>
                          <a:pt x="497017" y="641373"/>
                          <a:pt x="483635" y="556222"/>
                        </a:cubicBezTo>
                        <a:cubicBezTo>
                          <a:pt x="470253" y="471071"/>
                          <a:pt x="388746" y="337262"/>
                          <a:pt x="388746" y="322665"/>
                        </a:cubicBezTo>
                        <a:cubicBezTo>
                          <a:pt x="388746" y="308068"/>
                          <a:pt x="458088" y="404167"/>
                          <a:pt x="483635" y="468638"/>
                        </a:cubicBezTo>
                        <a:cubicBezTo>
                          <a:pt x="509182" y="533109"/>
                          <a:pt x="535945" y="653538"/>
                          <a:pt x="542028" y="709494"/>
                        </a:cubicBezTo>
                        <a:cubicBezTo>
                          <a:pt x="548111" y="765450"/>
                          <a:pt x="514048" y="767883"/>
                          <a:pt x="520131" y="804376"/>
                        </a:cubicBezTo>
                        <a:cubicBezTo>
                          <a:pt x="526214" y="840869"/>
                          <a:pt x="550544" y="895610"/>
                          <a:pt x="578524" y="928454"/>
                        </a:cubicBezTo>
                        <a:cubicBezTo>
                          <a:pt x="606504" y="961298"/>
                          <a:pt x="662464" y="1009955"/>
                          <a:pt x="688011" y="1001440"/>
                        </a:cubicBezTo>
                        <a:cubicBezTo>
                          <a:pt x="713558" y="992925"/>
                          <a:pt x="713558" y="915073"/>
                          <a:pt x="731806" y="877363"/>
                        </a:cubicBezTo>
                        <a:cubicBezTo>
                          <a:pt x="750054" y="839653"/>
                          <a:pt x="778034" y="811675"/>
                          <a:pt x="797498" y="775182"/>
                        </a:cubicBezTo>
                        <a:cubicBezTo>
                          <a:pt x="816962" y="738689"/>
                          <a:pt x="852242" y="709494"/>
                          <a:pt x="848592" y="658403"/>
                        </a:cubicBezTo>
                        <a:cubicBezTo>
                          <a:pt x="844943" y="607312"/>
                          <a:pt x="793849" y="547707"/>
                          <a:pt x="775601" y="468638"/>
                        </a:cubicBezTo>
                        <a:cubicBezTo>
                          <a:pt x="757353" y="389569"/>
                          <a:pt x="737888" y="256978"/>
                          <a:pt x="739105" y="183991"/>
                        </a:cubicBezTo>
                        <a:cubicBezTo>
                          <a:pt x="740321" y="111005"/>
                          <a:pt x="775601" y="58697"/>
                          <a:pt x="782900" y="30719"/>
                        </a:cubicBezTo>
                        <a:cubicBezTo>
                          <a:pt x="790199" y="2741"/>
                          <a:pt x="781683" y="-14289"/>
                          <a:pt x="782900" y="16122"/>
                        </a:cubicBezTo>
                        <a:cubicBezTo>
                          <a:pt x="784117" y="46533"/>
                          <a:pt x="790199" y="213185"/>
                          <a:pt x="790199" y="213185"/>
                        </a:cubicBezTo>
                      </a:path>
                    </a:pathLst>
                  </a:custGeom>
                  <a:solidFill>
                    <a:schemeClr val="accent5">
                      <a:lumMod val="60000"/>
                      <a:lumOff val="40000"/>
                    </a:schemeClr>
                  </a:solidFill>
                  <a:ln w="3175">
                    <a:solidFill>
                      <a:srgbClr val="00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59" name="Freeform 558">
                    <a:extLst>
                      <a:ext uri="{FF2B5EF4-FFF2-40B4-BE49-F238E27FC236}">
                        <a16:creationId xmlns:a16="http://schemas.microsoft.com/office/drawing/2014/main" xmlns="" id="{857BBA8D-629F-6B44-8D38-AFC4F43BF42C}"/>
                      </a:ext>
                    </a:extLst>
                  </p:cNvPr>
                  <p:cNvSpPr/>
                  <p:nvPr/>
                </p:nvSpPr>
                <p:spPr>
                  <a:xfrm rot="15846720" flipH="1">
                    <a:off x="2009732" y="2920940"/>
                    <a:ext cx="126406" cy="125210"/>
                  </a:xfrm>
                  <a:custGeom>
                    <a:avLst/>
                    <a:gdLst>
                      <a:gd name="connsiteX0" fmla="*/ 117621 w 416931"/>
                      <a:gd name="connsiteY0" fmla="*/ 6855 h 450999"/>
                      <a:gd name="connsiteX1" fmla="*/ 8134 w 416931"/>
                      <a:gd name="connsiteY1" fmla="*/ 116335 h 450999"/>
                      <a:gd name="connsiteX2" fmla="*/ 22732 w 416931"/>
                      <a:gd name="connsiteY2" fmla="*/ 225815 h 450999"/>
                      <a:gd name="connsiteX3" fmla="*/ 139519 w 416931"/>
                      <a:gd name="connsiteY3" fmla="*/ 349892 h 450999"/>
                      <a:gd name="connsiteX4" fmla="*/ 285501 w 416931"/>
                      <a:gd name="connsiteY4" fmla="*/ 444775 h 450999"/>
                      <a:gd name="connsiteX5" fmla="*/ 373091 w 416931"/>
                      <a:gd name="connsiteY5" fmla="*/ 430178 h 450999"/>
                      <a:gd name="connsiteX6" fmla="*/ 416886 w 416931"/>
                      <a:gd name="connsiteY6" fmla="*/ 335295 h 450999"/>
                      <a:gd name="connsiteX7" fmla="*/ 365792 w 416931"/>
                      <a:gd name="connsiteY7" fmla="*/ 247711 h 450999"/>
                      <a:gd name="connsiteX8" fmla="*/ 380390 w 416931"/>
                      <a:gd name="connsiteY8" fmla="*/ 101738 h 450999"/>
                      <a:gd name="connsiteX9" fmla="*/ 307399 w 416931"/>
                      <a:gd name="connsiteY9" fmla="*/ 43349 h 450999"/>
                      <a:gd name="connsiteX10" fmla="*/ 234407 w 416931"/>
                      <a:gd name="connsiteY10" fmla="*/ 14154 h 450999"/>
                      <a:gd name="connsiteX11" fmla="*/ 117621 w 416931"/>
                      <a:gd name="connsiteY11" fmla="*/ 6855 h 450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16931" h="450999">
                        <a:moveTo>
                          <a:pt x="117621" y="6855"/>
                        </a:moveTo>
                        <a:cubicBezTo>
                          <a:pt x="79909" y="23885"/>
                          <a:pt x="23949" y="79842"/>
                          <a:pt x="8134" y="116335"/>
                        </a:cubicBezTo>
                        <a:cubicBezTo>
                          <a:pt x="-7681" y="152828"/>
                          <a:pt x="834" y="186889"/>
                          <a:pt x="22732" y="225815"/>
                        </a:cubicBezTo>
                        <a:cubicBezTo>
                          <a:pt x="44629" y="264741"/>
                          <a:pt x="95724" y="313399"/>
                          <a:pt x="139519" y="349892"/>
                        </a:cubicBezTo>
                        <a:cubicBezTo>
                          <a:pt x="183314" y="386385"/>
                          <a:pt x="246572" y="431394"/>
                          <a:pt x="285501" y="444775"/>
                        </a:cubicBezTo>
                        <a:cubicBezTo>
                          <a:pt x="324430" y="458156"/>
                          <a:pt x="351194" y="448425"/>
                          <a:pt x="373091" y="430178"/>
                        </a:cubicBezTo>
                        <a:cubicBezTo>
                          <a:pt x="394988" y="411931"/>
                          <a:pt x="418102" y="365706"/>
                          <a:pt x="416886" y="335295"/>
                        </a:cubicBezTo>
                        <a:cubicBezTo>
                          <a:pt x="415670" y="304884"/>
                          <a:pt x="371875" y="286637"/>
                          <a:pt x="365792" y="247711"/>
                        </a:cubicBezTo>
                        <a:cubicBezTo>
                          <a:pt x="359709" y="208785"/>
                          <a:pt x="390122" y="135798"/>
                          <a:pt x="380390" y="101738"/>
                        </a:cubicBezTo>
                        <a:cubicBezTo>
                          <a:pt x="370658" y="67678"/>
                          <a:pt x="331729" y="57946"/>
                          <a:pt x="307399" y="43349"/>
                        </a:cubicBezTo>
                        <a:cubicBezTo>
                          <a:pt x="283069" y="28752"/>
                          <a:pt x="262387" y="19020"/>
                          <a:pt x="234407" y="14154"/>
                        </a:cubicBezTo>
                        <a:cubicBezTo>
                          <a:pt x="206427" y="9288"/>
                          <a:pt x="155333" y="-10175"/>
                          <a:pt x="117621" y="685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5">
                          <a:lumMod val="20000"/>
                          <a:lumOff val="80000"/>
                        </a:schemeClr>
                      </a:gs>
                      <a:gs pos="99000">
                        <a:schemeClr val="accent5">
                          <a:lumMod val="75000"/>
                        </a:schemeClr>
                      </a:gs>
                      <a:gs pos="36000">
                        <a:schemeClr val="accent5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3175"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560" name="Group 559">
                  <a:extLst>
                    <a:ext uri="{FF2B5EF4-FFF2-40B4-BE49-F238E27FC236}">
                      <a16:creationId xmlns:a16="http://schemas.microsoft.com/office/drawing/2014/main" xmlns="" id="{7D42BDB9-1703-D34B-B3F5-935CE4ED3634}"/>
                    </a:ext>
                  </a:extLst>
                </p:cNvPr>
                <p:cNvGrpSpPr/>
                <p:nvPr/>
              </p:nvGrpSpPr>
              <p:grpSpPr>
                <a:xfrm>
                  <a:off x="5811923" y="3134948"/>
                  <a:ext cx="110586" cy="107996"/>
                  <a:chOff x="6526352" y="2846537"/>
                  <a:chExt cx="110586" cy="107996"/>
                </a:xfrm>
              </p:grpSpPr>
              <p:sp>
                <p:nvSpPr>
                  <p:cNvPr id="561" name="Oval 560">
                    <a:extLst>
                      <a:ext uri="{FF2B5EF4-FFF2-40B4-BE49-F238E27FC236}">
                        <a16:creationId xmlns:a16="http://schemas.microsoft.com/office/drawing/2014/main" xmlns="" id="{48FDFA69-0CF1-E042-8846-3D9A05461B26}"/>
                      </a:ext>
                    </a:extLst>
                  </p:cNvPr>
                  <p:cNvSpPr/>
                  <p:nvPr/>
                </p:nvSpPr>
                <p:spPr>
                  <a:xfrm rot="506376">
                    <a:off x="6537032" y="2851816"/>
                    <a:ext cx="94407" cy="90862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62" name="Freeform 561">
                    <a:extLst>
                      <a:ext uri="{FF2B5EF4-FFF2-40B4-BE49-F238E27FC236}">
                        <a16:creationId xmlns:a16="http://schemas.microsoft.com/office/drawing/2014/main" xmlns="" id="{29B84BC3-3DA7-414D-9B47-995E6697C059}"/>
                      </a:ext>
                    </a:extLst>
                  </p:cNvPr>
                  <p:cNvSpPr/>
                  <p:nvPr/>
                </p:nvSpPr>
                <p:spPr>
                  <a:xfrm rot="506376">
                    <a:off x="6526352" y="2846537"/>
                    <a:ext cx="110586" cy="107996"/>
                  </a:xfrm>
                  <a:custGeom>
                    <a:avLst/>
                    <a:gdLst>
                      <a:gd name="connsiteX0" fmla="*/ 201115 w 718359"/>
                      <a:gd name="connsiteY0" fmla="*/ 33985 h 701540"/>
                      <a:gd name="connsiteX1" fmla="*/ 17619 w 718359"/>
                      <a:gd name="connsiteY1" fmla="*/ 236791 h 701540"/>
                      <a:gd name="connsiteX2" fmla="*/ 41764 w 718359"/>
                      <a:gd name="connsiteY2" fmla="*/ 531344 h 701540"/>
                      <a:gd name="connsiteX3" fmla="*/ 321836 w 718359"/>
                      <a:gd name="connsiteY3" fmla="*/ 700349 h 701540"/>
                      <a:gd name="connsiteX4" fmla="*/ 611566 w 718359"/>
                      <a:gd name="connsiteY4" fmla="*/ 594117 h 701540"/>
                      <a:gd name="connsiteX5" fmla="*/ 717800 w 718359"/>
                      <a:gd name="connsiteY5" fmla="*/ 362338 h 701540"/>
                      <a:gd name="connsiteX6" fmla="*/ 645368 w 718359"/>
                      <a:gd name="connsiteY6" fmla="*/ 145046 h 701540"/>
                      <a:gd name="connsiteX7" fmla="*/ 476359 w 718359"/>
                      <a:gd name="connsiteY7" fmla="*/ 24327 h 701540"/>
                      <a:gd name="connsiteX8" fmla="*/ 273548 w 718359"/>
                      <a:gd name="connsiteY8" fmla="*/ 184 h 701540"/>
                      <a:gd name="connsiteX9" fmla="*/ 201115 w 718359"/>
                      <a:gd name="connsiteY9" fmla="*/ 33985 h 701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718359" h="701540">
                        <a:moveTo>
                          <a:pt x="201115" y="33985"/>
                        </a:moveTo>
                        <a:cubicBezTo>
                          <a:pt x="158460" y="73420"/>
                          <a:pt x="44177" y="153898"/>
                          <a:pt x="17619" y="236791"/>
                        </a:cubicBezTo>
                        <a:cubicBezTo>
                          <a:pt x="-8939" y="319684"/>
                          <a:pt x="-8939" y="454084"/>
                          <a:pt x="41764" y="531344"/>
                        </a:cubicBezTo>
                        <a:cubicBezTo>
                          <a:pt x="92467" y="608604"/>
                          <a:pt x="226869" y="689887"/>
                          <a:pt x="321836" y="700349"/>
                        </a:cubicBezTo>
                        <a:cubicBezTo>
                          <a:pt x="416803" y="710811"/>
                          <a:pt x="545572" y="650452"/>
                          <a:pt x="611566" y="594117"/>
                        </a:cubicBezTo>
                        <a:cubicBezTo>
                          <a:pt x="677560" y="537782"/>
                          <a:pt x="712166" y="437183"/>
                          <a:pt x="717800" y="362338"/>
                        </a:cubicBezTo>
                        <a:cubicBezTo>
                          <a:pt x="723434" y="287493"/>
                          <a:pt x="685608" y="201381"/>
                          <a:pt x="645368" y="145046"/>
                        </a:cubicBezTo>
                        <a:cubicBezTo>
                          <a:pt x="605128" y="88711"/>
                          <a:pt x="538329" y="48471"/>
                          <a:pt x="476359" y="24327"/>
                        </a:cubicBezTo>
                        <a:cubicBezTo>
                          <a:pt x="414389" y="183"/>
                          <a:pt x="317812" y="-621"/>
                          <a:pt x="273548" y="184"/>
                        </a:cubicBezTo>
                        <a:cubicBezTo>
                          <a:pt x="229284" y="989"/>
                          <a:pt x="243770" y="-5450"/>
                          <a:pt x="201115" y="33985"/>
                        </a:cubicBezTo>
                        <a:close/>
                      </a:path>
                    </a:pathLst>
                  </a:custGeom>
                  <a:solidFill>
                    <a:srgbClr val="FFFF00">
                      <a:alpha val="88000"/>
                    </a:srgbClr>
                  </a:solidFill>
                  <a:ln w="3175"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563" name="Group 562">
                  <a:extLst>
                    <a:ext uri="{FF2B5EF4-FFF2-40B4-BE49-F238E27FC236}">
                      <a16:creationId xmlns:a16="http://schemas.microsoft.com/office/drawing/2014/main" xmlns="" id="{4348EEEE-2D3C-E44A-BD1A-0C9E83878050}"/>
                    </a:ext>
                  </a:extLst>
                </p:cNvPr>
                <p:cNvGrpSpPr/>
                <p:nvPr/>
              </p:nvGrpSpPr>
              <p:grpSpPr>
                <a:xfrm>
                  <a:off x="5353950" y="2317513"/>
                  <a:ext cx="110586" cy="107996"/>
                  <a:chOff x="6550775" y="2887242"/>
                  <a:chExt cx="110586" cy="107996"/>
                </a:xfrm>
              </p:grpSpPr>
              <p:sp>
                <p:nvSpPr>
                  <p:cNvPr id="564" name="Oval 563">
                    <a:extLst>
                      <a:ext uri="{FF2B5EF4-FFF2-40B4-BE49-F238E27FC236}">
                        <a16:creationId xmlns:a16="http://schemas.microsoft.com/office/drawing/2014/main" xmlns="" id="{ABDD13F6-1109-4A47-B047-2012B422F9FC}"/>
                      </a:ext>
                    </a:extLst>
                  </p:cNvPr>
                  <p:cNvSpPr/>
                  <p:nvPr/>
                </p:nvSpPr>
                <p:spPr>
                  <a:xfrm rot="506376">
                    <a:off x="6561455" y="2892521"/>
                    <a:ext cx="94407" cy="90862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65" name="Freeform 564">
                    <a:extLst>
                      <a:ext uri="{FF2B5EF4-FFF2-40B4-BE49-F238E27FC236}">
                        <a16:creationId xmlns:a16="http://schemas.microsoft.com/office/drawing/2014/main" xmlns="" id="{B1F53930-1BC8-3C4C-B1A3-355542A1902A}"/>
                      </a:ext>
                    </a:extLst>
                  </p:cNvPr>
                  <p:cNvSpPr/>
                  <p:nvPr/>
                </p:nvSpPr>
                <p:spPr>
                  <a:xfrm rot="506376">
                    <a:off x="6550775" y="2887242"/>
                    <a:ext cx="110586" cy="107996"/>
                  </a:xfrm>
                  <a:custGeom>
                    <a:avLst/>
                    <a:gdLst>
                      <a:gd name="connsiteX0" fmla="*/ 201115 w 718359"/>
                      <a:gd name="connsiteY0" fmla="*/ 33985 h 701540"/>
                      <a:gd name="connsiteX1" fmla="*/ 17619 w 718359"/>
                      <a:gd name="connsiteY1" fmla="*/ 236791 h 701540"/>
                      <a:gd name="connsiteX2" fmla="*/ 41764 w 718359"/>
                      <a:gd name="connsiteY2" fmla="*/ 531344 h 701540"/>
                      <a:gd name="connsiteX3" fmla="*/ 321836 w 718359"/>
                      <a:gd name="connsiteY3" fmla="*/ 700349 h 701540"/>
                      <a:gd name="connsiteX4" fmla="*/ 611566 w 718359"/>
                      <a:gd name="connsiteY4" fmla="*/ 594117 h 701540"/>
                      <a:gd name="connsiteX5" fmla="*/ 717800 w 718359"/>
                      <a:gd name="connsiteY5" fmla="*/ 362338 h 701540"/>
                      <a:gd name="connsiteX6" fmla="*/ 645368 w 718359"/>
                      <a:gd name="connsiteY6" fmla="*/ 145046 h 701540"/>
                      <a:gd name="connsiteX7" fmla="*/ 476359 w 718359"/>
                      <a:gd name="connsiteY7" fmla="*/ 24327 h 701540"/>
                      <a:gd name="connsiteX8" fmla="*/ 273548 w 718359"/>
                      <a:gd name="connsiteY8" fmla="*/ 184 h 701540"/>
                      <a:gd name="connsiteX9" fmla="*/ 201115 w 718359"/>
                      <a:gd name="connsiteY9" fmla="*/ 33985 h 701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718359" h="701540">
                        <a:moveTo>
                          <a:pt x="201115" y="33985"/>
                        </a:moveTo>
                        <a:cubicBezTo>
                          <a:pt x="158460" y="73420"/>
                          <a:pt x="44177" y="153898"/>
                          <a:pt x="17619" y="236791"/>
                        </a:cubicBezTo>
                        <a:cubicBezTo>
                          <a:pt x="-8939" y="319684"/>
                          <a:pt x="-8939" y="454084"/>
                          <a:pt x="41764" y="531344"/>
                        </a:cubicBezTo>
                        <a:cubicBezTo>
                          <a:pt x="92467" y="608604"/>
                          <a:pt x="226869" y="689887"/>
                          <a:pt x="321836" y="700349"/>
                        </a:cubicBezTo>
                        <a:cubicBezTo>
                          <a:pt x="416803" y="710811"/>
                          <a:pt x="545572" y="650452"/>
                          <a:pt x="611566" y="594117"/>
                        </a:cubicBezTo>
                        <a:cubicBezTo>
                          <a:pt x="677560" y="537782"/>
                          <a:pt x="712166" y="437183"/>
                          <a:pt x="717800" y="362338"/>
                        </a:cubicBezTo>
                        <a:cubicBezTo>
                          <a:pt x="723434" y="287493"/>
                          <a:pt x="685608" y="201381"/>
                          <a:pt x="645368" y="145046"/>
                        </a:cubicBezTo>
                        <a:cubicBezTo>
                          <a:pt x="605128" y="88711"/>
                          <a:pt x="538329" y="48471"/>
                          <a:pt x="476359" y="24327"/>
                        </a:cubicBezTo>
                        <a:cubicBezTo>
                          <a:pt x="414389" y="183"/>
                          <a:pt x="317812" y="-621"/>
                          <a:pt x="273548" y="184"/>
                        </a:cubicBezTo>
                        <a:cubicBezTo>
                          <a:pt x="229284" y="989"/>
                          <a:pt x="243770" y="-5450"/>
                          <a:pt x="201115" y="33985"/>
                        </a:cubicBezTo>
                        <a:close/>
                      </a:path>
                    </a:pathLst>
                  </a:custGeom>
                  <a:solidFill>
                    <a:srgbClr val="FFFF00">
                      <a:alpha val="88000"/>
                    </a:srgbClr>
                  </a:solidFill>
                  <a:ln w="3175"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566" name="Group 565">
                  <a:extLst>
                    <a:ext uri="{FF2B5EF4-FFF2-40B4-BE49-F238E27FC236}">
                      <a16:creationId xmlns:a16="http://schemas.microsoft.com/office/drawing/2014/main" xmlns="" id="{BF83B166-A05C-AE4C-ABEA-D640CFC50A02}"/>
                    </a:ext>
                  </a:extLst>
                </p:cNvPr>
                <p:cNvGrpSpPr/>
                <p:nvPr/>
              </p:nvGrpSpPr>
              <p:grpSpPr>
                <a:xfrm>
                  <a:off x="4787894" y="2662109"/>
                  <a:ext cx="110586" cy="107996"/>
                  <a:chOff x="6550775" y="2887242"/>
                  <a:chExt cx="110586" cy="107996"/>
                </a:xfrm>
              </p:grpSpPr>
              <p:sp>
                <p:nvSpPr>
                  <p:cNvPr id="567" name="Oval 566">
                    <a:extLst>
                      <a:ext uri="{FF2B5EF4-FFF2-40B4-BE49-F238E27FC236}">
                        <a16:creationId xmlns:a16="http://schemas.microsoft.com/office/drawing/2014/main" xmlns="" id="{E4324F4B-12BA-E84F-B9FE-22EA7B591A30}"/>
                      </a:ext>
                    </a:extLst>
                  </p:cNvPr>
                  <p:cNvSpPr/>
                  <p:nvPr/>
                </p:nvSpPr>
                <p:spPr>
                  <a:xfrm rot="506376">
                    <a:off x="6561455" y="2892521"/>
                    <a:ext cx="94407" cy="90862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68" name="Freeform 567">
                    <a:extLst>
                      <a:ext uri="{FF2B5EF4-FFF2-40B4-BE49-F238E27FC236}">
                        <a16:creationId xmlns:a16="http://schemas.microsoft.com/office/drawing/2014/main" xmlns="" id="{D2CE3739-626A-7242-BF42-A75951D219BB}"/>
                      </a:ext>
                    </a:extLst>
                  </p:cNvPr>
                  <p:cNvSpPr/>
                  <p:nvPr/>
                </p:nvSpPr>
                <p:spPr>
                  <a:xfrm rot="506376">
                    <a:off x="6550775" y="2887242"/>
                    <a:ext cx="110586" cy="107996"/>
                  </a:xfrm>
                  <a:custGeom>
                    <a:avLst/>
                    <a:gdLst>
                      <a:gd name="connsiteX0" fmla="*/ 201115 w 718359"/>
                      <a:gd name="connsiteY0" fmla="*/ 33985 h 701540"/>
                      <a:gd name="connsiteX1" fmla="*/ 17619 w 718359"/>
                      <a:gd name="connsiteY1" fmla="*/ 236791 h 701540"/>
                      <a:gd name="connsiteX2" fmla="*/ 41764 w 718359"/>
                      <a:gd name="connsiteY2" fmla="*/ 531344 h 701540"/>
                      <a:gd name="connsiteX3" fmla="*/ 321836 w 718359"/>
                      <a:gd name="connsiteY3" fmla="*/ 700349 h 701540"/>
                      <a:gd name="connsiteX4" fmla="*/ 611566 w 718359"/>
                      <a:gd name="connsiteY4" fmla="*/ 594117 h 701540"/>
                      <a:gd name="connsiteX5" fmla="*/ 717800 w 718359"/>
                      <a:gd name="connsiteY5" fmla="*/ 362338 h 701540"/>
                      <a:gd name="connsiteX6" fmla="*/ 645368 w 718359"/>
                      <a:gd name="connsiteY6" fmla="*/ 145046 h 701540"/>
                      <a:gd name="connsiteX7" fmla="*/ 476359 w 718359"/>
                      <a:gd name="connsiteY7" fmla="*/ 24327 h 701540"/>
                      <a:gd name="connsiteX8" fmla="*/ 273548 w 718359"/>
                      <a:gd name="connsiteY8" fmla="*/ 184 h 701540"/>
                      <a:gd name="connsiteX9" fmla="*/ 201115 w 718359"/>
                      <a:gd name="connsiteY9" fmla="*/ 33985 h 701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718359" h="701540">
                        <a:moveTo>
                          <a:pt x="201115" y="33985"/>
                        </a:moveTo>
                        <a:cubicBezTo>
                          <a:pt x="158460" y="73420"/>
                          <a:pt x="44177" y="153898"/>
                          <a:pt x="17619" y="236791"/>
                        </a:cubicBezTo>
                        <a:cubicBezTo>
                          <a:pt x="-8939" y="319684"/>
                          <a:pt x="-8939" y="454084"/>
                          <a:pt x="41764" y="531344"/>
                        </a:cubicBezTo>
                        <a:cubicBezTo>
                          <a:pt x="92467" y="608604"/>
                          <a:pt x="226869" y="689887"/>
                          <a:pt x="321836" y="700349"/>
                        </a:cubicBezTo>
                        <a:cubicBezTo>
                          <a:pt x="416803" y="710811"/>
                          <a:pt x="545572" y="650452"/>
                          <a:pt x="611566" y="594117"/>
                        </a:cubicBezTo>
                        <a:cubicBezTo>
                          <a:pt x="677560" y="537782"/>
                          <a:pt x="712166" y="437183"/>
                          <a:pt x="717800" y="362338"/>
                        </a:cubicBezTo>
                        <a:cubicBezTo>
                          <a:pt x="723434" y="287493"/>
                          <a:pt x="685608" y="201381"/>
                          <a:pt x="645368" y="145046"/>
                        </a:cubicBezTo>
                        <a:cubicBezTo>
                          <a:pt x="605128" y="88711"/>
                          <a:pt x="538329" y="48471"/>
                          <a:pt x="476359" y="24327"/>
                        </a:cubicBezTo>
                        <a:cubicBezTo>
                          <a:pt x="414389" y="183"/>
                          <a:pt x="317812" y="-621"/>
                          <a:pt x="273548" y="184"/>
                        </a:cubicBezTo>
                        <a:cubicBezTo>
                          <a:pt x="229284" y="989"/>
                          <a:pt x="243770" y="-5450"/>
                          <a:pt x="201115" y="33985"/>
                        </a:cubicBezTo>
                        <a:close/>
                      </a:path>
                    </a:pathLst>
                  </a:custGeom>
                  <a:solidFill>
                    <a:srgbClr val="FFFF00">
                      <a:alpha val="88000"/>
                    </a:srgbClr>
                  </a:solidFill>
                  <a:ln w="3175"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569" name="Group 568">
                  <a:extLst>
                    <a:ext uri="{FF2B5EF4-FFF2-40B4-BE49-F238E27FC236}">
                      <a16:creationId xmlns:a16="http://schemas.microsoft.com/office/drawing/2014/main" xmlns="" id="{CCFFDEC0-E77B-5448-8E32-0B4ACD62931C}"/>
                    </a:ext>
                  </a:extLst>
                </p:cNvPr>
                <p:cNvGrpSpPr/>
                <p:nvPr/>
              </p:nvGrpSpPr>
              <p:grpSpPr>
                <a:xfrm>
                  <a:off x="5788964" y="2052371"/>
                  <a:ext cx="110586" cy="107996"/>
                  <a:chOff x="6550775" y="2887242"/>
                  <a:chExt cx="110586" cy="107996"/>
                </a:xfrm>
              </p:grpSpPr>
              <p:sp>
                <p:nvSpPr>
                  <p:cNvPr id="570" name="Oval 569">
                    <a:extLst>
                      <a:ext uri="{FF2B5EF4-FFF2-40B4-BE49-F238E27FC236}">
                        <a16:creationId xmlns:a16="http://schemas.microsoft.com/office/drawing/2014/main" xmlns="" id="{CF60D5BA-CE95-6D40-B19E-96B648E92467}"/>
                      </a:ext>
                    </a:extLst>
                  </p:cNvPr>
                  <p:cNvSpPr/>
                  <p:nvPr/>
                </p:nvSpPr>
                <p:spPr>
                  <a:xfrm rot="506376">
                    <a:off x="6561455" y="2892521"/>
                    <a:ext cx="94407" cy="90862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71" name="Freeform 570">
                    <a:extLst>
                      <a:ext uri="{FF2B5EF4-FFF2-40B4-BE49-F238E27FC236}">
                        <a16:creationId xmlns:a16="http://schemas.microsoft.com/office/drawing/2014/main" xmlns="" id="{537229CA-5E48-FD4D-8749-138500B0B372}"/>
                      </a:ext>
                    </a:extLst>
                  </p:cNvPr>
                  <p:cNvSpPr/>
                  <p:nvPr/>
                </p:nvSpPr>
                <p:spPr>
                  <a:xfrm rot="506376">
                    <a:off x="6550775" y="2887242"/>
                    <a:ext cx="110586" cy="107996"/>
                  </a:xfrm>
                  <a:custGeom>
                    <a:avLst/>
                    <a:gdLst>
                      <a:gd name="connsiteX0" fmla="*/ 201115 w 718359"/>
                      <a:gd name="connsiteY0" fmla="*/ 33985 h 701540"/>
                      <a:gd name="connsiteX1" fmla="*/ 17619 w 718359"/>
                      <a:gd name="connsiteY1" fmla="*/ 236791 h 701540"/>
                      <a:gd name="connsiteX2" fmla="*/ 41764 w 718359"/>
                      <a:gd name="connsiteY2" fmla="*/ 531344 h 701540"/>
                      <a:gd name="connsiteX3" fmla="*/ 321836 w 718359"/>
                      <a:gd name="connsiteY3" fmla="*/ 700349 h 701540"/>
                      <a:gd name="connsiteX4" fmla="*/ 611566 w 718359"/>
                      <a:gd name="connsiteY4" fmla="*/ 594117 h 701540"/>
                      <a:gd name="connsiteX5" fmla="*/ 717800 w 718359"/>
                      <a:gd name="connsiteY5" fmla="*/ 362338 h 701540"/>
                      <a:gd name="connsiteX6" fmla="*/ 645368 w 718359"/>
                      <a:gd name="connsiteY6" fmla="*/ 145046 h 701540"/>
                      <a:gd name="connsiteX7" fmla="*/ 476359 w 718359"/>
                      <a:gd name="connsiteY7" fmla="*/ 24327 h 701540"/>
                      <a:gd name="connsiteX8" fmla="*/ 273548 w 718359"/>
                      <a:gd name="connsiteY8" fmla="*/ 184 h 701540"/>
                      <a:gd name="connsiteX9" fmla="*/ 201115 w 718359"/>
                      <a:gd name="connsiteY9" fmla="*/ 33985 h 701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718359" h="701540">
                        <a:moveTo>
                          <a:pt x="201115" y="33985"/>
                        </a:moveTo>
                        <a:cubicBezTo>
                          <a:pt x="158460" y="73420"/>
                          <a:pt x="44177" y="153898"/>
                          <a:pt x="17619" y="236791"/>
                        </a:cubicBezTo>
                        <a:cubicBezTo>
                          <a:pt x="-8939" y="319684"/>
                          <a:pt x="-8939" y="454084"/>
                          <a:pt x="41764" y="531344"/>
                        </a:cubicBezTo>
                        <a:cubicBezTo>
                          <a:pt x="92467" y="608604"/>
                          <a:pt x="226869" y="689887"/>
                          <a:pt x="321836" y="700349"/>
                        </a:cubicBezTo>
                        <a:cubicBezTo>
                          <a:pt x="416803" y="710811"/>
                          <a:pt x="545572" y="650452"/>
                          <a:pt x="611566" y="594117"/>
                        </a:cubicBezTo>
                        <a:cubicBezTo>
                          <a:pt x="677560" y="537782"/>
                          <a:pt x="712166" y="437183"/>
                          <a:pt x="717800" y="362338"/>
                        </a:cubicBezTo>
                        <a:cubicBezTo>
                          <a:pt x="723434" y="287493"/>
                          <a:pt x="685608" y="201381"/>
                          <a:pt x="645368" y="145046"/>
                        </a:cubicBezTo>
                        <a:cubicBezTo>
                          <a:pt x="605128" y="88711"/>
                          <a:pt x="538329" y="48471"/>
                          <a:pt x="476359" y="24327"/>
                        </a:cubicBezTo>
                        <a:cubicBezTo>
                          <a:pt x="414389" y="183"/>
                          <a:pt x="317812" y="-621"/>
                          <a:pt x="273548" y="184"/>
                        </a:cubicBezTo>
                        <a:cubicBezTo>
                          <a:pt x="229284" y="989"/>
                          <a:pt x="243770" y="-5450"/>
                          <a:pt x="201115" y="33985"/>
                        </a:cubicBezTo>
                        <a:close/>
                      </a:path>
                    </a:pathLst>
                  </a:custGeom>
                  <a:solidFill>
                    <a:srgbClr val="FFFF00">
                      <a:alpha val="88000"/>
                    </a:srgbClr>
                  </a:solidFill>
                  <a:ln w="3175"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572" name="Group 571">
                  <a:extLst>
                    <a:ext uri="{FF2B5EF4-FFF2-40B4-BE49-F238E27FC236}">
                      <a16:creationId xmlns:a16="http://schemas.microsoft.com/office/drawing/2014/main" xmlns="" id="{1F2552EA-7CBD-2341-BBEC-AB14118944E7}"/>
                    </a:ext>
                  </a:extLst>
                </p:cNvPr>
                <p:cNvGrpSpPr/>
                <p:nvPr/>
              </p:nvGrpSpPr>
              <p:grpSpPr>
                <a:xfrm>
                  <a:off x="5144176" y="2944057"/>
                  <a:ext cx="110586" cy="107996"/>
                  <a:chOff x="6550775" y="2887242"/>
                  <a:chExt cx="110586" cy="107996"/>
                </a:xfrm>
              </p:grpSpPr>
              <p:sp>
                <p:nvSpPr>
                  <p:cNvPr id="573" name="Oval 572">
                    <a:extLst>
                      <a:ext uri="{FF2B5EF4-FFF2-40B4-BE49-F238E27FC236}">
                        <a16:creationId xmlns:a16="http://schemas.microsoft.com/office/drawing/2014/main" xmlns="" id="{543D1907-C50E-564B-83A0-6BA01E2009D0}"/>
                      </a:ext>
                    </a:extLst>
                  </p:cNvPr>
                  <p:cNvSpPr/>
                  <p:nvPr/>
                </p:nvSpPr>
                <p:spPr>
                  <a:xfrm rot="506376">
                    <a:off x="6561455" y="2892521"/>
                    <a:ext cx="94407" cy="90862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74" name="Freeform 573">
                    <a:extLst>
                      <a:ext uri="{FF2B5EF4-FFF2-40B4-BE49-F238E27FC236}">
                        <a16:creationId xmlns:a16="http://schemas.microsoft.com/office/drawing/2014/main" xmlns="" id="{81716A28-8B18-B748-9A8F-54F073B95A38}"/>
                      </a:ext>
                    </a:extLst>
                  </p:cNvPr>
                  <p:cNvSpPr/>
                  <p:nvPr/>
                </p:nvSpPr>
                <p:spPr>
                  <a:xfrm rot="506376">
                    <a:off x="6550775" y="2887242"/>
                    <a:ext cx="110586" cy="107996"/>
                  </a:xfrm>
                  <a:custGeom>
                    <a:avLst/>
                    <a:gdLst>
                      <a:gd name="connsiteX0" fmla="*/ 201115 w 718359"/>
                      <a:gd name="connsiteY0" fmla="*/ 33985 h 701540"/>
                      <a:gd name="connsiteX1" fmla="*/ 17619 w 718359"/>
                      <a:gd name="connsiteY1" fmla="*/ 236791 h 701540"/>
                      <a:gd name="connsiteX2" fmla="*/ 41764 w 718359"/>
                      <a:gd name="connsiteY2" fmla="*/ 531344 h 701540"/>
                      <a:gd name="connsiteX3" fmla="*/ 321836 w 718359"/>
                      <a:gd name="connsiteY3" fmla="*/ 700349 h 701540"/>
                      <a:gd name="connsiteX4" fmla="*/ 611566 w 718359"/>
                      <a:gd name="connsiteY4" fmla="*/ 594117 h 701540"/>
                      <a:gd name="connsiteX5" fmla="*/ 717800 w 718359"/>
                      <a:gd name="connsiteY5" fmla="*/ 362338 h 701540"/>
                      <a:gd name="connsiteX6" fmla="*/ 645368 w 718359"/>
                      <a:gd name="connsiteY6" fmla="*/ 145046 h 701540"/>
                      <a:gd name="connsiteX7" fmla="*/ 476359 w 718359"/>
                      <a:gd name="connsiteY7" fmla="*/ 24327 h 701540"/>
                      <a:gd name="connsiteX8" fmla="*/ 273548 w 718359"/>
                      <a:gd name="connsiteY8" fmla="*/ 184 h 701540"/>
                      <a:gd name="connsiteX9" fmla="*/ 201115 w 718359"/>
                      <a:gd name="connsiteY9" fmla="*/ 33985 h 701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718359" h="701540">
                        <a:moveTo>
                          <a:pt x="201115" y="33985"/>
                        </a:moveTo>
                        <a:cubicBezTo>
                          <a:pt x="158460" y="73420"/>
                          <a:pt x="44177" y="153898"/>
                          <a:pt x="17619" y="236791"/>
                        </a:cubicBezTo>
                        <a:cubicBezTo>
                          <a:pt x="-8939" y="319684"/>
                          <a:pt x="-8939" y="454084"/>
                          <a:pt x="41764" y="531344"/>
                        </a:cubicBezTo>
                        <a:cubicBezTo>
                          <a:pt x="92467" y="608604"/>
                          <a:pt x="226869" y="689887"/>
                          <a:pt x="321836" y="700349"/>
                        </a:cubicBezTo>
                        <a:cubicBezTo>
                          <a:pt x="416803" y="710811"/>
                          <a:pt x="545572" y="650452"/>
                          <a:pt x="611566" y="594117"/>
                        </a:cubicBezTo>
                        <a:cubicBezTo>
                          <a:pt x="677560" y="537782"/>
                          <a:pt x="712166" y="437183"/>
                          <a:pt x="717800" y="362338"/>
                        </a:cubicBezTo>
                        <a:cubicBezTo>
                          <a:pt x="723434" y="287493"/>
                          <a:pt x="685608" y="201381"/>
                          <a:pt x="645368" y="145046"/>
                        </a:cubicBezTo>
                        <a:cubicBezTo>
                          <a:pt x="605128" y="88711"/>
                          <a:pt x="538329" y="48471"/>
                          <a:pt x="476359" y="24327"/>
                        </a:cubicBezTo>
                        <a:cubicBezTo>
                          <a:pt x="414389" y="183"/>
                          <a:pt x="317812" y="-621"/>
                          <a:pt x="273548" y="184"/>
                        </a:cubicBezTo>
                        <a:cubicBezTo>
                          <a:pt x="229284" y="989"/>
                          <a:pt x="243770" y="-5450"/>
                          <a:pt x="201115" y="33985"/>
                        </a:cubicBezTo>
                        <a:close/>
                      </a:path>
                    </a:pathLst>
                  </a:custGeom>
                  <a:solidFill>
                    <a:srgbClr val="FFFF00">
                      <a:alpha val="88000"/>
                    </a:srgbClr>
                  </a:solidFill>
                  <a:ln w="3175"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575" name="Group 574">
                  <a:extLst>
                    <a:ext uri="{FF2B5EF4-FFF2-40B4-BE49-F238E27FC236}">
                      <a16:creationId xmlns:a16="http://schemas.microsoft.com/office/drawing/2014/main" xmlns="" id="{5D227FBD-0D85-A443-B75D-E018B3FFB526}"/>
                    </a:ext>
                  </a:extLst>
                </p:cNvPr>
                <p:cNvGrpSpPr/>
                <p:nvPr/>
              </p:nvGrpSpPr>
              <p:grpSpPr>
                <a:xfrm>
                  <a:off x="4600632" y="1968825"/>
                  <a:ext cx="372180" cy="511536"/>
                  <a:chOff x="4631630" y="2070539"/>
                  <a:chExt cx="372180" cy="511536"/>
                </a:xfrm>
              </p:grpSpPr>
              <p:grpSp>
                <p:nvGrpSpPr>
                  <p:cNvPr id="576" name="Group 575">
                    <a:extLst>
                      <a:ext uri="{FF2B5EF4-FFF2-40B4-BE49-F238E27FC236}">
                        <a16:creationId xmlns:a16="http://schemas.microsoft.com/office/drawing/2014/main" xmlns="" id="{0BBE5462-8488-F044-9528-1291A969FE6E}"/>
                      </a:ext>
                    </a:extLst>
                  </p:cNvPr>
                  <p:cNvGrpSpPr/>
                  <p:nvPr/>
                </p:nvGrpSpPr>
                <p:grpSpPr>
                  <a:xfrm>
                    <a:off x="4705007" y="2123263"/>
                    <a:ext cx="298803" cy="92907"/>
                    <a:chOff x="4705007" y="2123263"/>
                    <a:chExt cx="298803" cy="92907"/>
                  </a:xfrm>
                </p:grpSpPr>
                <p:sp>
                  <p:nvSpPr>
                    <p:cNvPr id="582" name="Freeform 581">
                      <a:extLst>
                        <a:ext uri="{FF2B5EF4-FFF2-40B4-BE49-F238E27FC236}">
                          <a16:creationId xmlns:a16="http://schemas.microsoft.com/office/drawing/2014/main" xmlns="" id="{466772B8-F643-2648-A4F6-78C64AE802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05007" y="2123263"/>
                      <a:ext cx="298803" cy="92907"/>
                    </a:xfrm>
                    <a:custGeom>
                      <a:avLst/>
                      <a:gdLst>
                        <a:gd name="connsiteX0" fmla="*/ 343 w 298803"/>
                        <a:gd name="connsiteY0" fmla="*/ 61137 h 92907"/>
                        <a:gd name="connsiteX1" fmla="*/ 57493 w 298803"/>
                        <a:gd name="connsiteY1" fmla="*/ 48437 h 92907"/>
                        <a:gd name="connsiteX2" fmla="*/ 95593 w 298803"/>
                        <a:gd name="connsiteY2" fmla="*/ 7162 h 92907"/>
                        <a:gd name="connsiteX3" fmla="*/ 178143 w 298803"/>
                        <a:gd name="connsiteY3" fmla="*/ 3987 h 92907"/>
                        <a:gd name="connsiteX4" fmla="*/ 257518 w 298803"/>
                        <a:gd name="connsiteY4" fmla="*/ 48437 h 92907"/>
                        <a:gd name="connsiteX5" fmla="*/ 298793 w 298803"/>
                        <a:gd name="connsiteY5" fmla="*/ 77012 h 92907"/>
                        <a:gd name="connsiteX6" fmla="*/ 260693 w 298803"/>
                        <a:gd name="connsiteY6" fmla="*/ 92887 h 92907"/>
                        <a:gd name="connsiteX7" fmla="*/ 187668 w 298803"/>
                        <a:gd name="connsiteY7" fmla="*/ 80187 h 92907"/>
                        <a:gd name="connsiteX8" fmla="*/ 86068 w 298803"/>
                        <a:gd name="connsiteY8" fmla="*/ 73837 h 92907"/>
                        <a:gd name="connsiteX9" fmla="*/ 343 w 298803"/>
                        <a:gd name="connsiteY9" fmla="*/ 61137 h 929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98803" h="92907">
                          <a:moveTo>
                            <a:pt x="343" y="61137"/>
                          </a:moveTo>
                          <a:cubicBezTo>
                            <a:pt x="-4419" y="56904"/>
                            <a:pt x="41618" y="57433"/>
                            <a:pt x="57493" y="48437"/>
                          </a:cubicBezTo>
                          <a:cubicBezTo>
                            <a:pt x="73368" y="39441"/>
                            <a:pt x="75485" y="14570"/>
                            <a:pt x="95593" y="7162"/>
                          </a:cubicBezTo>
                          <a:cubicBezTo>
                            <a:pt x="115701" y="-246"/>
                            <a:pt x="151156" y="-2892"/>
                            <a:pt x="178143" y="3987"/>
                          </a:cubicBezTo>
                          <a:cubicBezTo>
                            <a:pt x="205130" y="10866"/>
                            <a:pt x="237410" y="36266"/>
                            <a:pt x="257518" y="48437"/>
                          </a:cubicBezTo>
                          <a:cubicBezTo>
                            <a:pt x="277626" y="60608"/>
                            <a:pt x="298264" y="69604"/>
                            <a:pt x="298793" y="77012"/>
                          </a:cubicBezTo>
                          <a:cubicBezTo>
                            <a:pt x="299322" y="84420"/>
                            <a:pt x="279214" y="92358"/>
                            <a:pt x="260693" y="92887"/>
                          </a:cubicBezTo>
                          <a:cubicBezTo>
                            <a:pt x="242172" y="93416"/>
                            <a:pt x="216772" y="83362"/>
                            <a:pt x="187668" y="80187"/>
                          </a:cubicBezTo>
                          <a:cubicBezTo>
                            <a:pt x="158564" y="77012"/>
                            <a:pt x="116231" y="74366"/>
                            <a:pt x="86068" y="73837"/>
                          </a:cubicBezTo>
                          <a:cubicBezTo>
                            <a:pt x="55906" y="73308"/>
                            <a:pt x="5105" y="65370"/>
                            <a:pt x="343" y="61137"/>
                          </a:cubicBezTo>
                          <a:close/>
                        </a:path>
                      </a:pathLst>
                    </a:custGeom>
                    <a:solidFill>
                      <a:srgbClr val="00FF80"/>
                    </a:solidFill>
                    <a:ln w="3175">
                      <a:solidFill>
                        <a:schemeClr val="tx1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83" name="Oval 582">
                      <a:extLst>
                        <a:ext uri="{FF2B5EF4-FFF2-40B4-BE49-F238E27FC236}">
                          <a16:creationId xmlns:a16="http://schemas.microsoft.com/office/drawing/2014/main" xmlns="" id="{9CB101DF-DD88-614D-B4AA-57F7D67BC31D}"/>
                        </a:ext>
                      </a:extLst>
                    </p:cNvPr>
                    <p:cNvSpPr/>
                    <p:nvPr/>
                  </p:nvSpPr>
                  <p:spPr>
                    <a:xfrm rot="21407425">
                      <a:off x="4786582" y="2130451"/>
                      <a:ext cx="120978" cy="45719"/>
                    </a:xfrm>
                    <a:prstGeom prst="ellipse">
                      <a:avLst/>
                    </a:prstGeom>
                    <a:solidFill>
                      <a:srgbClr val="CCFFCC">
                        <a:alpha val="80000"/>
                      </a:srgbClr>
                    </a:solidFill>
                    <a:ln w="3175">
                      <a:noFill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577" name="Group 576">
                    <a:extLst>
                      <a:ext uri="{FF2B5EF4-FFF2-40B4-BE49-F238E27FC236}">
                        <a16:creationId xmlns:a16="http://schemas.microsoft.com/office/drawing/2014/main" xmlns="" id="{35295760-4CA4-874C-9CF7-36B03346D73E}"/>
                      </a:ext>
                    </a:extLst>
                  </p:cNvPr>
                  <p:cNvGrpSpPr/>
                  <p:nvPr/>
                </p:nvGrpSpPr>
                <p:grpSpPr>
                  <a:xfrm>
                    <a:off x="4715999" y="2279348"/>
                    <a:ext cx="130411" cy="302727"/>
                    <a:chOff x="4715999" y="2279348"/>
                    <a:chExt cx="130411" cy="302727"/>
                  </a:xfrm>
                </p:grpSpPr>
                <p:sp>
                  <p:nvSpPr>
                    <p:cNvPr id="580" name="Freeform 579">
                      <a:extLst>
                        <a:ext uri="{FF2B5EF4-FFF2-40B4-BE49-F238E27FC236}">
                          <a16:creationId xmlns:a16="http://schemas.microsoft.com/office/drawing/2014/main" xmlns="" id="{366F7854-F2EB-AF45-96AA-2DEDA1D5194B}"/>
                        </a:ext>
                      </a:extLst>
                    </p:cNvPr>
                    <p:cNvSpPr/>
                    <p:nvPr/>
                  </p:nvSpPr>
                  <p:spPr>
                    <a:xfrm rot="702091">
                      <a:off x="4715999" y="2279348"/>
                      <a:ext cx="130411" cy="302727"/>
                    </a:xfrm>
                    <a:custGeom>
                      <a:avLst/>
                      <a:gdLst>
                        <a:gd name="connsiteX0" fmla="*/ 22411 w 130411"/>
                        <a:gd name="connsiteY0" fmla="*/ 302 h 302727"/>
                        <a:gd name="connsiteX1" fmla="*/ 12886 w 130411"/>
                        <a:gd name="connsiteY1" fmla="*/ 79677 h 302727"/>
                        <a:gd name="connsiteX2" fmla="*/ 9711 w 130411"/>
                        <a:gd name="connsiteY2" fmla="*/ 120952 h 302727"/>
                        <a:gd name="connsiteX3" fmla="*/ 186 w 130411"/>
                        <a:gd name="connsiteY3" fmla="*/ 165402 h 302727"/>
                        <a:gd name="connsiteX4" fmla="*/ 19236 w 130411"/>
                        <a:gd name="connsiteY4" fmla="*/ 219377 h 302727"/>
                        <a:gd name="connsiteX5" fmla="*/ 47811 w 130411"/>
                        <a:gd name="connsiteY5" fmla="*/ 267002 h 302727"/>
                        <a:gd name="connsiteX6" fmla="*/ 101786 w 130411"/>
                        <a:gd name="connsiteY6" fmla="*/ 298752 h 302727"/>
                        <a:gd name="connsiteX7" fmla="*/ 130361 w 130411"/>
                        <a:gd name="connsiteY7" fmla="*/ 295577 h 302727"/>
                        <a:gd name="connsiteX8" fmla="*/ 95436 w 130411"/>
                        <a:gd name="connsiteY8" fmla="*/ 238427 h 302727"/>
                        <a:gd name="connsiteX9" fmla="*/ 92261 w 130411"/>
                        <a:gd name="connsiteY9" fmla="*/ 193977 h 302727"/>
                        <a:gd name="connsiteX10" fmla="*/ 89086 w 130411"/>
                        <a:gd name="connsiteY10" fmla="*/ 152702 h 302727"/>
                        <a:gd name="connsiteX11" fmla="*/ 70036 w 130411"/>
                        <a:gd name="connsiteY11" fmla="*/ 101902 h 302727"/>
                        <a:gd name="connsiteX12" fmla="*/ 63686 w 130411"/>
                        <a:gd name="connsiteY12" fmla="*/ 54277 h 302727"/>
                        <a:gd name="connsiteX13" fmla="*/ 22411 w 130411"/>
                        <a:gd name="connsiteY13" fmla="*/ 302 h 302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30411" h="302727">
                          <a:moveTo>
                            <a:pt x="22411" y="302"/>
                          </a:moveTo>
                          <a:cubicBezTo>
                            <a:pt x="13944" y="4535"/>
                            <a:pt x="15003" y="59569"/>
                            <a:pt x="12886" y="79677"/>
                          </a:cubicBezTo>
                          <a:cubicBezTo>
                            <a:pt x="10769" y="99785"/>
                            <a:pt x="11828" y="106665"/>
                            <a:pt x="9711" y="120952"/>
                          </a:cubicBezTo>
                          <a:cubicBezTo>
                            <a:pt x="7594" y="135240"/>
                            <a:pt x="-1401" y="148998"/>
                            <a:pt x="186" y="165402"/>
                          </a:cubicBezTo>
                          <a:cubicBezTo>
                            <a:pt x="1773" y="181806"/>
                            <a:pt x="11299" y="202444"/>
                            <a:pt x="19236" y="219377"/>
                          </a:cubicBezTo>
                          <a:cubicBezTo>
                            <a:pt x="27173" y="236310"/>
                            <a:pt x="34053" y="253773"/>
                            <a:pt x="47811" y="267002"/>
                          </a:cubicBezTo>
                          <a:cubicBezTo>
                            <a:pt x="61569" y="280231"/>
                            <a:pt x="88028" y="293990"/>
                            <a:pt x="101786" y="298752"/>
                          </a:cubicBezTo>
                          <a:cubicBezTo>
                            <a:pt x="115544" y="303514"/>
                            <a:pt x="131419" y="305631"/>
                            <a:pt x="130361" y="295577"/>
                          </a:cubicBezTo>
                          <a:cubicBezTo>
                            <a:pt x="129303" y="285523"/>
                            <a:pt x="101786" y="255360"/>
                            <a:pt x="95436" y="238427"/>
                          </a:cubicBezTo>
                          <a:cubicBezTo>
                            <a:pt x="89086" y="221494"/>
                            <a:pt x="93319" y="208264"/>
                            <a:pt x="92261" y="193977"/>
                          </a:cubicBezTo>
                          <a:cubicBezTo>
                            <a:pt x="91203" y="179690"/>
                            <a:pt x="92790" y="168048"/>
                            <a:pt x="89086" y="152702"/>
                          </a:cubicBezTo>
                          <a:cubicBezTo>
                            <a:pt x="85382" y="137356"/>
                            <a:pt x="74269" y="118306"/>
                            <a:pt x="70036" y="101902"/>
                          </a:cubicBezTo>
                          <a:cubicBezTo>
                            <a:pt x="65803" y="85498"/>
                            <a:pt x="68448" y="71210"/>
                            <a:pt x="63686" y="54277"/>
                          </a:cubicBezTo>
                          <a:cubicBezTo>
                            <a:pt x="58924" y="37344"/>
                            <a:pt x="30878" y="-3931"/>
                            <a:pt x="22411" y="302"/>
                          </a:cubicBezTo>
                          <a:close/>
                        </a:path>
                      </a:pathLst>
                    </a:custGeom>
                    <a:solidFill>
                      <a:srgbClr val="80FF00"/>
                    </a:solidFill>
                    <a:ln w="3175">
                      <a:solidFill>
                        <a:schemeClr val="tx1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81" name="Oval 580">
                      <a:extLst>
                        <a:ext uri="{FF2B5EF4-FFF2-40B4-BE49-F238E27FC236}">
                          <a16:creationId xmlns:a16="http://schemas.microsoft.com/office/drawing/2014/main" xmlns="" id="{0A695DE4-F01A-A348-A11B-9ABBF8D0F30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06036" y="2410128"/>
                      <a:ext cx="109062" cy="77922"/>
                    </a:xfrm>
                    <a:prstGeom prst="ellipse">
                      <a:avLst/>
                    </a:prstGeom>
                    <a:solidFill>
                      <a:srgbClr val="008000">
                        <a:alpha val="37000"/>
                      </a:srgbClr>
                    </a:solidFill>
                    <a:ln w="3175">
                      <a:noFill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578" name="Freeform 577">
                    <a:extLst>
                      <a:ext uri="{FF2B5EF4-FFF2-40B4-BE49-F238E27FC236}">
                        <a16:creationId xmlns:a16="http://schemas.microsoft.com/office/drawing/2014/main" xmlns="" id="{327FCEB5-3EB1-084B-A994-A65B0EE4DBD3}"/>
                      </a:ext>
                    </a:extLst>
                  </p:cNvPr>
                  <p:cNvSpPr/>
                  <p:nvPr/>
                </p:nvSpPr>
                <p:spPr>
                  <a:xfrm rot="21036128">
                    <a:off x="4631630" y="2070539"/>
                    <a:ext cx="98608" cy="312378"/>
                  </a:xfrm>
                  <a:custGeom>
                    <a:avLst/>
                    <a:gdLst>
                      <a:gd name="connsiteX0" fmla="*/ 29787 w 98608"/>
                      <a:gd name="connsiteY0" fmla="*/ 55 h 312378"/>
                      <a:gd name="connsiteX1" fmla="*/ 841 w 98608"/>
                      <a:gd name="connsiteY1" fmla="*/ 108600 h 312378"/>
                      <a:gd name="connsiteX2" fmla="*/ 11696 w 98608"/>
                      <a:gd name="connsiteY2" fmla="*/ 217145 h 312378"/>
                      <a:gd name="connsiteX3" fmla="*/ 51497 w 98608"/>
                      <a:gd name="connsiteY3" fmla="*/ 246091 h 312378"/>
                      <a:gd name="connsiteX4" fmla="*/ 47879 w 98608"/>
                      <a:gd name="connsiteY4" fmla="*/ 293127 h 312378"/>
                      <a:gd name="connsiteX5" fmla="*/ 73207 w 98608"/>
                      <a:gd name="connsiteY5" fmla="*/ 307599 h 312378"/>
                      <a:gd name="connsiteX6" fmla="*/ 98535 w 98608"/>
                      <a:gd name="connsiteY6" fmla="*/ 213527 h 312378"/>
                      <a:gd name="connsiteX7" fmla="*/ 80443 w 98608"/>
                      <a:gd name="connsiteY7" fmla="*/ 155636 h 312378"/>
                      <a:gd name="connsiteX8" fmla="*/ 65970 w 98608"/>
                      <a:gd name="connsiteY8" fmla="*/ 94128 h 312378"/>
                      <a:gd name="connsiteX9" fmla="*/ 29787 w 98608"/>
                      <a:gd name="connsiteY9" fmla="*/ 55 h 3123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8608" h="312378">
                        <a:moveTo>
                          <a:pt x="29787" y="55"/>
                        </a:moveTo>
                        <a:cubicBezTo>
                          <a:pt x="18932" y="2467"/>
                          <a:pt x="3856" y="72418"/>
                          <a:pt x="841" y="108600"/>
                        </a:cubicBezTo>
                        <a:cubicBezTo>
                          <a:pt x="-2174" y="144782"/>
                          <a:pt x="3253" y="194230"/>
                          <a:pt x="11696" y="217145"/>
                        </a:cubicBezTo>
                        <a:cubicBezTo>
                          <a:pt x="20139" y="240060"/>
                          <a:pt x="45467" y="233427"/>
                          <a:pt x="51497" y="246091"/>
                        </a:cubicBezTo>
                        <a:cubicBezTo>
                          <a:pt x="57527" y="258755"/>
                          <a:pt x="44261" y="282876"/>
                          <a:pt x="47879" y="293127"/>
                        </a:cubicBezTo>
                        <a:cubicBezTo>
                          <a:pt x="51497" y="303378"/>
                          <a:pt x="64764" y="320866"/>
                          <a:pt x="73207" y="307599"/>
                        </a:cubicBezTo>
                        <a:cubicBezTo>
                          <a:pt x="81650" y="294332"/>
                          <a:pt x="97329" y="238854"/>
                          <a:pt x="98535" y="213527"/>
                        </a:cubicBezTo>
                        <a:cubicBezTo>
                          <a:pt x="99741" y="188200"/>
                          <a:pt x="85870" y="175536"/>
                          <a:pt x="80443" y="155636"/>
                        </a:cubicBezTo>
                        <a:cubicBezTo>
                          <a:pt x="75016" y="135736"/>
                          <a:pt x="72000" y="113425"/>
                          <a:pt x="65970" y="94128"/>
                        </a:cubicBezTo>
                        <a:cubicBezTo>
                          <a:pt x="59940" y="74831"/>
                          <a:pt x="40642" y="-2357"/>
                          <a:pt x="29787" y="55"/>
                        </a:cubicBezTo>
                        <a:close/>
                      </a:path>
                    </a:pathLst>
                  </a:custGeom>
                  <a:solidFill>
                    <a:srgbClr val="00FF80"/>
                  </a:solidFill>
                  <a:ln w="3175">
                    <a:solidFill>
                      <a:srgbClr val="00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79" name="Oval 578">
                    <a:extLst>
                      <a:ext uri="{FF2B5EF4-FFF2-40B4-BE49-F238E27FC236}">
                        <a16:creationId xmlns:a16="http://schemas.microsoft.com/office/drawing/2014/main" xmlns="" id="{82B5A725-C038-D141-9167-1A2323ED43D8}"/>
                      </a:ext>
                    </a:extLst>
                  </p:cNvPr>
                  <p:cNvSpPr/>
                  <p:nvPr/>
                </p:nvSpPr>
                <p:spPr>
                  <a:xfrm rot="4836128">
                    <a:off x="4592822" y="2181326"/>
                    <a:ext cx="144009" cy="54737"/>
                  </a:xfrm>
                  <a:prstGeom prst="ellipse">
                    <a:avLst/>
                  </a:prstGeom>
                  <a:solidFill>
                    <a:srgbClr val="008000">
                      <a:alpha val="37000"/>
                    </a:srgbClr>
                  </a:solidFill>
                  <a:ln w="3175">
                    <a:solidFill>
                      <a:schemeClr val="accent3">
                        <a:lumMod val="75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584" name="Rectangle 583">
                  <a:extLst>
                    <a:ext uri="{FF2B5EF4-FFF2-40B4-BE49-F238E27FC236}">
                      <a16:creationId xmlns:a16="http://schemas.microsoft.com/office/drawing/2014/main" xmlns="" id="{5F1CCE8E-D216-E548-913A-72E4494876EC}"/>
                    </a:ext>
                  </a:extLst>
                </p:cNvPr>
                <p:cNvSpPr/>
                <p:nvPr/>
              </p:nvSpPr>
              <p:spPr>
                <a:xfrm>
                  <a:off x="6411097" y="1788147"/>
                  <a:ext cx="302271" cy="1904429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noFill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5" name="Rectangle 584">
                  <a:extLst>
                    <a:ext uri="{FF2B5EF4-FFF2-40B4-BE49-F238E27FC236}">
                      <a16:creationId xmlns:a16="http://schemas.microsoft.com/office/drawing/2014/main" xmlns="" id="{DA0803A4-6D21-C843-803F-3396459E73DC}"/>
                    </a:ext>
                  </a:extLst>
                </p:cNvPr>
                <p:cNvSpPr/>
                <p:nvPr/>
              </p:nvSpPr>
              <p:spPr>
                <a:xfrm rot="16200000">
                  <a:off x="5281694" y="2802228"/>
                  <a:ext cx="313356" cy="2044718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noFill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586" name="Group 585">
                  <a:extLst>
                    <a:ext uri="{FF2B5EF4-FFF2-40B4-BE49-F238E27FC236}">
                      <a16:creationId xmlns:a16="http://schemas.microsoft.com/office/drawing/2014/main" xmlns="" id="{56CF5836-3721-8A47-90AE-26932E3E460D}"/>
                    </a:ext>
                  </a:extLst>
                </p:cNvPr>
                <p:cNvGrpSpPr/>
                <p:nvPr/>
              </p:nvGrpSpPr>
              <p:grpSpPr>
                <a:xfrm>
                  <a:off x="4586330" y="3813555"/>
                  <a:ext cx="1790674" cy="1440000"/>
                  <a:chOff x="774970" y="2502624"/>
                  <a:chExt cx="1790674" cy="1440000"/>
                </a:xfrm>
              </p:grpSpPr>
              <p:grpSp>
                <p:nvGrpSpPr>
                  <p:cNvPr id="587" name="Group 586">
                    <a:extLst>
                      <a:ext uri="{FF2B5EF4-FFF2-40B4-BE49-F238E27FC236}">
                        <a16:creationId xmlns:a16="http://schemas.microsoft.com/office/drawing/2014/main" xmlns="" id="{478729D1-2F34-104F-B51C-EDB5FFB06A53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774970" y="2502624"/>
                    <a:ext cx="1790674" cy="1440000"/>
                    <a:chOff x="1656912" y="5181651"/>
                    <a:chExt cx="3898463" cy="3135014"/>
                  </a:xfrm>
                </p:grpSpPr>
                <p:sp>
                  <p:nvSpPr>
                    <p:cNvPr id="596" name="Freeform 595">
                      <a:extLst>
                        <a:ext uri="{FF2B5EF4-FFF2-40B4-BE49-F238E27FC236}">
                          <a16:creationId xmlns:a16="http://schemas.microsoft.com/office/drawing/2014/main" xmlns="" id="{75EEA84F-B1E6-1B4A-BBC4-E34F1E1F86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57680" y="5181651"/>
                      <a:ext cx="3897695" cy="3122508"/>
                    </a:xfrm>
                    <a:custGeom>
                      <a:avLst/>
                      <a:gdLst>
                        <a:gd name="connsiteX0" fmla="*/ 11090 w 3897695"/>
                        <a:gd name="connsiteY0" fmla="*/ 1767139 h 3122508"/>
                        <a:gd name="connsiteX1" fmla="*/ 238545 w 3897695"/>
                        <a:gd name="connsiteY1" fmla="*/ 1691314 h 3122508"/>
                        <a:gd name="connsiteX2" fmla="*/ 380704 w 3897695"/>
                        <a:gd name="connsiteY2" fmla="*/ 1558620 h 3122508"/>
                        <a:gd name="connsiteX3" fmla="*/ 390181 w 3897695"/>
                        <a:gd name="connsiteY3" fmla="*/ 1425927 h 3122508"/>
                        <a:gd name="connsiteX4" fmla="*/ 333318 w 3897695"/>
                        <a:gd name="connsiteY4" fmla="*/ 1255321 h 3122508"/>
                        <a:gd name="connsiteX5" fmla="*/ 323840 w 3897695"/>
                        <a:gd name="connsiteY5" fmla="*/ 1046803 h 3122508"/>
                        <a:gd name="connsiteX6" fmla="*/ 437568 w 3897695"/>
                        <a:gd name="connsiteY6" fmla="*/ 847763 h 3122508"/>
                        <a:gd name="connsiteX7" fmla="*/ 570250 w 3897695"/>
                        <a:gd name="connsiteY7" fmla="*/ 705591 h 3122508"/>
                        <a:gd name="connsiteX8" fmla="*/ 636591 w 3897695"/>
                        <a:gd name="connsiteY8" fmla="*/ 506551 h 3122508"/>
                        <a:gd name="connsiteX9" fmla="*/ 939864 w 3897695"/>
                        <a:gd name="connsiteY9" fmla="*/ 298033 h 3122508"/>
                        <a:gd name="connsiteX10" fmla="*/ 1167319 w 3897695"/>
                        <a:gd name="connsiteY10" fmla="*/ 155861 h 3122508"/>
                        <a:gd name="connsiteX11" fmla="*/ 1527456 w 3897695"/>
                        <a:gd name="connsiteY11" fmla="*/ 23168 h 3122508"/>
                        <a:gd name="connsiteX12" fmla="*/ 1859161 w 3897695"/>
                        <a:gd name="connsiteY12" fmla="*/ 4212 h 3122508"/>
                        <a:gd name="connsiteX13" fmla="*/ 2351979 w 3897695"/>
                        <a:gd name="connsiteY13" fmla="*/ 70558 h 3122508"/>
                        <a:gd name="connsiteX14" fmla="*/ 2930094 w 3897695"/>
                        <a:gd name="connsiteY14" fmla="*/ 241164 h 3122508"/>
                        <a:gd name="connsiteX15" fmla="*/ 3204935 w 3897695"/>
                        <a:gd name="connsiteY15" fmla="*/ 392814 h 3122508"/>
                        <a:gd name="connsiteX16" fmla="*/ 3394481 w 3897695"/>
                        <a:gd name="connsiteY16" fmla="*/ 468639 h 3122508"/>
                        <a:gd name="connsiteX17" fmla="*/ 3631413 w 3897695"/>
                        <a:gd name="connsiteY17" fmla="*/ 686635 h 3122508"/>
                        <a:gd name="connsiteX18" fmla="*/ 3839913 w 3897695"/>
                        <a:gd name="connsiteY18" fmla="*/ 1236365 h 3122508"/>
                        <a:gd name="connsiteX19" fmla="*/ 3896777 w 3897695"/>
                        <a:gd name="connsiteY19" fmla="*/ 1681836 h 3122508"/>
                        <a:gd name="connsiteX20" fmla="*/ 3868345 w 3897695"/>
                        <a:gd name="connsiteY20" fmla="*/ 2051482 h 3122508"/>
                        <a:gd name="connsiteX21" fmla="*/ 3783049 w 3897695"/>
                        <a:gd name="connsiteY21" fmla="*/ 2373737 h 3122508"/>
                        <a:gd name="connsiteX22" fmla="*/ 3659845 w 3897695"/>
                        <a:gd name="connsiteY22" fmla="*/ 2724427 h 3122508"/>
                        <a:gd name="connsiteX23" fmla="*/ 3574549 w 3897695"/>
                        <a:gd name="connsiteY23" fmla="*/ 2923467 h 3122508"/>
                        <a:gd name="connsiteX24" fmla="*/ 3498731 w 3897695"/>
                        <a:gd name="connsiteY24" fmla="*/ 3037205 h 3122508"/>
                        <a:gd name="connsiteX25" fmla="*/ 3498731 w 3897695"/>
                        <a:gd name="connsiteY25" fmla="*/ 3084595 h 3122508"/>
                        <a:gd name="connsiteX26" fmla="*/ 3527163 w 3897695"/>
                        <a:gd name="connsiteY26" fmla="*/ 3113029 h 3122508"/>
                        <a:gd name="connsiteX27" fmla="*/ 3347094 w 3897695"/>
                        <a:gd name="connsiteY27" fmla="*/ 3113029 h 3122508"/>
                        <a:gd name="connsiteX28" fmla="*/ 2674207 w 3897695"/>
                        <a:gd name="connsiteY28" fmla="*/ 3113029 h 3122508"/>
                        <a:gd name="connsiteX29" fmla="*/ 1555887 w 3897695"/>
                        <a:gd name="connsiteY29" fmla="*/ 3122508 h 3122508"/>
                        <a:gd name="connsiteX30" fmla="*/ 522863 w 3897695"/>
                        <a:gd name="connsiteY30" fmla="*/ 3122508 h 3122508"/>
                        <a:gd name="connsiteX31" fmla="*/ 200636 w 3897695"/>
                        <a:gd name="connsiteY31" fmla="*/ 3113029 h 3122508"/>
                        <a:gd name="connsiteX32" fmla="*/ 20567 w 3897695"/>
                        <a:gd name="connsiteY32" fmla="*/ 3046683 h 3122508"/>
                        <a:gd name="connsiteX33" fmla="*/ 20567 w 3897695"/>
                        <a:gd name="connsiteY33" fmla="*/ 2932945 h 3122508"/>
                        <a:gd name="connsiteX34" fmla="*/ 11090 w 3897695"/>
                        <a:gd name="connsiteY34" fmla="*/ 2639124 h 3122508"/>
                        <a:gd name="connsiteX35" fmla="*/ 20567 w 3897695"/>
                        <a:gd name="connsiteY35" fmla="*/ 2496953 h 3122508"/>
                        <a:gd name="connsiteX36" fmla="*/ 11090 w 3897695"/>
                        <a:gd name="connsiteY36" fmla="*/ 2184175 h 3122508"/>
                        <a:gd name="connsiteX37" fmla="*/ 30045 w 3897695"/>
                        <a:gd name="connsiteY37" fmla="*/ 1928267 h 3122508"/>
                        <a:gd name="connsiteX38" fmla="*/ 11090 w 3897695"/>
                        <a:gd name="connsiteY38" fmla="*/ 1767139 h 31225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</a:cxnLst>
                      <a:rect l="l" t="t" r="r" b="b"/>
                      <a:pathLst>
                        <a:path w="3897695" h="3122508">
                          <a:moveTo>
                            <a:pt x="11090" y="1767139"/>
                          </a:moveTo>
                          <a:cubicBezTo>
                            <a:pt x="45840" y="1727647"/>
                            <a:pt x="176943" y="1726067"/>
                            <a:pt x="238545" y="1691314"/>
                          </a:cubicBezTo>
                          <a:cubicBezTo>
                            <a:pt x="300147" y="1656561"/>
                            <a:pt x="355431" y="1602851"/>
                            <a:pt x="380704" y="1558620"/>
                          </a:cubicBezTo>
                          <a:cubicBezTo>
                            <a:pt x="405977" y="1514389"/>
                            <a:pt x="398079" y="1476477"/>
                            <a:pt x="390181" y="1425927"/>
                          </a:cubicBezTo>
                          <a:cubicBezTo>
                            <a:pt x="382283" y="1375377"/>
                            <a:pt x="344375" y="1318508"/>
                            <a:pt x="333318" y="1255321"/>
                          </a:cubicBezTo>
                          <a:cubicBezTo>
                            <a:pt x="322261" y="1192134"/>
                            <a:pt x="306465" y="1114729"/>
                            <a:pt x="323840" y="1046803"/>
                          </a:cubicBezTo>
                          <a:cubicBezTo>
                            <a:pt x="341215" y="978877"/>
                            <a:pt x="396500" y="904632"/>
                            <a:pt x="437568" y="847763"/>
                          </a:cubicBezTo>
                          <a:cubicBezTo>
                            <a:pt x="478636" y="790894"/>
                            <a:pt x="537080" y="762460"/>
                            <a:pt x="570250" y="705591"/>
                          </a:cubicBezTo>
                          <a:cubicBezTo>
                            <a:pt x="603420" y="648722"/>
                            <a:pt x="574989" y="574477"/>
                            <a:pt x="636591" y="506551"/>
                          </a:cubicBezTo>
                          <a:cubicBezTo>
                            <a:pt x="698193" y="438625"/>
                            <a:pt x="851409" y="356481"/>
                            <a:pt x="939864" y="298033"/>
                          </a:cubicBezTo>
                          <a:cubicBezTo>
                            <a:pt x="1028319" y="239585"/>
                            <a:pt x="1069387" y="201672"/>
                            <a:pt x="1167319" y="155861"/>
                          </a:cubicBezTo>
                          <a:cubicBezTo>
                            <a:pt x="1265251" y="110050"/>
                            <a:pt x="1412149" y="48443"/>
                            <a:pt x="1527456" y="23168"/>
                          </a:cubicBezTo>
                          <a:cubicBezTo>
                            <a:pt x="1642763" y="-2107"/>
                            <a:pt x="1721741" y="-3686"/>
                            <a:pt x="1859161" y="4212"/>
                          </a:cubicBezTo>
                          <a:cubicBezTo>
                            <a:pt x="1996581" y="12110"/>
                            <a:pt x="2173490" y="31066"/>
                            <a:pt x="2351979" y="70558"/>
                          </a:cubicBezTo>
                          <a:cubicBezTo>
                            <a:pt x="2530468" y="110050"/>
                            <a:pt x="2787935" y="187455"/>
                            <a:pt x="2930094" y="241164"/>
                          </a:cubicBezTo>
                          <a:cubicBezTo>
                            <a:pt x="3072253" y="294873"/>
                            <a:pt x="3127537" y="354902"/>
                            <a:pt x="3204935" y="392814"/>
                          </a:cubicBezTo>
                          <a:cubicBezTo>
                            <a:pt x="3282333" y="430726"/>
                            <a:pt x="3323401" y="419669"/>
                            <a:pt x="3394481" y="468639"/>
                          </a:cubicBezTo>
                          <a:cubicBezTo>
                            <a:pt x="3465561" y="517609"/>
                            <a:pt x="3557174" y="558681"/>
                            <a:pt x="3631413" y="686635"/>
                          </a:cubicBezTo>
                          <a:cubicBezTo>
                            <a:pt x="3705652" y="814589"/>
                            <a:pt x="3795686" y="1070498"/>
                            <a:pt x="3839913" y="1236365"/>
                          </a:cubicBezTo>
                          <a:cubicBezTo>
                            <a:pt x="3884140" y="1402232"/>
                            <a:pt x="3892038" y="1545983"/>
                            <a:pt x="3896777" y="1681836"/>
                          </a:cubicBezTo>
                          <a:cubicBezTo>
                            <a:pt x="3901516" y="1817689"/>
                            <a:pt x="3887300" y="1936165"/>
                            <a:pt x="3868345" y="2051482"/>
                          </a:cubicBezTo>
                          <a:cubicBezTo>
                            <a:pt x="3849390" y="2166799"/>
                            <a:pt x="3817799" y="2261580"/>
                            <a:pt x="3783049" y="2373737"/>
                          </a:cubicBezTo>
                          <a:cubicBezTo>
                            <a:pt x="3748299" y="2485894"/>
                            <a:pt x="3694595" y="2632805"/>
                            <a:pt x="3659845" y="2724427"/>
                          </a:cubicBezTo>
                          <a:cubicBezTo>
                            <a:pt x="3625095" y="2816049"/>
                            <a:pt x="3601401" y="2871337"/>
                            <a:pt x="3574549" y="2923467"/>
                          </a:cubicBezTo>
                          <a:cubicBezTo>
                            <a:pt x="3547697" y="2975597"/>
                            <a:pt x="3511367" y="3010350"/>
                            <a:pt x="3498731" y="3037205"/>
                          </a:cubicBezTo>
                          <a:cubicBezTo>
                            <a:pt x="3486095" y="3064060"/>
                            <a:pt x="3493992" y="3071958"/>
                            <a:pt x="3498731" y="3084595"/>
                          </a:cubicBezTo>
                          <a:cubicBezTo>
                            <a:pt x="3503470" y="3097232"/>
                            <a:pt x="3552436" y="3108290"/>
                            <a:pt x="3527163" y="3113029"/>
                          </a:cubicBezTo>
                          <a:cubicBezTo>
                            <a:pt x="3501890" y="3117768"/>
                            <a:pt x="3347094" y="3113029"/>
                            <a:pt x="3347094" y="3113029"/>
                          </a:cubicBezTo>
                          <a:lnTo>
                            <a:pt x="2674207" y="3113029"/>
                          </a:lnTo>
                          <a:lnTo>
                            <a:pt x="1555887" y="3122508"/>
                          </a:lnTo>
                          <a:lnTo>
                            <a:pt x="522863" y="3122508"/>
                          </a:lnTo>
                          <a:cubicBezTo>
                            <a:pt x="296988" y="3120928"/>
                            <a:pt x="284352" y="3125666"/>
                            <a:pt x="200636" y="3113029"/>
                          </a:cubicBezTo>
                          <a:cubicBezTo>
                            <a:pt x="116920" y="3100392"/>
                            <a:pt x="50578" y="3076697"/>
                            <a:pt x="20567" y="3046683"/>
                          </a:cubicBezTo>
                          <a:cubicBezTo>
                            <a:pt x="-9444" y="3016669"/>
                            <a:pt x="22146" y="3000871"/>
                            <a:pt x="20567" y="2932945"/>
                          </a:cubicBezTo>
                          <a:cubicBezTo>
                            <a:pt x="18988" y="2865019"/>
                            <a:pt x="11090" y="2711789"/>
                            <a:pt x="11090" y="2639124"/>
                          </a:cubicBezTo>
                          <a:cubicBezTo>
                            <a:pt x="11090" y="2566459"/>
                            <a:pt x="20567" y="2572778"/>
                            <a:pt x="20567" y="2496953"/>
                          </a:cubicBezTo>
                          <a:cubicBezTo>
                            <a:pt x="20567" y="2421128"/>
                            <a:pt x="9510" y="2278956"/>
                            <a:pt x="11090" y="2184175"/>
                          </a:cubicBezTo>
                          <a:cubicBezTo>
                            <a:pt x="12670" y="2089394"/>
                            <a:pt x="25306" y="1996193"/>
                            <a:pt x="30045" y="1928267"/>
                          </a:cubicBezTo>
                          <a:cubicBezTo>
                            <a:pt x="34784" y="1860341"/>
                            <a:pt x="-23660" y="1806631"/>
                            <a:pt x="11090" y="1767139"/>
                          </a:cubicBezTo>
                          <a:close/>
                        </a:path>
                      </a:pathLst>
                    </a:custGeom>
                    <a:solidFill>
                      <a:schemeClr val="tx2">
                        <a:lumMod val="20000"/>
                        <a:lumOff val="80000"/>
                        <a:alpha val="70000"/>
                      </a:schemeClr>
                    </a:solidFill>
                    <a:ln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97" name="Freeform 596">
                      <a:extLst>
                        <a:ext uri="{FF2B5EF4-FFF2-40B4-BE49-F238E27FC236}">
                          <a16:creationId xmlns:a16="http://schemas.microsoft.com/office/drawing/2014/main" xmlns="" id="{BAFEBA63-8AAC-3A4F-9A21-3528D254F0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56912" y="7503066"/>
                      <a:ext cx="1366240" cy="813599"/>
                    </a:xfrm>
                    <a:custGeom>
                      <a:avLst/>
                      <a:gdLst>
                        <a:gd name="connsiteX0" fmla="*/ 238763 w 1366240"/>
                        <a:gd name="connsiteY0" fmla="*/ 550 h 813599"/>
                        <a:gd name="connsiteX1" fmla="*/ 191220 w 1366240"/>
                        <a:gd name="connsiteY1" fmla="*/ 177130 h 813599"/>
                        <a:gd name="connsiteX2" fmla="*/ 48593 w 1366240"/>
                        <a:gd name="connsiteY2" fmla="*/ 306170 h 813599"/>
                        <a:gd name="connsiteX3" fmla="*/ 102927 w 1366240"/>
                        <a:gd name="connsiteY3" fmla="*/ 401252 h 813599"/>
                        <a:gd name="connsiteX4" fmla="*/ 218387 w 1366240"/>
                        <a:gd name="connsiteY4" fmla="*/ 428419 h 813599"/>
                        <a:gd name="connsiteX5" fmla="*/ 483267 w 1366240"/>
                        <a:gd name="connsiteY5" fmla="*/ 367294 h 813599"/>
                        <a:gd name="connsiteX6" fmla="*/ 768522 w 1366240"/>
                        <a:gd name="connsiteY6" fmla="*/ 333337 h 813599"/>
                        <a:gd name="connsiteX7" fmla="*/ 1040193 w 1366240"/>
                        <a:gd name="connsiteY7" fmla="*/ 496334 h 813599"/>
                        <a:gd name="connsiteX8" fmla="*/ 1135278 w 1366240"/>
                        <a:gd name="connsiteY8" fmla="*/ 693290 h 813599"/>
                        <a:gd name="connsiteX9" fmla="*/ 1216779 w 1366240"/>
                        <a:gd name="connsiteY9" fmla="*/ 767997 h 813599"/>
                        <a:gd name="connsiteX10" fmla="*/ 1284697 w 1366240"/>
                        <a:gd name="connsiteY10" fmla="*/ 632166 h 813599"/>
                        <a:gd name="connsiteX11" fmla="*/ 1366198 w 1366240"/>
                        <a:gd name="connsiteY11" fmla="*/ 774789 h 813599"/>
                        <a:gd name="connsiteX12" fmla="*/ 1291489 w 1366240"/>
                        <a:gd name="connsiteY12" fmla="*/ 801955 h 813599"/>
                        <a:gd name="connsiteX13" fmla="*/ 1040193 w 1366240"/>
                        <a:gd name="connsiteY13" fmla="*/ 801955 h 813599"/>
                        <a:gd name="connsiteX14" fmla="*/ 897565 w 1366240"/>
                        <a:gd name="connsiteY14" fmla="*/ 659332 h 813599"/>
                        <a:gd name="connsiteX15" fmla="*/ 720979 w 1366240"/>
                        <a:gd name="connsiteY15" fmla="*/ 509917 h 813599"/>
                        <a:gd name="connsiteX16" fmla="*/ 456100 w 1366240"/>
                        <a:gd name="connsiteY16" fmla="*/ 448793 h 813599"/>
                        <a:gd name="connsiteX17" fmla="*/ 48593 w 1366240"/>
                        <a:gd name="connsiteY17" fmla="*/ 428419 h 813599"/>
                        <a:gd name="connsiteX18" fmla="*/ 7842 w 1366240"/>
                        <a:gd name="connsiteY18" fmla="*/ 428419 h 813599"/>
                        <a:gd name="connsiteX19" fmla="*/ 7842 w 1366240"/>
                        <a:gd name="connsiteY19" fmla="*/ 170339 h 813599"/>
                        <a:gd name="connsiteX20" fmla="*/ 89343 w 1366240"/>
                        <a:gd name="connsiteY20" fmla="*/ 122798 h 813599"/>
                        <a:gd name="connsiteX21" fmla="*/ 238763 w 1366240"/>
                        <a:gd name="connsiteY21" fmla="*/ 550 h 81359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1366240" h="813599">
                          <a:moveTo>
                            <a:pt x="238763" y="550"/>
                          </a:moveTo>
                          <a:cubicBezTo>
                            <a:pt x="255743" y="9605"/>
                            <a:pt x="222915" y="126193"/>
                            <a:pt x="191220" y="177130"/>
                          </a:cubicBezTo>
                          <a:cubicBezTo>
                            <a:pt x="159525" y="228067"/>
                            <a:pt x="63308" y="268816"/>
                            <a:pt x="48593" y="306170"/>
                          </a:cubicBezTo>
                          <a:cubicBezTo>
                            <a:pt x="33878" y="343524"/>
                            <a:pt x="74628" y="380877"/>
                            <a:pt x="102927" y="401252"/>
                          </a:cubicBezTo>
                          <a:cubicBezTo>
                            <a:pt x="131226" y="421627"/>
                            <a:pt x="154997" y="434079"/>
                            <a:pt x="218387" y="428419"/>
                          </a:cubicBezTo>
                          <a:cubicBezTo>
                            <a:pt x="281777" y="422759"/>
                            <a:pt x="391578" y="383141"/>
                            <a:pt x="483267" y="367294"/>
                          </a:cubicBezTo>
                          <a:cubicBezTo>
                            <a:pt x="574956" y="351447"/>
                            <a:pt x="675701" y="311830"/>
                            <a:pt x="768522" y="333337"/>
                          </a:cubicBezTo>
                          <a:cubicBezTo>
                            <a:pt x="861343" y="354844"/>
                            <a:pt x="979067" y="436342"/>
                            <a:pt x="1040193" y="496334"/>
                          </a:cubicBezTo>
                          <a:cubicBezTo>
                            <a:pt x="1101319" y="556326"/>
                            <a:pt x="1105847" y="648013"/>
                            <a:pt x="1135278" y="693290"/>
                          </a:cubicBezTo>
                          <a:cubicBezTo>
                            <a:pt x="1164709" y="738567"/>
                            <a:pt x="1191876" y="778184"/>
                            <a:pt x="1216779" y="767997"/>
                          </a:cubicBezTo>
                          <a:cubicBezTo>
                            <a:pt x="1241682" y="757810"/>
                            <a:pt x="1259794" y="631034"/>
                            <a:pt x="1284697" y="632166"/>
                          </a:cubicBezTo>
                          <a:cubicBezTo>
                            <a:pt x="1309600" y="633298"/>
                            <a:pt x="1365066" y="746491"/>
                            <a:pt x="1366198" y="774789"/>
                          </a:cubicBezTo>
                          <a:cubicBezTo>
                            <a:pt x="1367330" y="803087"/>
                            <a:pt x="1345823" y="797427"/>
                            <a:pt x="1291489" y="801955"/>
                          </a:cubicBezTo>
                          <a:cubicBezTo>
                            <a:pt x="1237155" y="806483"/>
                            <a:pt x="1105847" y="825725"/>
                            <a:pt x="1040193" y="801955"/>
                          </a:cubicBezTo>
                          <a:cubicBezTo>
                            <a:pt x="974539" y="778185"/>
                            <a:pt x="950767" y="708005"/>
                            <a:pt x="897565" y="659332"/>
                          </a:cubicBezTo>
                          <a:cubicBezTo>
                            <a:pt x="844363" y="610659"/>
                            <a:pt x="794557" y="545007"/>
                            <a:pt x="720979" y="509917"/>
                          </a:cubicBezTo>
                          <a:cubicBezTo>
                            <a:pt x="647401" y="474827"/>
                            <a:pt x="568164" y="462376"/>
                            <a:pt x="456100" y="448793"/>
                          </a:cubicBezTo>
                          <a:cubicBezTo>
                            <a:pt x="344036" y="435210"/>
                            <a:pt x="123302" y="431815"/>
                            <a:pt x="48593" y="428419"/>
                          </a:cubicBezTo>
                          <a:cubicBezTo>
                            <a:pt x="-26116" y="425023"/>
                            <a:pt x="14634" y="471432"/>
                            <a:pt x="7842" y="428419"/>
                          </a:cubicBezTo>
                          <a:cubicBezTo>
                            <a:pt x="1050" y="385406"/>
                            <a:pt x="-5741" y="221276"/>
                            <a:pt x="7842" y="170339"/>
                          </a:cubicBezTo>
                          <a:cubicBezTo>
                            <a:pt x="21425" y="119402"/>
                            <a:pt x="51988" y="148832"/>
                            <a:pt x="89343" y="122798"/>
                          </a:cubicBezTo>
                          <a:cubicBezTo>
                            <a:pt x="126698" y="96764"/>
                            <a:pt x="221783" y="-8505"/>
                            <a:pt x="238763" y="55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98" name="Freeform 597">
                      <a:extLst>
                        <a:ext uri="{FF2B5EF4-FFF2-40B4-BE49-F238E27FC236}">
                          <a16:creationId xmlns:a16="http://schemas.microsoft.com/office/drawing/2014/main" xmlns="" id="{9BDA3E25-992D-8140-8329-E0D0F5D7B3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71608" y="5284155"/>
                      <a:ext cx="3405372" cy="2914544"/>
                    </a:xfrm>
                    <a:custGeom>
                      <a:avLst/>
                      <a:gdLst>
                        <a:gd name="connsiteX0" fmla="*/ 64166 w 3405372"/>
                        <a:gd name="connsiteY0" fmla="*/ 884857 h 2914544"/>
                        <a:gd name="connsiteX1" fmla="*/ 14224 w 3405372"/>
                        <a:gd name="connsiteY1" fmla="*/ 956204 h 2914544"/>
                        <a:gd name="connsiteX2" fmla="*/ 14224 w 3405372"/>
                        <a:gd name="connsiteY2" fmla="*/ 1177380 h 2914544"/>
                        <a:gd name="connsiteX3" fmla="*/ 178317 w 3405372"/>
                        <a:gd name="connsiteY3" fmla="*/ 1305804 h 2914544"/>
                        <a:gd name="connsiteX4" fmla="*/ 185452 w 3405372"/>
                        <a:gd name="connsiteY4" fmla="*/ 1462767 h 2914544"/>
                        <a:gd name="connsiteX5" fmla="*/ 228258 w 3405372"/>
                        <a:gd name="connsiteY5" fmla="*/ 1584057 h 2914544"/>
                        <a:gd name="connsiteX6" fmla="*/ 313872 w 3405372"/>
                        <a:gd name="connsiteY6" fmla="*/ 1634000 h 2914544"/>
                        <a:gd name="connsiteX7" fmla="*/ 328141 w 3405372"/>
                        <a:gd name="connsiteY7" fmla="*/ 1919388 h 2914544"/>
                        <a:gd name="connsiteX8" fmla="*/ 492233 w 3405372"/>
                        <a:gd name="connsiteY8" fmla="*/ 1812367 h 2914544"/>
                        <a:gd name="connsiteX9" fmla="*/ 741939 w 3405372"/>
                        <a:gd name="connsiteY9" fmla="*/ 1897984 h 2914544"/>
                        <a:gd name="connsiteX10" fmla="*/ 955973 w 3405372"/>
                        <a:gd name="connsiteY10" fmla="*/ 2069216 h 2914544"/>
                        <a:gd name="connsiteX11" fmla="*/ 1013049 w 3405372"/>
                        <a:gd name="connsiteY11" fmla="*/ 2019273 h 2914544"/>
                        <a:gd name="connsiteX12" fmla="*/ 934570 w 3405372"/>
                        <a:gd name="connsiteY12" fmla="*/ 1833771 h 2914544"/>
                        <a:gd name="connsiteX13" fmla="*/ 913167 w 3405372"/>
                        <a:gd name="connsiteY13" fmla="*/ 1712482 h 2914544"/>
                        <a:gd name="connsiteX14" fmla="*/ 1141469 w 3405372"/>
                        <a:gd name="connsiteY14" fmla="*/ 1712482 h 2914544"/>
                        <a:gd name="connsiteX15" fmla="*/ 1348369 w 3405372"/>
                        <a:gd name="connsiteY15" fmla="*/ 1862310 h 2914544"/>
                        <a:gd name="connsiteX16" fmla="*/ 1433982 w 3405372"/>
                        <a:gd name="connsiteY16" fmla="*/ 2133429 h 2914544"/>
                        <a:gd name="connsiteX17" fmla="*/ 1483923 w 3405372"/>
                        <a:gd name="connsiteY17" fmla="*/ 2311796 h 2914544"/>
                        <a:gd name="connsiteX18" fmla="*/ 1562402 w 3405372"/>
                        <a:gd name="connsiteY18" fmla="*/ 2454490 h 2914544"/>
                        <a:gd name="connsiteX19" fmla="*/ 1562402 w 3405372"/>
                        <a:gd name="connsiteY19" fmla="*/ 2604318 h 2914544"/>
                        <a:gd name="connsiteX20" fmla="*/ 1648016 w 3405372"/>
                        <a:gd name="connsiteY20" fmla="*/ 2761281 h 2914544"/>
                        <a:gd name="connsiteX21" fmla="*/ 1812109 w 3405372"/>
                        <a:gd name="connsiteY21" fmla="*/ 2903975 h 2914544"/>
                        <a:gd name="connsiteX22" fmla="*/ 1954798 w 3405372"/>
                        <a:gd name="connsiteY22" fmla="*/ 2903975 h 2914544"/>
                        <a:gd name="connsiteX23" fmla="*/ 2211638 w 3405372"/>
                        <a:gd name="connsiteY23" fmla="*/ 2911110 h 2914544"/>
                        <a:gd name="connsiteX24" fmla="*/ 2461344 w 3405372"/>
                        <a:gd name="connsiteY24" fmla="*/ 2889706 h 2914544"/>
                        <a:gd name="connsiteX25" fmla="*/ 2639706 w 3405372"/>
                        <a:gd name="connsiteY25" fmla="*/ 2839763 h 2914544"/>
                        <a:gd name="connsiteX26" fmla="*/ 2903681 w 3405372"/>
                        <a:gd name="connsiteY26" fmla="*/ 2768416 h 2914544"/>
                        <a:gd name="connsiteX27" fmla="*/ 3017832 w 3405372"/>
                        <a:gd name="connsiteY27" fmla="*/ 2761281 h 2914544"/>
                        <a:gd name="connsiteX28" fmla="*/ 3131984 w 3405372"/>
                        <a:gd name="connsiteY28" fmla="*/ 2704204 h 2914544"/>
                        <a:gd name="connsiteX29" fmla="*/ 3253269 w 3405372"/>
                        <a:gd name="connsiteY29" fmla="*/ 2454490 h 2914544"/>
                        <a:gd name="connsiteX30" fmla="*/ 3388824 w 3405372"/>
                        <a:gd name="connsiteY30" fmla="*/ 2097755 h 2914544"/>
                        <a:gd name="connsiteX31" fmla="*/ 3403093 w 3405372"/>
                        <a:gd name="connsiteY31" fmla="*/ 1776694 h 2914544"/>
                        <a:gd name="connsiteX32" fmla="*/ 3388824 w 3405372"/>
                        <a:gd name="connsiteY32" fmla="*/ 1562653 h 2914544"/>
                        <a:gd name="connsiteX33" fmla="*/ 3267538 w 3405372"/>
                        <a:gd name="connsiteY33" fmla="*/ 970474 h 2914544"/>
                        <a:gd name="connsiteX34" fmla="*/ 2975026 w 3405372"/>
                        <a:gd name="connsiteY34" fmla="*/ 506719 h 2914544"/>
                        <a:gd name="connsiteX35" fmla="*/ 2489882 w 3405372"/>
                        <a:gd name="connsiteY35" fmla="*/ 207062 h 2914544"/>
                        <a:gd name="connsiteX36" fmla="*/ 1876319 w 3405372"/>
                        <a:gd name="connsiteY36" fmla="*/ 57233 h 2914544"/>
                        <a:gd name="connsiteX37" fmla="*/ 1412579 w 3405372"/>
                        <a:gd name="connsiteY37" fmla="*/ 156 h 2914544"/>
                        <a:gd name="connsiteX38" fmla="*/ 1005914 w 3405372"/>
                        <a:gd name="connsiteY38" fmla="*/ 71502 h 2914544"/>
                        <a:gd name="connsiteX39" fmla="*/ 677729 w 3405372"/>
                        <a:gd name="connsiteY39" fmla="*/ 185658 h 2914544"/>
                        <a:gd name="connsiteX40" fmla="*/ 413754 w 3405372"/>
                        <a:gd name="connsiteY40" fmla="*/ 364025 h 2914544"/>
                        <a:gd name="connsiteX41" fmla="*/ 235393 w 3405372"/>
                        <a:gd name="connsiteY41" fmla="*/ 628008 h 2914544"/>
                        <a:gd name="connsiteX42" fmla="*/ 121241 w 3405372"/>
                        <a:gd name="connsiteY42" fmla="*/ 806376 h 2914544"/>
                        <a:gd name="connsiteX43" fmla="*/ 64166 w 3405372"/>
                        <a:gd name="connsiteY43" fmla="*/ 884857 h 29145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</a:cxnLst>
                      <a:rect l="l" t="t" r="r" b="b"/>
                      <a:pathLst>
                        <a:path w="3405372" h="2914544">
                          <a:moveTo>
                            <a:pt x="64166" y="884857"/>
                          </a:moveTo>
                          <a:cubicBezTo>
                            <a:pt x="46330" y="909828"/>
                            <a:pt x="22548" y="907450"/>
                            <a:pt x="14224" y="956204"/>
                          </a:cubicBezTo>
                          <a:cubicBezTo>
                            <a:pt x="5900" y="1004958"/>
                            <a:pt x="-13125" y="1119113"/>
                            <a:pt x="14224" y="1177380"/>
                          </a:cubicBezTo>
                          <a:cubicBezTo>
                            <a:pt x="41573" y="1235647"/>
                            <a:pt x="149779" y="1258240"/>
                            <a:pt x="178317" y="1305804"/>
                          </a:cubicBezTo>
                          <a:cubicBezTo>
                            <a:pt x="206855" y="1353369"/>
                            <a:pt x="177129" y="1416392"/>
                            <a:pt x="185452" y="1462767"/>
                          </a:cubicBezTo>
                          <a:cubicBezTo>
                            <a:pt x="193775" y="1509142"/>
                            <a:pt x="206855" y="1555518"/>
                            <a:pt x="228258" y="1584057"/>
                          </a:cubicBezTo>
                          <a:cubicBezTo>
                            <a:pt x="249661" y="1612596"/>
                            <a:pt x="297225" y="1578111"/>
                            <a:pt x="313872" y="1634000"/>
                          </a:cubicBezTo>
                          <a:cubicBezTo>
                            <a:pt x="330519" y="1689889"/>
                            <a:pt x="298414" y="1889660"/>
                            <a:pt x="328141" y="1919388"/>
                          </a:cubicBezTo>
                          <a:cubicBezTo>
                            <a:pt x="357868" y="1949116"/>
                            <a:pt x="423267" y="1815934"/>
                            <a:pt x="492233" y="1812367"/>
                          </a:cubicBezTo>
                          <a:cubicBezTo>
                            <a:pt x="561199" y="1808800"/>
                            <a:pt x="664649" y="1855176"/>
                            <a:pt x="741939" y="1897984"/>
                          </a:cubicBezTo>
                          <a:cubicBezTo>
                            <a:pt x="819229" y="1940792"/>
                            <a:pt x="910788" y="2049001"/>
                            <a:pt x="955973" y="2069216"/>
                          </a:cubicBezTo>
                          <a:cubicBezTo>
                            <a:pt x="1001158" y="2089431"/>
                            <a:pt x="1016616" y="2058514"/>
                            <a:pt x="1013049" y="2019273"/>
                          </a:cubicBezTo>
                          <a:cubicBezTo>
                            <a:pt x="1009482" y="1980032"/>
                            <a:pt x="951217" y="1884903"/>
                            <a:pt x="934570" y="1833771"/>
                          </a:cubicBezTo>
                          <a:cubicBezTo>
                            <a:pt x="917923" y="1782639"/>
                            <a:pt x="878684" y="1732697"/>
                            <a:pt x="913167" y="1712482"/>
                          </a:cubicBezTo>
                          <a:cubicBezTo>
                            <a:pt x="947650" y="1692267"/>
                            <a:pt x="1068935" y="1687511"/>
                            <a:pt x="1141469" y="1712482"/>
                          </a:cubicBezTo>
                          <a:cubicBezTo>
                            <a:pt x="1214003" y="1737453"/>
                            <a:pt x="1299617" y="1792152"/>
                            <a:pt x="1348369" y="1862310"/>
                          </a:cubicBezTo>
                          <a:cubicBezTo>
                            <a:pt x="1397121" y="1932468"/>
                            <a:pt x="1411390" y="2058515"/>
                            <a:pt x="1433982" y="2133429"/>
                          </a:cubicBezTo>
                          <a:cubicBezTo>
                            <a:pt x="1456574" y="2208343"/>
                            <a:pt x="1462520" y="2258286"/>
                            <a:pt x="1483923" y="2311796"/>
                          </a:cubicBezTo>
                          <a:cubicBezTo>
                            <a:pt x="1505326" y="2365306"/>
                            <a:pt x="1549322" y="2405736"/>
                            <a:pt x="1562402" y="2454490"/>
                          </a:cubicBezTo>
                          <a:cubicBezTo>
                            <a:pt x="1575482" y="2503244"/>
                            <a:pt x="1548133" y="2553186"/>
                            <a:pt x="1562402" y="2604318"/>
                          </a:cubicBezTo>
                          <a:cubicBezTo>
                            <a:pt x="1576671" y="2655450"/>
                            <a:pt x="1606398" y="2711338"/>
                            <a:pt x="1648016" y="2761281"/>
                          </a:cubicBezTo>
                          <a:cubicBezTo>
                            <a:pt x="1689634" y="2811224"/>
                            <a:pt x="1760979" y="2880193"/>
                            <a:pt x="1812109" y="2903975"/>
                          </a:cubicBezTo>
                          <a:cubicBezTo>
                            <a:pt x="1863239" y="2927757"/>
                            <a:pt x="1954798" y="2903975"/>
                            <a:pt x="1954798" y="2903975"/>
                          </a:cubicBezTo>
                          <a:cubicBezTo>
                            <a:pt x="2021386" y="2905164"/>
                            <a:pt x="2127214" y="2913488"/>
                            <a:pt x="2211638" y="2911110"/>
                          </a:cubicBezTo>
                          <a:cubicBezTo>
                            <a:pt x="2296062" y="2908732"/>
                            <a:pt x="2389999" y="2901597"/>
                            <a:pt x="2461344" y="2889706"/>
                          </a:cubicBezTo>
                          <a:cubicBezTo>
                            <a:pt x="2532689" y="2877815"/>
                            <a:pt x="2639706" y="2839763"/>
                            <a:pt x="2639706" y="2839763"/>
                          </a:cubicBezTo>
                          <a:cubicBezTo>
                            <a:pt x="2713429" y="2819548"/>
                            <a:pt x="2840660" y="2781496"/>
                            <a:pt x="2903681" y="2768416"/>
                          </a:cubicBezTo>
                          <a:cubicBezTo>
                            <a:pt x="2966702" y="2755336"/>
                            <a:pt x="2979782" y="2771983"/>
                            <a:pt x="3017832" y="2761281"/>
                          </a:cubicBezTo>
                          <a:cubicBezTo>
                            <a:pt x="3055882" y="2750579"/>
                            <a:pt x="3092745" y="2755336"/>
                            <a:pt x="3131984" y="2704204"/>
                          </a:cubicBezTo>
                          <a:cubicBezTo>
                            <a:pt x="3171223" y="2653072"/>
                            <a:pt x="3210462" y="2555565"/>
                            <a:pt x="3253269" y="2454490"/>
                          </a:cubicBezTo>
                          <a:cubicBezTo>
                            <a:pt x="3296076" y="2353415"/>
                            <a:pt x="3363853" y="2210721"/>
                            <a:pt x="3388824" y="2097755"/>
                          </a:cubicBezTo>
                          <a:cubicBezTo>
                            <a:pt x="3413795" y="1984789"/>
                            <a:pt x="3403093" y="1865878"/>
                            <a:pt x="3403093" y="1776694"/>
                          </a:cubicBezTo>
                          <a:cubicBezTo>
                            <a:pt x="3403093" y="1687510"/>
                            <a:pt x="3411417" y="1697023"/>
                            <a:pt x="3388824" y="1562653"/>
                          </a:cubicBezTo>
                          <a:cubicBezTo>
                            <a:pt x="3366232" y="1428283"/>
                            <a:pt x="3336504" y="1146463"/>
                            <a:pt x="3267538" y="970474"/>
                          </a:cubicBezTo>
                          <a:cubicBezTo>
                            <a:pt x="3198572" y="794485"/>
                            <a:pt x="3104635" y="633954"/>
                            <a:pt x="2975026" y="506719"/>
                          </a:cubicBezTo>
                          <a:cubicBezTo>
                            <a:pt x="2845417" y="379484"/>
                            <a:pt x="2673000" y="281976"/>
                            <a:pt x="2489882" y="207062"/>
                          </a:cubicBezTo>
                          <a:cubicBezTo>
                            <a:pt x="2306764" y="132148"/>
                            <a:pt x="2055869" y="91717"/>
                            <a:pt x="1876319" y="57233"/>
                          </a:cubicBezTo>
                          <a:cubicBezTo>
                            <a:pt x="1696769" y="22749"/>
                            <a:pt x="1557646" y="-2222"/>
                            <a:pt x="1412579" y="156"/>
                          </a:cubicBezTo>
                          <a:cubicBezTo>
                            <a:pt x="1267512" y="2534"/>
                            <a:pt x="1128389" y="40585"/>
                            <a:pt x="1005914" y="71502"/>
                          </a:cubicBezTo>
                          <a:cubicBezTo>
                            <a:pt x="883439" y="102419"/>
                            <a:pt x="776422" y="136904"/>
                            <a:pt x="677729" y="185658"/>
                          </a:cubicBezTo>
                          <a:cubicBezTo>
                            <a:pt x="579036" y="234412"/>
                            <a:pt x="487477" y="290300"/>
                            <a:pt x="413754" y="364025"/>
                          </a:cubicBezTo>
                          <a:cubicBezTo>
                            <a:pt x="340031" y="437750"/>
                            <a:pt x="284145" y="554283"/>
                            <a:pt x="235393" y="628008"/>
                          </a:cubicBezTo>
                          <a:cubicBezTo>
                            <a:pt x="186641" y="701733"/>
                            <a:pt x="149779" y="767135"/>
                            <a:pt x="121241" y="806376"/>
                          </a:cubicBezTo>
                          <a:cubicBezTo>
                            <a:pt x="92703" y="845617"/>
                            <a:pt x="82002" y="859886"/>
                            <a:pt x="64166" y="884857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99" name="Freeform 598">
                      <a:extLst>
                        <a:ext uri="{FF2B5EF4-FFF2-40B4-BE49-F238E27FC236}">
                          <a16:creationId xmlns:a16="http://schemas.microsoft.com/office/drawing/2014/main" xmlns="" id="{705A6DBF-E22C-6F4B-98FD-A6CDCCF9BF0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71480" y="6674416"/>
                      <a:ext cx="799178" cy="687423"/>
                    </a:xfrm>
                    <a:custGeom>
                      <a:avLst/>
                      <a:gdLst>
                        <a:gd name="connsiteX0" fmla="*/ 160745 w 799178"/>
                        <a:gd name="connsiteY0" fmla="*/ 628 h 687423"/>
                        <a:gd name="connsiteX1" fmla="*/ 24910 w 799178"/>
                        <a:gd name="connsiteY1" fmla="*/ 48169 h 687423"/>
                        <a:gd name="connsiteX2" fmla="*/ 4534 w 799178"/>
                        <a:gd name="connsiteY2" fmla="*/ 190792 h 687423"/>
                        <a:gd name="connsiteX3" fmla="*/ 79244 w 799178"/>
                        <a:gd name="connsiteY3" fmla="*/ 245125 h 687423"/>
                        <a:gd name="connsiteX4" fmla="*/ 99619 w 799178"/>
                        <a:gd name="connsiteY4" fmla="*/ 428497 h 687423"/>
                        <a:gd name="connsiteX5" fmla="*/ 140370 w 799178"/>
                        <a:gd name="connsiteY5" fmla="*/ 523579 h 687423"/>
                        <a:gd name="connsiteX6" fmla="*/ 249038 w 799178"/>
                        <a:gd name="connsiteY6" fmla="*/ 414914 h 687423"/>
                        <a:gd name="connsiteX7" fmla="*/ 446000 w 799178"/>
                        <a:gd name="connsiteY7" fmla="*/ 476038 h 687423"/>
                        <a:gd name="connsiteX8" fmla="*/ 690504 w 799178"/>
                        <a:gd name="connsiteY8" fmla="*/ 645827 h 687423"/>
                        <a:gd name="connsiteX9" fmla="*/ 792381 w 799178"/>
                        <a:gd name="connsiteY9" fmla="*/ 679785 h 687423"/>
                        <a:gd name="connsiteX10" fmla="*/ 778797 w 799178"/>
                        <a:gd name="connsiteY10" fmla="*/ 530371 h 687423"/>
                        <a:gd name="connsiteX11" fmla="*/ 690504 w 799178"/>
                        <a:gd name="connsiteY11" fmla="*/ 414914 h 687423"/>
                        <a:gd name="connsiteX12" fmla="*/ 663337 w 799178"/>
                        <a:gd name="connsiteY12" fmla="*/ 313040 h 687423"/>
                        <a:gd name="connsiteX13" fmla="*/ 575044 w 799178"/>
                        <a:gd name="connsiteY13" fmla="*/ 184000 h 687423"/>
                        <a:gd name="connsiteX14" fmla="*/ 350915 w 799178"/>
                        <a:gd name="connsiteY14" fmla="*/ 75335 h 687423"/>
                        <a:gd name="connsiteX15" fmla="*/ 160745 w 799178"/>
                        <a:gd name="connsiteY15" fmla="*/ 628 h 68742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799178" h="687423">
                          <a:moveTo>
                            <a:pt x="160745" y="628"/>
                          </a:moveTo>
                          <a:cubicBezTo>
                            <a:pt x="106411" y="-3900"/>
                            <a:pt x="50945" y="16475"/>
                            <a:pt x="24910" y="48169"/>
                          </a:cubicBezTo>
                          <a:cubicBezTo>
                            <a:pt x="-1125" y="79863"/>
                            <a:pt x="-4522" y="157966"/>
                            <a:pt x="4534" y="190792"/>
                          </a:cubicBezTo>
                          <a:cubicBezTo>
                            <a:pt x="13590" y="223618"/>
                            <a:pt x="63396" y="205507"/>
                            <a:pt x="79244" y="245125"/>
                          </a:cubicBezTo>
                          <a:cubicBezTo>
                            <a:pt x="95092" y="284743"/>
                            <a:pt x="89431" y="382088"/>
                            <a:pt x="99619" y="428497"/>
                          </a:cubicBezTo>
                          <a:cubicBezTo>
                            <a:pt x="109807" y="474906"/>
                            <a:pt x="115467" y="525843"/>
                            <a:pt x="140370" y="523579"/>
                          </a:cubicBezTo>
                          <a:cubicBezTo>
                            <a:pt x="165273" y="521315"/>
                            <a:pt x="198100" y="422837"/>
                            <a:pt x="249038" y="414914"/>
                          </a:cubicBezTo>
                          <a:cubicBezTo>
                            <a:pt x="299976" y="406991"/>
                            <a:pt x="372422" y="437553"/>
                            <a:pt x="446000" y="476038"/>
                          </a:cubicBezTo>
                          <a:cubicBezTo>
                            <a:pt x="519578" y="514523"/>
                            <a:pt x="632774" y="611869"/>
                            <a:pt x="690504" y="645827"/>
                          </a:cubicBezTo>
                          <a:cubicBezTo>
                            <a:pt x="748234" y="679785"/>
                            <a:pt x="777666" y="699028"/>
                            <a:pt x="792381" y="679785"/>
                          </a:cubicBezTo>
                          <a:cubicBezTo>
                            <a:pt x="807097" y="660542"/>
                            <a:pt x="795776" y="574516"/>
                            <a:pt x="778797" y="530371"/>
                          </a:cubicBezTo>
                          <a:cubicBezTo>
                            <a:pt x="761818" y="486226"/>
                            <a:pt x="709747" y="451136"/>
                            <a:pt x="690504" y="414914"/>
                          </a:cubicBezTo>
                          <a:cubicBezTo>
                            <a:pt x="671261" y="378692"/>
                            <a:pt x="682580" y="351526"/>
                            <a:pt x="663337" y="313040"/>
                          </a:cubicBezTo>
                          <a:cubicBezTo>
                            <a:pt x="644094" y="274554"/>
                            <a:pt x="627114" y="223618"/>
                            <a:pt x="575044" y="184000"/>
                          </a:cubicBezTo>
                          <a:cubicBezTo>
                            <a:pt x="522974" y="144382"/>
                            <a:pt x="421097" y="110425"/>
                            <a:pt x="350915" y="75335"/>
                          </a:cubicBezTo>
                          <a:cubicBezTo>
                            <a:pt x="280733" y="40245"/>
                            <a:pt x="215079" y="5156"/>
                            <a:pt x="160745" y="628"/>
                          </a:cubicBez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00" name="Freeform 599">
                      <a:extLst>
                        <a:ext uri="{FF2B5EF4-FFF2-40B4-BE49-F238E27FC236}">
                          <a16:creationId xmlns:a16="http://schemas.microsoft.com/office/drawing/2014/main" xmlns="" id="{16F8FDDE-A6E6-1249-B735-245AA7A2BE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39558" y="5344628"/>
                      <a:ext cx="3287081" cy="2858519"/>
                    </a:xfrm>
                    <a:custGeom>
                      <a:avLst/>
                      <a:gdLst>
                        <a:gd name="connsiteX0" fmla="*/ 210649 w 3287081"/>
                        <a:gd name="connsiteY0" fmla="*/ 1310040 h 2858518"/>
                        <a:gd name="connsiteX1" fmla="*/ 169899 w 3287081"/>
                        <a:gd name="connsiteY1" fmla="*/ 1228542 h 2858518"/>
                        <a:gd name="connsiteX2" fmla="*/ 61230 w 3287081"/>
                        <a:gd name="connsiteY2" fmla="*/ 1133460 h 2858518"/>
                        <a:gd name="connsiteX3" fmla="*/ 104 w 3287081"/>
                        <a:gd name="connsiteY3" fmla="*/ 1018003 h 2858518"/>
                        <a:gd name="connsiteX4" fmla="*/ 74814 w 3287081"/>
                        <a:gd name="connsiteY4" fmla="*/ 827839 h 2858518"/>
                        <a:gd name="connsiteX5" fmla="*/ 190274 w 3287081"/>
                        <a:gd name="connsiteY5" fmla="*/ 725965 h 2858518"/>
                        <a:gd name="connsiteX6" fmla="*/ 285359 w 3287081"/>
                        <a:gd name="connsiteY6" fmla="*/ 501844 h 2858518"/>
                        <a:gd name="connsiteX7" fmla="*/ 455154 w 3287081"/>
                        <a:gd name="connsiteY7" fmla="*/ 304888 h 2858518"/>
                        <a:gd name="connsiteX8" fmla="*/ 686074 w 3287081"/>
                        <a:gd name="connsiteY8" fmla="*/ 175848 h 2858518"/>
                        <a:gd name="connsiteX9" fmla="*/ 957745 w 3287081"/>
                        <a:gd name="connsiteY9" fmla="*/ 67183 h 2858518"/>
                        <a:gd name="connsiteX10" fmla="*/ 1304126 w 3287081"/>
                        <a:gd name="connsiteY10" fmla="*/ 6059 h 2858518"/>
                        <a:gd name="connsiteX11" fmla="*/ 1453545 w 3287081"/>
                        <a:gd name="connsiteY11" fmla="*/ 6059 h 2858518"/>
                        <a:gd name="connsiteX12" fmla="*/ 1596173 w 3287081"/>
                        <a:gd name="connsiteY12" fmla="*/ 40017 h 2858518"/>
                        <a:gd name="connsiteX13" fmla="*/ 1847468 w 3287081"/>
                        <a:gd name="connsiteY13" fmla="*/ 73975 h 2858518"/>
                        <a:gd name="connsiteX14" fmla="*/ 2132723 w 3287081"/>
                        <a:gd name="connsiteY14" fmla="*/ 135099 h 2858518"/>
                        <a:gd name="connsiteX15" fmla="*/ 2295726 w 3287081"/>
                        <a:gd name="connsiteY15" fmla="*/ 182640 h 2858518"/>
                        <a:gd name="connsiteX16" fmla="*/ 2587773 w 3287081"/>
                        <a:gd name="connsiteY16" fmla="*/ 311680 h 2858518"/>
                        <a:gd name="connsiteX17" fmla="*/ 2818693 w 3287081"/>
                        <a:gd name="connsiteY17" fmla="*/ 481469 h 2858518"/>
                        <a:gd name="connsiteX18" fmla="*/ 3042822 w 3287081"/>
                        <a:gd name="connsiteY18" fmla="*/ 746340 h 2858518"/>
                        <a:gd name="connsiteX19" fmla="*/ 3151490 w 3287081"/>
                        <a:gd name="connsiteY19" fmla="*/ 1058752 h 2858518"/>
                        <a:gd name="connsiteX20" fmla="*/ 3219408 w 3287081"/>
                        <a:gd name="connsiteY20" fmla="*/ 1371165 h 2858518"/>
                        <a:gd name="connsiteX21" fmla="*/ 3273742 w 3287081"/>
                        <a:gd name="connsiteY21" fmla="*/ 1724326 h 2858518"/>
                        <a:gd name="connsiteX22" fmla="*/ 3280534 w 3287081"/>
                        <a:gd name="connsiteY22" fmla="*/ 1989197 h 2858518"/>
                        <a:gd name="connsiteX23" fmla="*/ 3192241 w 3287081"/>
                        <a:gd name="connsiteY23" fmla="*/ 2233694 h 2858518"/>
                        <a:gd name="connsiteX24" fmla="*/ 3110740 w 3287081"/>
                        <a:gd name="connsiteY24" fmla="*/ 2403483 h 2858518"/>
                        <a:gd name="connsiteX25" fmla="*/ 2947737 w 3287081"/>
                        <a:gd name="connsiteY25" fmla="*/ 2505357 h 2858518"/>
                        <a:gd name="connsiteX26" fmla="*/ 2737192 w 3287081"/>
                        <a:gd name="connsiteY26" fmla="*/ 2634397 h 2858518"/>
                        <a:gd name="connsiteX27" fmla="*/ 2533438 w 3287081"/>
                        <a:gd name="connsiteY27" fmla="*/ 2783811 h 2858518"/>
                        <a:gd name="connsiteX28" fmla="*/ 2350060 w 3287081"/>
                        <a:gd name="connsiteY28" fmla="*/ 2838144 h 2858518"/>
                        <a:gd name="connsiteX29" fmla="*/ 2180266 w 3287081"/>
                        <a:gd name="connsiteY29" fmla="*/ 2858518 h 28585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</a:cxnLst>
                      <a:rect l="l" t="t" r="r" b="b"/>
                      <a:pathLst>
                        <a:path w="3287081" h="2858518">
                          <a:moveTo>
                            <a:pt x="210649" y="1310040"/>
                          </a:moveTo>
                          <a:cubicBezTo>
                            <a:pt x="202725" y="1284006"/>
                            <a:pt x="194802" y="1257972"/>
                            <a:pt x="169899" y="1228542"/>
                          </a:cubicBezTo>
                          <a:cubicBezTo>
                            <a:pt x="144996" y="1199112"/>
                            <a:pt x="89529" y="1168550"/>
                            <a:pt x="61230" y="1133460"/>
                          </a:cubicBezTo>
                          <a:cubicBezTo>
                            <a:pt x="32931" y="1098370"/>
                            <a:pt x="-2160" y="1068940"/>
                            <a:pt x="104" y="1018003"/>
                          </a:cubicBezTo>
                          <a:cubicBezTo>
                            <a:pt x="2368" y="967066"/>
                            <a:pt x="43119" y="876512"/>
                            <a:pt x="74814" y="827839"/>
                          </a:cubicBezTo>
                          <a:cubicBezTo>
                            <a:pt x="106509" y="779166"/>
                            <a:pt x="155183" y="780297"/>
                            <a:pt x="190274" y="725965"/>
                          </a:cubicBezTo>
                          <a:cubicBezTo>
                            <a:pt x="225365" y="671633"/>
                            <a:pt x="241212" y="572023"/>
                            <a:pt x="285359" y="501844"/>
                          </a:cubicBezTo>
                          <a:cubicBezTo>
                            <a:pt x="329506" y="431664"/>
                            <a:pt x="388368" y="359221"/>
                            <a:pt x="455154" y="304888"/>
                          </a:cubicBezTo>
                          <a:cubicBezTo>
                            <a:pt x="521940" y="250555"/>
                            <a:pt x="602309" y="215466"/>
                            <a:pt x="686074" y="175848"/>
                          </a:cubicBezTo>
                          <a:cubicBezTo>
                            <a:pt x="769839" y="136230"/>
                            <a:pt x="854736" y="95481"/>
                            <a:pt x="957745" y="67183"/>
                          </a:cubicBezTo>
                          <a:cubicBezTo>
                            <a:pt x="1060754" y="38885"/>
                            <a:pt x="1221493" y="16246"/>
                            <a:pt x="1304126" y="6059"/>
                          </a:cubicBezTo>
                          <a:cubicBezTo>
                            <a:pt x="1386759" y="-4128"/>
                            <a:pt x="1404871" y="399"/>
                            <a:pt x="1453545" y="6059"/>
                          </a:cubicBezTo>
                          <a:cubicBezTo>
                            <a:pt x="1502219" y="11719"/>
                            <a:pt x="1530519" y="28698"/>
                            <a:pt x="1596173" y="40017"/>
                          </a:cubicBezTo>
                          <a:cubicBezTo>
                            <a:pt x="1661827" y="51336"/>
                            <a:pt x="1758043" y="58128"/>
                            <a:pt x="1847468" y="73975"/>
                          </a:cubicBezTo>
                          <a:cubicBezTo>
                            <a:pt x="1936893" y="89822"/>
                            <a:pt x="2058013" y="116988"/>
                            <a:pt x="2132723" y="135099"/>
                          </a:cubicBezTo>
                          <a:cubicBezTo>
                            <a:pt x="2207433" y="153210"/>
                            <a:pt x="2219884" y="153210"/>
                            <a:pt x="2295726" y="182640"/>
                          </a:cubicBezTo>
                          <a:cubicBezTo>
                            <a:pt x="2371568" y="212070"/>
                            <a:pt x="2500612" y="261875"/>
                            <a:pt x="2587773" y="311680"/>
                          </a:cubicBezTo>
                          <a:cubicBezTo>
                            <a:pt x="2674934" y="361485"/>
                            <a:pt x="2742851" y="409026"/>
                            <a:pt x="2818693" y="481469"/>
                          </a:cubicBezTo>
                          <a:cubicBezTo>
                            <a:pt x="2894535" y="553912"/>
                            <a:pt x="2987356" y="650126"/>
                            <a:pt x="3042822" y="746340"/>
                          </a:cubicBezTo>
                          <a:cubicBezTo>
                            <a:pt x="3098288" y="842554"/>
                            <a:pt x="3122059" y="954615"/>
                            <a:pt x="3151490" y="1058752"/>
                          </a:cubicBezTo>
                          <a:cubicBezTo>
                            <a:pt x="3180921" y="1162889"/>
                            <a:pt x="3199033" y="1260236"/>
                            <a:pt x="3219408" y="1371165"/>
                          </a:cubicBezTo>
                          <a:cubicBezTo>
                            <a:pt x="3239783" y="1482094"/>
                            <a:pt x="3263554" y="1621321"/>
                            <a:pt x="3273742" y="1724326"/>
                          </a:cubicBezTo>
                          <a:cubicBezTo>
                            <a:pt x="3283930" y="1827331"/>
                            <a:pt x="3294118" y="1904302"/>
                            <a:pt x="3280534" y="1989197"/>
                          </a:cubicBezTo>
                          <a:cubicBezTo>
                            <a:pt x="3266950" y="2074092"/>
                            <a:pt x="3220540" y="2164646"/>
                            <a:pt x="3192241" y="2233694"/>
                          </a:cubicBezTo>
                          <a:cubicBezTo>
                            <a:pt x="3163942" y="2302742"/>
                            <a:pt x="3151491" y="2358206"/>
                            <a:pt x="3110740" y="2403483"/>
                          </a:cubicBezTo>
                          <a:cubicBezTo>
                            <a:pt x="3069989" y="2448760"/>
                            <a:pt x="2947737" y="2505357"/>
                            <a:pt x="2947737" y="2505357"/>
                          </a:cubicBezTo>
                          <a:cubicBezTo>
                            <a:pt x="2885479" y="2543843"/>
                            <a:pt x="2806242" y="2587988"/>
                            <a:pt x="2737192" y="2634397"/>
                          </a:cubicBezTo>
                          <a:cubicBezTo>
                            <a:pt x="2668142" y="2680806"/>
                            <a:pt x="2597960" y="2749853"/>
                            <a:pt x="2533438" y="2783811"/>
                          </a:cubicBezTo>
                          <a:cubicBezTo>
                            <a:pt x="2468916" y="2817769"/>
                            <a:pt x="2408922" y="2825693"/>
                            <a:pt x="2350060" y="2838144"/>
                          </a:cubicBezTo>
                          <a:cubicBezTo>
                            <a:pt x="2291198" y="2850595"/>
                            <a:pt x="2180266" y="2858518"/>
                            <a:pt x="2180266" y="2858518"/>
                          </a:cubicBezTo>
                        </a:path>
                      </a:pathLst>
                    </a:custGeom>
                    <a:ln w="12700">
                      <a:solidFill>
                        <a:srgbClr val="FFFFFF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01" name="Freeform 600">
                      <a:extLst>
                        <a:ext uri="{FF2B5EF4-FFF2-40B4-BE49-F238E27FC236}">
                          <a16:creationId xmlns:a16="http://schemas.microsoft.com/office/drawing/2014/main" xmlns="" id="{CFC6E9A9-E21C-D945-9A17-9E56DC7C05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49979" y="5386621"/>
                      <a:ext cx="2975208" cy="2751927"/>
                    </a:xfrm>
                    <a:custGeom>
                      <a:avLst/>
                      <a:gdLst>
                        <a:gd name="connsiteX0" fmla="*/ 1501728 w 2975208"/>
                        <a:gd name="connsiteY0" fmla="*/ 59149 h 2751927"/>
                        <a:gd name="connsiteX1" fmla="*/ 1372685 w 2975208"/>
                        <a:gd name="connsiteY1" fmla="*/ 72732 h 2751927"/>
                        <a:gd name="connsiteX2" fmla="*/ 1304767 w 2975208"/>
                        <a:gd name="connsiteY2" fmla="*/ 127065 h 2751927"/>
                        <a:gd name="connsiteX3" fmla="*/ 1318350 w 2975208"/>
                        <a:gd name="connsiteY3" fmla="*/ 65940 h 2751927"/>
                        <a:gd name="connsiteX4" fmla="*/ 1189306 w 2975208"/>
                        <a:gd name="connsiteY4" fmla="*/ 4816 h 2751927"/>
                        <a:gd name="connsiteX5" fmla="*/ 1046679 w 2975208"/>
                        <a:gd name="connsiteY5" fmla="*/ 11608 h 2751927"/>
                        <a:gd name="connsiteX6" fmla="*/ 1107805 w 2975208"/>
                        <a:gd name="connsiteY6" fmla="*/ 72732 h 2751927"/>
                        <a:gd name="connsiteX7" fmla="*/ 978761 w 2975208"/>
                        <a:gd name="connsiteY7" fmla="*/ 65940 h 2751927"/>
                        <a:gd name="connsiteX8" fmla="*/ 842926 w 2975208"/>
                        <a:gd name="connsiteY8" fmla="*/ 79524 h 2751927"/>
                        <a:gd name="connsiteX9" fmla="*/ 775008 w 2975208"/>
                        <a:gd name="connsiteY9" fmla="*/ 167814 h 2751927"/>
                        <a:gd name="connsiteX10" fmla="*/ 781800 w 2975208"/>
                        <a:gd name="connsiteY10" fmla="*/ 235730 h 2751927"/>
                        <a:gd name="connsiteX11" fmla="*/ 727465 w 2975208"/>
                        <a:gd name="connsiteY11" fmla="*/ 235730 h 2751927"/>
                        <a:gd name="connsiteX12" fmla="*/ 612005 w 2975208"/>
                        <a:gd name="connsiteY12" fmla="*/ 317229 h 2751927"/>
                        <a:gd name="connsiteX13" fmla="*/ 516920 w 2975208"/>
                        <a:gd name="connsiteY13" fmla="*/ 262896 h 2751927"/>
                        <a:gd name="connsiteX14" fmla="*/ 462586 w 2975208"/>
                        <a:gd name="connsiteY14" fmla="*/ 262896 h 2751927"/>
                        <a:gd name="connsiteX15" fmla="*/ 462586 w 2975208"/>
                        <a:gd name="connsiteY15" fmla="*/ 351186 h 2751927"/>
                        <a:gd name="connsiteX16" fmla="*/ 387876 w 2975208"/>
                        <a:gd name="connsiteY16" fmla="*/ 330812 h 2751927"/>
                        <a:gd name="connsiteX17" fmla="*/ 340334 w 2975208"/>
                        <a:gd name="connsiteY17" fmla="*/ 351186 h 2751927"/>
                        <a:gd name="connsiteX18" fmla="*/ 286000 w 2975208"/>
                        <a:gd name="connsiteY18" fmla="*/ 405519 h 2751927"/>
                        <a:gd name="connsiteX19" fmla="*/ 286000 w 2975208"/>
                        <a:gd name="connsiteY19" fmla="*/ 446268 h 2751927"/>
                        <a:gd name="connsiteX20" fmla="*/ 245249 w 2975208"/>
                        <a:gd name="connsiteY20" fmla="*/ 432685 h 2751927"/>
                        <a:gd name="connsiteX21" fmla="*/ 170539 w 2975208"/>
                        <a:gd name="connsiteY21" fmla="*/ 500601 h 2751927"/>
                        <a:gd name="connsiteX22" fmla="*/ 129789 w 2975208"/>
                        <a:gd name="connsiteY22" fmla="*/ 561725 h 2751927"/>
                        <a:gd name="connsiteX23" fmla="*/ 143372 w 2975208"/>
                        <a:gd name="connsiteY23" fmla="*/ 656807 h 2751927"/>
                        <a:gd name="connsiteX24" fmla="*/ 197707 w 2975208"/>
                        <a:gd name="connsiteY24" fmla="*/ 724723 h 2751927"/>
                        <a:gd name="connsiteX25" fmla="*/ 252041 w 2975208"/>
                        <a:gd name="connsiteY25" fmla="*/ 724723 h 2751927"/>
                        <a:gd name="connsiteX26" fmla="*/ 272416 w 2975208"/>
                        <a:gd name="connsiteY26" fmla="*/ 867346 h 2751927"/>
                        <a:gd name="connsiteX27" fmla="*/ 258833 w 2975208"/>
                        <a:gd name="connsiteY27" fmla="*/ 745097 h 2751927"/>
                        <a:gd name="connsiteX28" fmla="*/ 163748 w 2975208"/>
                        <a:gd name="connsiteY28" fmla="*/ 690765 h 2751927"/>
                        <a:gd name="connsiteX29" fmla="*/ 75455 w 2975208"/>
                        <a:gd name="connsiteY29" fmla="*/ 643224 h 2751927"/>
                        <a:gd name="connsiteX30" fmla="*/ 14328 w 2975208"/>
                        <a:gd name="connsiteY30" fmla="*/ 724723 h 2751927"/>
                        <a:gd name="connsiteX31" fmla="*/ 95830 w 2975208"/>
                        <a:gd name="connsiteY31" fmla="*/ 813013 h 2751927"/>
                        <a:gd name="connsiteX32" fmla="*/ 163748 w 2975208"/>
                        <a:gd name="connsiteY32" fmla="*/ 880929 h 2751927"/>
                        <a:gd name="connsiteX33" fmla="*/ 55079 w 2975208"/>
                        <a:gd name="connsiteY33" fmla="*/ 887720 h 2751927"/>
                        <a:gd name="connsiteX34" fmla="*/ 745 w 2975208"/>
                        <a:gd name="connsiteY34" fmla="*/ 962428 h 2751927"/>
                        <a:gd name="connsiteX35" fmla="*/ 27912 w 2975208"/>
                        <a:gd name="connsiteY35" fmla="*/ 1009969 h 2751927"/>
                        <a:gd name="connsiteX36" fmla="*/ 89038 w 2975208"/>
                        <a:gd name="connsiteY36" fmla="*/ 1030343 h 2751927"/>
                        <a:gd name="connsiteX37" fmla="*/ 95830 w 2975208"/>
                        <a:gd name="connsiteY37" fmla="*/ 1071093 h 2751927"/>
                        <a:gd name="connsiteX38" fmla="*/ 82246 w 2975208"/>
                        <a:gd name="connsiteY38" fmla="*/ 1125425 h 2751927"/>
                        <a:gd name="connsiteX39" fmla="*/ 102622 w 2975208"/>
                        <a:gd name="connsiteY39" fmla="*/ 1206924 h 2751927"/>
                        <a:gd name="connsiteX40" fmla="*/ 231665 w 2975208"/>
                        <a:gd name="connsiteY40" fmla="*/ 1254465 h 2751927"/>
                        <a:gd name="connsiteX41" fmla="*/ 306375 w 2975208"/>
                        <a:gd name="connsiteY41" fmla="*/ 1356339 h 2751927"/>
                        <a:gd name="connsiteX42" fmla="*/ 428627 w 2975208"/>
                        <a:gd name="connsiteY42" fmla="*/ 1383505 h 2751927"/>
                        <a:gd name="connsiteX43" fmla="*/ 625589 w 2975208"/>
                        <a:gd name="connsiteY43" fmla="*/ 1492170 h 2751927"/>
                        <a:gd name="connsiteX44" fmla="*/ 815759 w 2975208"/>
                        <a:gd name="connsiteY44" fmla="*/ 1532920 h 2751927"/>
                        <a:gd name="connsiteX45" fmla="*/ 971969 w 2975208"/>
                        <a:gd name="connsiteY45" fmla="*/ 1546503 h 2751927"/>
                        <a:gd name="connsiteX46" fmla="*/ 951594 w 2975208"/>
                        <a:gd name="connsiteY46" fmla="*/ 1505753 h 2751927"/>
                        <a:gd name="connsiteX47" fmla="*/ 1039887 w 2975208"/>
                        <a:gd name="connsiteY47" fmla="*/ 1546503 h 2751927"/>
                        <a:gd name="connsiteX48" fmla="*/ 1046679 w 2975208"/>
                        <a:gd name="connsiteY48" fmla="*/ 1573669 h 2751927"/>
                        <a:gd name="connsiteX49" fmla="*/ 1189306 w 2975208"/>
                        <a:gd name="connsiteY49" fmla="*/ 1560086 h 2751927"/>
                        <a:gd name="connsiteX50" fmla="*/ 1264016 w 2975208"/>
                        <a:gd name="connsiteY50" fmla="*/ 1729875 h 2751927"/>
                        <a:gd name="connsiteX51" fmla="*/ 1196098 w 2975208"/>
                        <a:gd name="connsiteY51" fmla="*/ 1824957 h 2751927"/>
                        <a:gd name="connsiteX52" fmla="*/ 1189306 w 2975208"/>
                        <a:gd name="connsiteY52" fmla="*/ 1920039 h 2751927"/>
                        <a:gd name="connsiteX53" fmla="*/ 1304767 w 2975208"/>
                        <a:gd name="connsiteY53" fmla="*/ 2035496 h 2751927"/>
                        <a:gd name="connsiteX54" fmla="*/ 1406643 w 2975208"/>
                        <a:gd name="connsiteY54" fmla="*/ 2184910 h 2751927"/>
                        <a:gd name="connsiteX55" fmla="*/ 1515312 w 2975208"/>
                        <a:gd name="connsiteY55" fmla="*/ 2218868 h 2751927"/>
                        <a:gd name="connsiteX56" fmla="*/ 1657939 w 2975208"/>
                        <a:gd name="connsiteY56" fmla="*/ 2232451 h 2751927"/>
                        <a:gd name="connsiteX57" fmla="*/ 1610397 w 2975208"/>
                        <a:gd name="connsiteY57" fmla="*/ 2286784 h 2751927"/>
                        <a:gd name="connsiteX58" fmla="*/ 1515312 w 2975208"/>
                        <a:gd name="connsiteY58" fmla="*/ 2286784 h 2751927"/>
                        <a:gd name="connsiteX59" fmla="*/ 1440602 w 2975208"/>
                        <a:gd name="connsiteY59" fmla="*/ 2381866 h 2751927"/>
                        <a:gd name="connsiteX60" fmla="*/ 1549271 w 2975208"/>
                        <a:gd name="connsiteY60" fmla="*/ 2578821 h 2751927"/>
                        <a:gd name="connsiteX61" fmla="*/ 1678315 w 2975208"/>
                        <a:gd name="connsiteY61" fmla="*/ 2619571 h 2751927"/>
                        <a:gd name="connsiteX62" fmla="*/ 1753024 w 2975208"/>
                        <a:gd name="connsiteY62" fmla="*/ 2619571 h 2751927"/>
                        <a:gd name="connsiteX63" fmla="*/ 1814150 w 2975208"/>
                        <a:gd name="connsiteY63" fmla="*/ 2538072 h 2751927"/>
                        <a:gd name="connsiteX64" fmla="*/ 1861693 w 2975208"/>
                        <a:gd name="connsiteY64" fmla="*/ 2456573 h 2751927"/>
                        <a:gd name="connsiteX65" fmla="*/ 1882068 w 2975208"/>
                        <a:gd name="connsiteY65" fmla="*/ 2490531 h 2751927"/>
                        <a:gd name="connsiteX66" fmla="*/ 1814150 w 2975208"/>
                        <a:gd name="connsiteY66" fmla="*/ 2558447 h 2751927"/>
                        <a:gd name="connsiteX67" fmla="*/ 1786983 w 2975208"/>
                        <a:gd name="connsiteY67" fmla="*/ 2639946 h 2751927"/>
                        <a:gd name="connsiteX68" fmla="*/ 1875276 w 2975208"/>
                        <a:gd name="connsiteY68" fmla="*/ 2673903 h 2751927"/>
                        <a:gd name="connsiteX69" fmla="*/ 1909235 w 2975208"/>
                        <a:gd name="connsiteY69" fmla="*/ 2619571 h 2751927"/>
                        <a:gd name="connsiteX70" fmla="*/ 1943194 w 2975208"/>
                        <a:gd name="connsiteY70" fmla="*/ 2531280 h 2751927"/>
                        <a:gd name="connsiteX71" fmla="*/ 1943194 w 2975208"/>
                        <a:gd name="connsiteY71" fmla="*/ 2619571 h 2751927"/>
                        <a:gd name="connsiteX72" fmla="*/ 1902443 w 2975208"/>
                        <a:gd name="connsiteY72" fmla="*/ 2680695 h 2751927"/>
                        <a:gd name="connsiteX73" fmla="*/ 1983945 w 2975208"/>
                        <a:gd name="connsiteY73" fmla="*/ 2728236 h 2751927"/>
                        <a:gd name="connsiteX74" fmla="*/ 2092613 w 2975208"/>
                        <a:gd name="connsiteY74" fmla="*/ 2748611 h 2751927"/>
                        <a:gd name="connsiteX75" fmla="*/ 2065446 w 2975208"/>
                        <a:gd name="connsiteY75" fmla="*/ 2660320 h 2751927"/>
                        <a:gd name="connsiteX76" fmla="*/ 2072238 w 2975208"/>
                        <a:gd name="connsiteY76" fmla="*/ 2599196 h 2751927"/>
                        <a:gd name="connsiteX77" fmla="*/ 2119780 w 2975208"/>
                        <a:gd name="connsiteY77" fmla="*/ 2728236 h 2751927"/>
                        <a:gd name="connsiteX78" fmla="*/ 2167323 w 2975208"/>
                        <a:gd name="connsiteY78" fmla="*/ 2714653 h 2751927"/>
                        <a:gd name="connsiteX79" fmla="*/ 2140156 w 2975208"/>
                        <a:gd name="connsiteY79" fmla="*/ 2619571 h 2751927"/>
                        <a:gd name="connsiteX80" fmla="*/ 2106197 w 2975208"/>
                        <a:gd name="connsiteY80" fmla="*/ 2538072 h 2751927"/>
                        <a:gd name="connsiteX81" fmla="*/ 2201282 w 2975208"/>
                        <a:gd name="connsiteY81" fmla="*/ 2687486 h 2751927"/>
                        <a:gd name="connsiteX82" fmla="*/ 2316742 w 2975208"/>
                        <a:gd name="connsiteY82" fmla="*/ 2633154 h 2751927"/>
                        <a:gd name="connsiteX83" fmla="*/ 2343909 w 2975208"/>
                        <a:gd name="connsiteY83" fmla="*/ 2612779 h 2751927"/>
                        <a:gd name="connsiteX84" fmla="*/ 2228449 w 2975208"/>
                        <a:gd name="connsiteY84" fmla="*/ 2551655 h 2751927"/>
                        <a:gd name="connsiteX85" fmla="*/ 2364284 w 2975208"/>
                        <a:gd name="connsiteY85" fmla="*/ 2599196 h 2751927"/>
                        <a:gd name="connsiteX86" fmla="*/ 2425410 w 2975208"/>
                        <a:gd name="connsiteY86" fmla="*/ 2510906 h 2751927"/>
                        <a:gd name="connsiteX87" fmla="*/ 2459369 w 2975208"/>
                        <a:gd name="connsiteY87" fmla="*/ 2381866 h 2751927"/>
                        <a:gd name="connsiteX88" fmla="*/ 2459369 w 2975208"/>
                        <a:gd name="connsiteY88" fmla="*/ 2327533 h 2751927"/>
                        <a:gd name="connsiteX89" fmla="*/ 2554454 w 2975208"/>
                        <a:gd name="connsiteY89" fmla="*/ 2395449 h 2751927"/>
                        <a:gd name="connsiteX90" fmla="*/ 2805750 w 2975208"/>
                        <a:gd name="connsiteY90" fmla="*/ 2341116 h 2751927"/>
                        <a:gd name="connsiteX91" fmla="*/ 2798958 w 2975208"/>
                        <a:gd name="connsiteY91" fmla="*/ 2266409 h 2751927"/>
                        <a:gd name="connsiteX92" fmla="*/ 2731041 w 2975208"/>
                        <a:gd name="connsiteY92" fmla="*/ 2184910 h 2751927"/>
                        <a:gd name="connsiteX93" fmla="*/ 2839709 w 2975208"/>
                        <a:gd name="connsiteY93" fmla="*/ 2259618 h 2751927"/>
                        <a:gd name="connsiteX94" fmla="*/ 2914419 w 2975208"/>
                        <a:gd name="connsiteY94" fmla="*/ 2164536 h 2751927"/>
                        <a:gd name="connsiteX95" fmla="*/ 2968753 w 2975208"/>
                        <a:gd name="connsiteY95" fmla="*/ 1920039 h 2751927"/>
                        <a:gd name="connsiteX96" fmla="*/ 2955169 w 2975208"/>
                        <a:gd name="connsiteY96" fmla="*/ 1790999 h 2751927"/>
                        <a:gd name="connsiteX97" fmla="*/ 2798958 w 2975208"/>
                        <a:gd name="connsiteY97" fmla="*/ 1750250 h 2751927"/>
                        <a:gd name="connsiteX98" fmla="*/ 2717457 w 2975208"/>
                        <a:gd name="connsiteY98" fmla="*/ 1804582 h 2751927"/>
                        <a:gd name="connsiteX99" fmla="*/ 2819334 w 2975208"/>
                        <a:gd name="connsiteY99" fmla="*/ 1716292 h 2751927"/>
                        <a:gd name="connsiteX100" fmla="*/ 2941586 w 2975208"/>
                        <a:gd name="connsiteY100" fmla="*/ 1736667 h 2751927"/>
                        <a:gd name="connsiteX101" fmla="*/ 2961961 w 2975208"/>
                        <a:gd name="connsiteY101" fmla="*/ 1709500 h 2751927"/>
                        <a:gd name="connsiteX102" fmla="*/ 2948378 w 2975208"/>
                        <a:gd name="connsiteY102" fmla="*/ 1478587 h 2751927"/>
                        <a:gd name="connsiteX103" fmla="*/ 2853293 w 2975208"/>
                        <a:gd name="connsiteY103" fmla="*/ 1091468 h 2751927"/>
                        <a:gd name="connsiteX104" fmla="*/ 2764999 w 2975208"/>
                        <a:gd name="connsiteY104" fmla="*/ 772264 h 2751927"/>
                        <a:gd name="connsiteX105" fmla="*/ 2581621 w 2975208"/>
                        <a:gd name="connsiteY105" fmla="*/ 534559 h 2751927"/>
                        <a:gd name="connsiteX106" fmla="*/ 2330326 w 2975208"/>
                        <a:gd name="connsiteY106" fmla="*/ 364770 h 2751927"/>
                        <a:gd name="connsiteX107" fmla="*/ 2235241 w 2975208"/>
                        <a:gd name="connsiteY107" fmla="*/ 283271 h 2751927"/>
                        <a:gd name="connsiteX108" fmla="*/ 2275991 w 2975208"/>
                        <a:gd name="connsiteY108" fmla="*/ 385144 h 2751927"/>
                        <a:gd name="connsiteX109" fmla="*/ 2167323 w 2975208"/>
                        <a:gd name="connsiteY109" fmla="*/ 276479 h 2751927"/>
                        <a:gd name="connsiteX110" fmla="*/ 1963569 w 2975208"/>
                        <a:gd name="connsiteY110" fmla="*/ 167814 h 2751927"/>
                        <a:gd name="connsiteX111" fmla="*/ 1814150 w 2975208"/>
                        <a:gd name="connsiteY111" fmla="*/ 167814 h 2751927"/>
                        <a:gd name="connsiteX112" fmla="*/ 1583230 w 2975208"/>
                        <a:gd name="connsiteY112" fmla="*/ 106690 h 2751927"/>
                        <a:gd name="connsiteX113" fmla="*/ 1501728 w 2975208"/>
                        <a:gd name="connsiteY113" fmla="*/ 59149 h 2751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</a:cxnLst>
                      <a:rect l="l" t="t" r="r" b="b"/>
                      <a:pathLst>
                        <a:path w="2975208" h="2751927">
                          <a:moveTo>
                            <a:pt x="1501728" y="59149"/>
                          </a:moveTo>
                          <a:cubicBezTo>
                            <a:pt x="1466637" y="53489"/>
                            <a:pt x="1405512" y="61413"/>
                            <a:pt x="1372685" y="72732"/>
                          </a:cubicBezTo>
                          <a:cubicBezTo>
                            <a:pt x="1339858" y="84051"/>
                            <a:pt x="1313823" y="128197"/>
                            <a:pt x="1304767" y="127065"/>
                          </a:cubicBezTo>
                          <a:cubicBezTo>
                            <a:pt x="1295711" y="125933"/>
                            <a:pt x="1337593" y="86315"/>
                            <a:pt x="1318350" y="65940"/>
                          </a:cubicBezTo>
                          <a:cubicBezTo>
                            <a:pt x="1299107" y="45565"/>
                            <a:pt x="1234584" y="13871"/>
                            <a:pt x="1189306" y="4816"/>
                          </a:cubicBezTo>
                          <a:cubicBezTo>
                            <a:pt x="1144028" y="-4239"/>
                            <a:pt x="1060262" y="289"/>
                            <a:pt x="1046679" y="11608"/>
                          </a:cubicBezTo>
                          <a:cubicBezTo>
                            <a:pt x="1033096" y="22927"/>
                            <a:pt x="1119125" y="63677"/>
                            <a:pt x="1107805" y="72732"/>
                          </a:cubicBezTo>
                          <a:cubicBezTo>
                            <a:pt x="1096485" y="81787"/>
                            <a:pt x="1022907" y="64808"/>
                            <a:pt x="978761" y="65940"/>
                          </a:cubicBezTo>
                          <a:cubicBezTo>
                            <a:pt x="934615" y="67072"/>
                            <a:pt x="876885" y="62545"/>
                            <a:pt x="842926" y="79524"/>
                          </a:cubicBezTo>
                          <a:cubicBezTo>
                            <a:pt x="808967" y="96503"/>
                            <a:pt x="785196" y="141780"/>
                            <a:pt x="775008" y="167814"/>
                          </a:cubicBezTo>
                          <a:cubicBezTo>
                            <a:pt x="764820" y="193848"/>
                            <a:pt x="789724" y="224411"/>
                            <a:pt x="781800" y="235730"/>
                          </a:cubicBezTo>
                          <a:cubicBezTo>
                            <a:pt x="773876" y="247049"/>
                            <a:pt x="755764" y="222147"/>
                            <a:pt x="727465" y="235730"/>
                          </a:cubicBezTo>
                          <a:cubicBezTo>
                            <a:pt x="699166" y="249313"/>
                            <a:pt x="647096" y="312701"/>
                            <a:pt x="612005" y="317229"/>
                          </a:cubicBezTo>
                          <a:cubicBezTo>
                            <a:pt x="576914" y="321757"/>
                            <a:pt x="541823" y="271952"/>
                            <a:pt x="516920" y="262896"/>
                          </a:cubicBezTo>
                          <a:cubicBezTo>
                            <a:pt x="492017" y="253841"/>
                            <a:pt x="471642" y="248181"/>
                            <a:pt x="462586" y="262896"/>
                          </a:cubicBezTo>
                          <a:cubicBezTo>
                            <a:pt x="453530" y="277611"/>
                            <a:pt x="475038" y="339867"/>
                            <a:pt x="462586" y="351186"/>
                          </a:cubicBezTo>
                          <a:cubicBezTo>
                            <a:pt x="450134" y="362505"/>
                            <a:pt x="408251" y="330812"/>
                            <a:pt x="387876" y="330812"/>
                          </a:cubicBezTo>
                          <a:cubicBezTo>
                            <a:pt x="367501" y="330812"/>
                            <a:pt x="357313" y="338735"/>
                            <a:pt x="340334" y="351186"/>
                          </a:cubicBezTo>
                          <a:cubicBezTo>
                            <a:pt x="323355" y="363637"/>
                            <a:pt x="295056" y="389672"/>
                            <a:pt x="286000" y="405519"/>
                          </a:cubicBezTo>
                          <a:cubicBezTo>
                            <a:pt x="276944" y="421366"/>
                            <a:pt x="292792" y="441740"/>
                            <a:pt x="286000" y="446268"/>
                          </a:cubicBezTo>
                          <a:cubicBezTo>
                            <a:pt x="279208" y="450796"/>
                            <a:pt x="264492" y="423630"/>
                            <a:pt x="245249" y="432685"/>
                          </a:cubicBezTo>
                          <a:cubicBezTo>
                            <a:pt x="226006" y="441740"/>
                            <a:pt x="189782" y="479094"/>
                            <a:pt x="170539" y="500601"/>
                          </a:cubicBezTo>
                          <a:cubicBezTo>
                            <a:pt x="151296" y="522108"/>
                            <a:pt x="134317" y="535691"/>
                            <a:pt x="129789" y="561725"/>
                          </a:cubicBezTo>
                          <a:cubicBezTo>
                            <a:pt x="125261" y="587759"/>
                            <a:pt x="132052" y="629641"/>
                            <a:pt x="143372" y="656807"/>
                          </a:cubicBezTo>
                          <a:cubicBezTo>
                            <a:pt x="154692" y="683973"/>
                            <a:pt x="179596" y="713404"/>
                            <a:pt x="197707" y="724723"/>
                          </a:cubicBezTo>
                          <a:cubicBezTo>
                            <a:pt x="215818" y="736042"/>
                            <a:pt x="239590" y="700953"/>
                            <a:pt x="252041" y="724723"/>
                          </a:cubicBezTo>
                          <a:cubicBezTo>
                            <a:pt x="264492" y="748493"/>
                            <a:pt x="271284" y="863950"/>
                            <a:pt x="272416" y="867346"/>
                          </a:cubicBezTo>
                          <a:cubicBezTo>
                            <a:pt x="273548" y="870742"/>
                            <a:pt x="276944" y="774527"/>
                            <a:pt x="258833" y="745097"/>
                          </a:cubicBezTo>
                          <a:cubicBezTo>
                            <a:pt x="240722" y="715667"/>
                            <a:pt x="194311" y="707744"/>
                            <a:pt x="163748" y="690765"/>
                          </a:cubicBezTo>
                          <a:cubicBezTo>
                            <a:pt x="133185" y="673786"/>
                            <a:pt x="100358" y="637564"/>
                            <a:pt x="75455" y="643224"/>
                          </a:cubicBezTo>
                          <a:cubicBezTo>
                            <a:pt x="50552" y="648884"/>
                            <a:pt x="10932" y="696425"/>
                            <a:pt x="14328" y="724723"/>
                          </a:cubicBezTo>
                          <a:cubicBezTo>
                            <a:pt x="17724" y="753021"/>
                            <a:pt x="70927" y="786979"/>
                            <a:pt x="95830" y="813013"/>
                          </a:cubicBezTo>
                          <a:cubicBezTo>
                            <a:pt x="120733" y="839047"/>
                            <a:pt x="170540" y="868478"/>
                            <a:pt x="163748" y="880929"/>
                          </a:cubicBezTo>
                          <a:cubicBezTo>
                            <a:pt x="156956" y="893380"/>
                            <a:pt x="82246" y="874137"/>
                            <a:pt x="55079" y="887720"/>
                          </a:cubicBezTo>
                          <a:cubicBezTo>
                            <a:pt x="27912" y="901303"/>
                            <a:pt x="5273" y="942053"/>
                            <a:pt x="745" y="962428"/>
                          </a:cubicBezTo>
                          <a:cubicBezTo>
                            <a:pt x="-3783" y="982803"/>
                            <a:pt x="13197" y="998650"/>
                            <a:pt x="27912" y="1009969"/>
                          </a:cubicBezTo>
                          <a:cubicBezTo>
                            <a:pt x="42627" y="1021288"/>
                            <a:pt x="77718" y="1020156"/>
                            <a:pt x="89038" y="1030343"/>
                          </a:cubicBezTo>
                          <a:cubicBezTo>
                            <a:pt x="100358" y="1040530"/>
                            <a:pt x="96962" y="1055246"/>
                            <a:pt x="95830" y="1071093"/>
                          </a:cubicBezTo>
                          <a:cubicBezTo>
                            <a:pt x="94698" y="1086940"/>
                            <a:pt x="81114" y="1102787"/>
                            <a:pt x="82246" y="1125425"/>
                          </a:cubicBezTo>
                          <a:cubicBezTo>
                            <a:pt x="83378" y="1148064"/>
                            <a:pt x="77719" y="1185417"/>
                            <a:pt x="102622" y="1206924"/>
                          </a:cubicBezTo>
                          <a:cubicBezTo>
                            <a:pt x="127525" y="1228431"/>
                            <a:pt x="197706" y="1229563"/>
                            <a:pt x="231665" y="1254465"/>
                          </a:cubicBezTo>
                          <a:cubicBezTo>
                            <a:pt x="265624" y="1279368"/>
                            <a:pt x="273548" y="1334832"/>
                            <a:pt x="306375" y="1356339"/>
                          </a:cubicBezTo>
                          <a:cubicBezTo>
                            <a:pt x="339202" y="1377846"/>
                            <a:pt x="375425" y="1360867"/>
                            <a:pt x="428627" y="1383505"/>
                          </a:cubicBezTo>
                          <a:cubicBezTo>
                            <a:pt x="481829" y="1406143"/>
                            <a:pt x="561067" y="1467268"/>
                            <a:pt x="625589" y="1492170"/>
                          </a:cubicBezTo>
                          <a:cubicBezTo>
                            <a:pt x="690111" y="1517073"/>
                            <a:pt x="758029" y="1523865"/>
                            <a:pt x="815759" y="1532920"/>
                          </a:cubicBezTo>
                          <a:cubicBezTo>
                            <a:pt x="873489" y="1541975"/>
                            <a:pt x="949330" y="1551031"/>
                            <a:pt x="971969" y="1546503"/>
                          </a:cubicBezTo>
                          <a:cubicBezTo>
                            <a:pt x="994608" y="1541975"/>
                            <a:pt x="940274" y="1505753"/>
                            <a:pt x="951594" y="1505753"/>
                          </a:cubicBezTo>
                          <a:cubicBezTo>
                            <a:pt x="962914" y="1505753"/>
                            <a:pt x="1024040" y="1535184"/>
                            <a:pt x="1039887" y="1546503"/>
                          </a:cubicBezTo>
                          <a:cubicBezTo>
                            <a:pt x="1055734" y="1557822"/>
                            <a:pt x="1021776" y="1571405"/>
                            <a:pt x="1046679" y="1573669"/>
                          </a:cubicBezTo>
                          <a:cubicBezTo>
                            <a:pt x="1071582" y="1575933"/>
                            <a:pt x="1153083" y="1534052"/>
                            <a:pt x="1189306" y="1560086"/>
                          </a:cubicBezTo>
                          <a:cubicBezTo>
                            <a:pt x="1225529" y="1586120"/>
                            <a:pt x="1262884" y="1685730"/>
                            <a:pt x="1264016" y="1729875"/>
                          </a:cubicBezTo>
                          <a:cubicBezTo>
                            <a:pt x="1265148" y="1774020"/>
                            <a:pt x="1208550" y="1793263"/>
                            <a:pt x="1196098" y="1824957"/>
                          </a:cubicBezTo>
                          <a:cubicBezTo>
                            <a:pt x="1183646" y="1856651"/>
                            <a:pt x="1171194" y="1884949"/>
                            <a:pt x="1189306" y="1920039"/>
                          </a:cubicBezTo>
                          <a:cubicBezTo>
                            <a:pt x="1207417" y="1955129"/>
                            <a:pt x="1268544" y="1991351"/>
                            <a:pt x="1304767" y="2035496"/>
                          </a:cubicBezTo>
                          <a:cubicBezTo>
                            <a:pt x="1340990" y="2079641"/>
                            <a:pt x="1371552" y="2154348"/>
                            <a:pt x="1406643" y="2184910"/>
                          </a:cubicBezTo>
                          <a:cubicBezTo>
                            <a:pt x="1441734" y="2215472"/>
                            <a:pt x="1473429" y="2210945"/>
                            <a:pt x="1515312" y="2218868"/>
                          </a:cubicBezTo>
                          <a:cubicBezTo>
                            <a:pt x="1557195" y="2226791"/>
                            <a:pt x="1642092" y="2221132"/>
                            <a:pt x="1657939" y="2232451"/>
                          </a:cubicBezTo>
                          <a:cubicBezTo>
                            <a:pt x="1673786" y="2243770"/>
                            <a:pt x="1634168" y="2277729"/>
                            <a:pt x="1610397" y="2286784"/>
                          </a:cubicBezTo>
                          <a:cubicBezTo>
                            <a:pt x="1586626" y="2295839"/>
                            <a:pt x="1543611" y="2270937"/>
                            <a:pt x="1515312" y="2286784"/>
                          </a:cubicBezTo>
                          <a:cubicBezTo>
                            <a:pt x="1487013" y="2302631"/>
                            <a:pt x="1434942" y="2333193"/>
                            <a:pt x="1440602" y="2381866"/>
                          </a:cubicBezTo>
                          <a:cubicBezTo>
                            <a:pt x="1446262" y="2430539"/>
                            <a:pt x="1509652" y="2539204"/>
                            <a:pt x="1549271" y="2578821"/>
                          </a:cubicBezTo>
                          <a:cubicBezTo>
                            <a:pt x="1588890" y="2618439"/>
                            <a:pt x="1644356" y="2612779"/>
                            <a:pt x="1678315" y="2619571"/>
                          </a:cubicBezTo>
                          <a:cubicBezTo>
                            <a:pt x="1712274" y="2626363"/>
                            <a:pt x="1730385" y="2633154"/>
                            <a:pt x="1753024" y="2619571"/>
                          </a:cubicBezTo>
                          <a:cubicBezTo>
                            <a:pt x="1775663" y="2605988"/>
                            <a:pt x="1796039" y="2565238"/>
                            <a:pt x="1814150" y="2538072"/>
                          </a:cubicBezTo>
                          <a:cubicBezTo>
                            <a:pt x="1832261" y="2510906"/>
                            <a:pt x="1850373" y="2464496"/>
                            <a:pt x="1861693" y="2456573"/>
                          </a:cubicBezTo>
                          <a:cubicBezTo>
                            <a:pt x="1873013" y="2448650"/>
                            <a:pt x="1889992" y="2473552"/>
                            <a:pt x="1882068" y="2490531"/>
                          </a:cubicBezTo>
                          <a:cubicBezTo>
                            <a:pt x="1874144" y="2507510"/>
                            <a:pt x="1829997" y="2533545"/>
                            <a:pt x="1814150" y="2558447"/>
                          </a:cubicBezTo>
                          <a:cubicBezTo>
                            <a:pt x="1798303" y="2583349"/>
                            <a:pt x="1776795" y="2620703"/>
                            <a:pt x="1786983" y="2639946"/>
                          </a:cubicBezTo>
                          <a:cubicBezTo>
                            <a:pt x="1797171" y="2659189"/>
                            <a:pt x="1854901" y="2677299"/>
                            <a:pt x="1875276" y="2673903"/>
                          </a:cubicBezTo>
                          <a:cubicBezTo>
                            <a:pt x="1895651" y="2670507"/>
                            <a:pt x="1897915" y="2643341"/>
                            <a:pt x="1909235" y="2619571"/>
                          </a:cubicBezTo>
                          <a:cubicBezTo>
                            <a:pt x="1920555" y="2595801"/>
                            <a:pt x="1937534" y="2531280"/>
                            <a:pt x="1943194" y="2531280"/>
                          </a:cubicBezTo>
                          <a:cubicBezTo>
                            <a:pt x="1948854" y="2531280"/>
                            <a:pt x="1949986" y="2594669"/>
                            <a:pt x="1943194" y="2619571"/>
                          </a:cubicBezTo>
                          <a:cubicBezTo>
                            <a:pt x="1936402" y="2644473"/>
                            <a:pt x="1895651" y="2662584"/>
                            <a:pt x="1902443" y="2680695"/>
                          </a:cubicBezTo>
                          <a:cubicBezTo>
                            <a:pt x="1909235" y="2698806"/>
                            <a:pt x="1952250" y="2716917"/>
                            <a:pt x="1983945" y="2728236"/>
                          </a:cubicBezTo>
                          <a:cubicBezTo>
                            <a:pt x="2015640" y="2739555"/>
                            <a:pt x="2079030" y="2759930"/>
                            <a:pt x="2092613" y="2748611"/>
                          </a:cubicBezTo>
                          <a:cubicBezTo>
                            <a:pt x="2106196" y="2737292"/>
                            <a:pt x="2068842" y="2685222"/>
                            <a:pt x="2065446" y="2660320"/>
                          </a:cubicBezTo>
                          <a:cubicBezTo>
                            <a:pt x="2062050" y="2635418"/>
                            <a:pt x="2063182" y="2587877"/>
                            <a:pt x="2072238" y="2599196"/>
                          </a:cubicBezTo>
                          <a:cubicBezTo>
                            <a:pt x="2081294" y="2610515"/>
                            <a:pt x="2103933" y="2708993"/>
                            <a:pt x="2119780" y="2728236"/>
                          </a:cubicBezTo>
                          <a:cubicBezTo>
                            <a:pt x="2135627" y="2747479"/>
                            <a:pt x="2163927" y="2732764"/>
                            <a:pt x="2167323" y="2714653"/>
                          </a:cubicBezTo>
                          <a:cubicBezTo>
                            <a:pt x="2170719" y="2696542"/>
                            <a:pt x="2150344" y="2649001"/>
                            <a:pt x="2140156" y="2619571"/>
                          </a:cubicBezTo>
                          <a:cubicBezTo>
                            <a:pt x="2129968" y="2590141"/>
                            <a:pt x="2096009" y="2526753"/>
                            <a:pt x="2106197" y="2538072"/>
                          </a:cubicBezTo>
                          <a:cubicBezTo>
                            <a:pt x="2116385" y="2549391"/>
                            <a:pt x="2166191" y="2671639"/>
                            <a:pt x="2201282" y="2687486"/>
                          </a:cubicBezTo>
                          <a:cubicBezTo>
                            <a:pt x="2236373" y="2703333"/>
                            <a:pt x="2292971" y="2645605"/>
                            <a:pt x="2316742" y="2633154"/>
                          </a:cubicBezTo>
                          <a:cubicBezTo>
                            <a:pt x="2340513" y="2620703"/>
                            <a:pt x="2358624" y="2626362"/>
                            <a:pt x="2343909" y="2612779"/>
                          </a:cubicBezTo>
                          <a:cubicBezTo>
                            <a:pt x="2329194" y="2599196"/>
                            <a:pt x="2225053" y="2553919"/>
                            <a:pt x="2228449" y="2551655"/>
                          </a:cubicBezTo>
                          <a:cubicBezTo>
                            <a:pt x="2231845" y="2549391"/>
                            <a:pt x="2331457" y="2605987"/>
                            <a:pt x="2364284" y="2599196"/>
                          </a:cubicBezTo>
                          <a:cubicBezTo>
                            <a:pt x="2397111" y="2592405"/>
                            <a:pt x="2409563" y="2547128"/>
                            <a:pt x="2425410" y="2510906"/>
                          </a:cubicBezTo>
                          <a:cubicBezTo>
                            <a:pt x="2441257" y="2474684"/>
                            <a:pt x="2453709" y="2412428"/>
                            <a:pt x="2459369" y="2381866"/>
                          </a:cubicBezTo>
                          <a:cubicBezTo>
                            <a:pt x="2465029" y="2351304"/>
                            <a:pt x="2443522" y="2325269"/>
                            <a:pt x="2459369" y="2327533"/>
                          </a:cubicBezTo>
                          <a:cubicBezTo>
                            <a:pt x="2475216" y="2329797"/>
                            <a:pt x="2496724" y="2393185"/>
                            <a:pt x="2554454" y="2395449"/>
                          </a:cubicBezTo>
                          <a:cubicBezTo>
                            <a:pt x="2612184" y="2397713"/>
                            <a:pt x="2764999" y="2362623"/>
                            <a:pt x="2805750" y="2341116"/>
                          </a:cubicBezTo>
                          <a:cubicBezTo>
                            <a:pt x="2846501" y="2319609"/>
                            <a:pt x="2811409" y="2292443"/>
                            <a:pt x="2798958" y="2266409"/>
                          </a:cubicBezTo>
                          <a:cubicBezTo>
                            <a:pt x="2786507" y="2240375"/>
                            <a:pt x="2724249" y="2186042"/>
                            <a:pt x="2731041" y="2184910"/>
                          </a:cubicBezTo>
                          <a:cubicBezTo>
                            <a:pt x="2737833" y="2183778"/>
                            <a:pt x="2809146" y="2263014"/>
                            <a:pt x="2839709" y="2259618"/>
                          </a:cubicBezTo>
                          <a:cubicBezTo>
                            <a:pt x="2870272" y="2256222"/>
                            <a:pt x="2892912" y="2221132"/>
                            <a:pt x="2914419" y="2164536"/>
                          </a:cubicBezTo>
                          <a:cubicBezTo>
                            <a:pt x="2935926" y="2107940"/>
                            <a:pt x="2961961" y="1982295"/>
                            <a:pt x="2968753" y="1920039"/>
                          </a:cubicBezTo>
                          <a:cubicBezTo>
                            <a:pt x="2975545" y="1857783"/>
                            <a:pt x="2983468" y="1819297"/>
                            <a:pt x="2955169" y="1790999"/>
                          </a:cubicBezTo>
                          <a:cubicBezTo>
                            <a:pt x="2926870" y="1762701"/>
                            <a:pt x="2838577" y="1747986"/>
                            <a:pt x="2798958" y="1750250"/>
                          </a:cubicBezTo>
                          <a:cubicBezTo>
                            <a:pt x="2759339" y="1752514"/>
                            <a:pt x="2714061" y="1810242"/>
                            <a:pt x="2717457" y="1804582"/>
                          </a:cubicBezTo>
                          <a:cubicBezTo>
                            <a:pt x="2720853" y="1798922"/>
                            <a:pt x="2781979" y="1727611"/>
                            <a:pt x="2819334" y="1716292"/>
                          </a:cubicBezTo>
                          <a:cubicBezTo>
                            <a:pt x="2856689" y="1704973"/>
                            <a:pt x="2917815" y="1737799"/>
                            <a:pt x="2941586" y="1736667"/>
                          </a:cubicBezTo>
                          <a:cubicBezTo>
                            <a:pt x="2965357" y="1735535"/>
                            <a:pt x="2960829" y="1752513"/>
                            <a:pt x="2961961" y="1709500"/>
                          </a:cubicBezTo>
                          <a:cubicBezTo>
                            <a:pt x="2963093" y="1666487"/>
                            <a:pt x="2966489" y="1581592"/>
                            <a:pt x="2948378" y="1478587"/>
                          </a:cubicBezTo>
                          <a:cubicBezTo>
                            <a:pt x="2930267" y="1375582"/>
                            <a:pt x="2883856" y="1209189"/>
                            <a:pt x="2853293" y="1091468"/>
                          </a:cubicBezTo>
                          <a:cubicBezTo>
                            <a:pt x="2822730" y="973748"/>
                            <a:pt x="2810278" y="865082"/>
                            <a:pt x="2764999" y="772264"/>
                          </a:cubicBezTo>
                          <a:cubicBezTo>
                            <a:pt x="2719720" y="679446"/>
                            <a:pt x="2654066" y="602475"/>
                            <a:pt x="2581621" y="534559"/>
                          </a:cubicBezTo>
                          <a:cubicBezTo>
                            <a:pt x="2509176" y="466643"/>
                            <a:pt x="2388056" y="406651"/>
                            <a:pt x="2330326" y="364770"/>
                          </a:cubicBezTo>
                          <a:cubicBezTo>
                            <a:pt x="2272596" y="322889"/>
                            <a:pt x="2244297" y="279875"/>
                            <a:pt x="2235241" y="283271"/>
                          </a:cubicBezTo>
                          <a:cubicBezTo>
                            <a:pt x="2226185" y="286667"/>
                            <a:pt x="2287311" y="386276"/>
                            <a:pt x="2275991" y="385144"/>
                          </a:cubicBezTo>
                          <a:cubicBezTo>
                            <a:pt x="2264671" y="384012"/>
                            <a:pt x="2219393" y="312701"/>
                            <a:pt x="2167323" y="276479"/>
                          </a:cubicBezTo>
                          <a:cubicBezTo>
                            <a:pt x="2115253" y="240257"/>
                            <a:pt x="2022431" y="185925"/>
                            <a:pt x="1963569" y="167814"/>
                          </a:cubicBezTo>
                          <a:cubicBezTo>
                            <a:pt x="1904707" y="149703"/>
                            <a:pt x="1877540" y="178001"/>
                            <a:pt x="1814150" y="167814"/>
                          </a:cubicBezTo>
                          <a:cubicBezTo>
                            <a:pt x="1750760" y="157627"/>
                            <a:pt x="1631904" y="122537"/>
                            <a:pt x="1583230" y="106690"/>
                          </a:cubicBezTo>
                          <a:cubicBezTo>
                            <a:pt x="1534556" y="90843"/>
                            <a:pt x="1536819" y="64809"/>
                            <a:pt x="1501728" y="59149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rgbClr val="7F7F7F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02" name="Freeform 601">
                      <a:extLst>
                        <a:ext uri="{FF2B5EF4-FFF2-40B4-BE49-F238E27FC236}">
                          <a16:creationId xmlns:a16="http://schemas.microsoft.com/office/drawing/2014/main" xmlns="" id="{233A449A-533A-7449-810D-5DF957732B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36072" y="6009158"/>
                      <a:ext cx="1195992" cy="1156985"/>
                    </a:xfrm>
                    <a:custGeom>
                      <a:avLst/>
                      <a:gdLst>
                        <a:gd name="connsiteX0" fmla="*/ 1107682 w 1195992"/>
                        <a:gd name="connsiteY0" fmla="*/ 740593 h 1156985"/>
                        <a:gd name="connsiteX1" fmla="*/ 978638 w 1195992"/>
                        <a:gd name="connsiteY1" fmla="*/ 509680 h 1156985"/>
                        <a:gd name="connsiteX2" fmla="*/ 883553 w 1195992"/>
                        <a:gd name="connsiteY2" fmla="*/ 183685 h 1156985"/>
                        <a:gd name="connsiteX3" fmla="*/ 340211 w 1195992"/>
                        <a:gd name="connsiteY3" fmla="*/ 312 h 1156985"/>
                        <a:gd name="connsiteX4" fmla="*/ 20997 w 1195992"/>
                        <a:gd name="connsiteY4" fmla="*/ 224434 h 1156985"/>
                        <a:gd name="connsiteX5" fmla="*/ 41372 w 1195992"/>
                        <a:gd name="connsiteY5" fmla="*/ 407806 h 1156985"/>
                        <a:gd name="connsiteX6" fmla="*/ 129666 w 1195992"/>
                        <a:gd name="connsiteY6" fmla="*/ 557221 h 1156985"/>
                        <a:gd name="connsiteX7" fmla="*/ 279085 w 1195992"/>
                        <a:gd name="connsiteY7" fmla="*/ 631928 h 1156985"/>
                        <a:gd name="connsiteX8" fmla="*/ 401337 w 1195992"/>
                        <a:gd name="connsiteY8" fmla="*/ 686261 h 1156985"/>
                        <a:gd name="connsiteX9" fmla="*/ 543964 w 1195992"/>
                        <a:gd name="connsiteY9" fmla="*/ 686261 h 1156985"/>
                        <a:gd name="connsiteX10" fmla="*/ 645841 w 1195992"/>
                        <a:gd name="connsiteY10" fmla="*/ 597970 h 1156985"/>
                        <a:gd name="connsiteX11" fmla="*/ 958263 w 1195992"/>
                        <a:gd name="connsiteY11" fmla="*/ 693052 h 1156985"/>
                        <a:gd name="connsiteX12" fmla="*/ 1121265 w 1195992"/>
                        <a:gd name="connsiteY12" fmla="*/ 890008 h 1156985"/>
                        <a:gd name="connsiteX13" fmla="*/ 903928 w 1195992"/>
                        <a:gd name="connsiteY13" fmla="*/ 1059797 h 1156985"/>
                        <a:gd name="connsiteX14" fmla="*/ 890345 w 1195992"/>
                        <a:gd name="connsiteY14" fmla="*/ 1154879 h 1156985"/>
                        <a:gd name="connsiteX15" fmla="*/ 1114474 w 1195992"/>
                        <a:gd name="connsiteY15" fmla="*/ 971507 h 1156985"/>
                        <a:gd name="connsiteX16" fmla="*/ 1195975 w 1195992"/>
                        <a:gd name="connsiteY16" fmla="*/ 815301 h 1156985"/>
                        <a:gd name="connsiteX17" fmla="*/ 1107682 w 1195992"/>
                        <a:gd name="connsiteY17" fmla="*/ 740593 h 11569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1195992" h="1156985">
                          <a:moveTo>
                            <a:pt x="1107682" y="740593"/>
                          </a:moveTo>
                          <a:cubicBezTo>
                            <a:pt x="1071459" y="689656"/>
                            <a:pt x="1015993" y="602498"/>
                            <a:pt x="978638" y="509680"/>
                          </a:cubicBezTo>
                          <a:cubicBezTo>
                            <a:pt x="941283" y="416862"/>
                            <a:pt x="989957" y="268580"/>
                            <a:pt x="883553" y="183685"/>
                          </a:cubicBezTo>
                          <a:cubicBezTo>
                            <a:pt x="777148" y="98790"/>
                            <a:pt x="483970" y="-6479"/>
                            <a:pt x="340211" y="312"/>
                          </a:cubicBezTo>
                          <a:cubicBezTo>
                            <a:pt x="196452" y="7103"/>
                            <a:pt x="70803" y="156518"/>
                            <a:pt x="20997" y="224434"/>
                          </a:cubicBezTo>
                          <a:cubicBezTo>
                            <a:pt x="-28810" y="292350"/>
                            <a:pt x="23260" y="352341"/>
                            <a:pt x="41372" y="407806"/>
                          </a:cubicBezTo>
                          <a:cubicBezTo>
                            <a:pt x="59483" y="463270"/>
                            <a:pt x="90047" y="519867"/>
                            <a:pt x="129666" y="557221"/>
                          </a:cubicBezTo>
                          <a:cubicBezTo>
                            <a:pt x="169285" y="594575"/>
                            <a:pt x="233807" y="610421"/>
                            <a:pt x="279085" y="631928"/>
                          </a:cubicBezTo>
                          <a:cubicBezTo>
                            <a:pt x="324363" y="653435"/>
                            <a:pt x="357191" y="677206"/>
                            <a:pt x="401337" y="686261"/>
                          </a:cubicBezTo>
                          <a:cubicBezTo>
                            <a:pt x="445483" y="695316"/>
                            <a:pt x="503213" y="700976"/>
                            <a:pt x="543964" y="686261"/>
                          </a:cubicBezTo>
                          <a:cubicBezTo>
                            <a:pt x="584715" y="671546"/>
                            <a:pt x="576791" y="596838"/>
                            <a:pt x="645841" y="597970"/>
                          </a:cubicBezTo>
                          <a:cubicBezTo>
                            <a:pt x="714891" y="599102"/>
                            <a:pt x="879026" y="644379"/>
                            <a:pt x="958263" y="693052"/>
                          </a:cubicBezTo>
                          <a:cubicBezTo>
                            <a:pt x="1037500" y="741725"/>
                            <a:pt x="1130321" y="828884"/>
                            <a:pt x="1121265" y="890008"/>
                          </a:cubicBezTo>
                          <a:cubicBezTo>
                            <a:pt x="1112209" y="951132"/>
                            <a:pt x="942415" y="1015652"/>
                            <a:pt x="903928" y="1059797"/>
                          </a:cubicBezTo>
                          <a:cubicBezTo>
                            <a:pt x="865441" y="1103942"/>
                            <a:pt x="855254" y="1169594"/>
                            <a:pt x="890345" y="1154879"/>
                          </a:cubicBezTo>
                          <a:cubicBezTo>
                            <a:pt x="925436" y="1140164"/>
                            <a:pt x="1063536" y="1028103"/>
                            <a:pt x="1114474" y="971507"/>
                          </a:cubicBezTo>
                          <a:cubicBezTo>
                            <a:pt x="1165412" y="914911"/>
                            <a:pt x="1194843" y="857182"/>
                            <a:pt x="1195975" y="815301"/>
                          </a:cubicBezTo>
                          <a:cubicBezTo>
                            <a:pt x="1197107" y="773420"/>
                            <a:pt x="1143905" y="791530"/>
                            <a:pt x="1107682" y="740593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grpSp>
                  <p:nvGrpSpPr>
                    <p:cNvPr id="603" name="Group 602">
                      <a:extLst>
                        <a:ext uri="{FF2B5EF4-FFF2-40B4-BE49-F238E27FC236}">
                          <a16:creationId xmlns:a16="http://schemas.microsoft.com/office/drawing/2014/main" xmlns="" id="{3DD1BAB9-51BE-644B-B7F7-5E0B851A2B1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679359" y="6953225"/>
                      <a:ext cx="2057744" cy="1302780"/>
                      <a:chOff x="1679359" y="3216926"/>
                      <a:chExt cx="2057744" cy="1302780"/>
                    </a:xfrm>
                    <a:solidFill>
                      <a:schemeClr val="bg1">
                        <a:lumMod val="95000"/>
                        <a:alpha val="60000"/>
                      </a:schemeClr>
                    </a:solidFill>
                  </p:grpSpPr>
                  <p:sp>
                    <p:nvSpPr>
                      <p:cNvPr id="617" name="Freeform 616">
                        <a:extLst>
                          <a:ext uri="{FF2B5EF4-FFF2-40B4-BE49-F238E27FC236}">
                            <a16:creationId xmlns:a16="http://schemas.microsoft.com/office/drawing/2014/main" xmlns="" id="{586700E5-BC6C-5843-AD61-C9105657211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79359" y="3685325"/>
                        <a:ext cx="1345298" cy="819517"/>
                      </a:xfrm>
                      <a:custGeom>
                        <a:avLst/>
                        <a:gdLst>
                          <a:gd name="connsiteX0" fmla="*/ 262994 w 1345298"/>
                          <a:gd name="connsiteY0" fmla="*/ 35028 h 819517"/>
                          <a:gd name="connsiteX1" fmla="*/ 233112 w 1345298"/>
                          <a:gd name="connsiteY1" fmla="*/ 154557 h 819517"/>
                          <a:gd name="connsiteX2" fmla="*/ 46347 w 1345298"/>
                          <a:gd name="connsiteY2" fmla="*/ 311440 h 819517"/>
                          <a:gd name="connsiteX3" fmla="*/ 1523 w 1345298"/>
                          <a:gd name="connsiteY3" fmla="*/ 371204 h 819517"/>
                          <a:gd name="connsiteX4" fmla="*/ 83700 w 1345298"/>
                          <a:gd name="connsiteY4" fmla="*/ 460851 h 819517"/>
                          <a:gd name="connsiteX5" fmla="*/ 262994 w 1345298"/>
                          <a:gd name="connsiteY5" fmla="*/ 498204 h 819517"/>
                          <a:gd name="connsiteX6" fmla="*/ 516994 w 1345298"/>
                          <a:gd name="connsiteY6" fmla="*/ 438440 h 819517"/>
                          <a:gd name="connsiteX7" fmla="*/ 763523 w 1345298"/>
                          <a:gd name="connsiteY7" fmla="*/ 438440 h 819517"/>
                          <a:gd name="connsiteX8" fmla="*/ 995112 w 1345298"/>
                          <a:gd name="connsiteY8" fmla="*/ 557969 h 819517"/>
                          <a:gd name="connsiteX9" fmla="*/ 1069817 w 1345298"/>
                          <a:gd name="connsiteY9" fmla="*/ 662557 h 819517"/>
                          <a:gd name="connsiteX10" fmla="*/ 1084759 w 1345298"/>
                          <a:gd name="connsiteY10" fmla="*/ 737263 h 819517"/>
                          <a:gd name="connsiteX11" fmla="*/ 1196817 w 1345298"/>
                          <a:gd name="connsiteY11" fmla="*/ 819440 h 819517"/>
                          <a:gd name="connsiteX12" fmla="*/ 1241641 w 1345298"/>
                          <a:gd name="connsiteY12" fmla="*/ 722322 h 819517"/>
                          <a:gd name="connsiteX13" fmla="*/ 1286465 w 1345298"/>
                          <a:gd name="connsiteY13" fmla="*/ 632675 h 819517"/>
                          <a:gd name="connsiteX14" fmla="*/ 1331288 w 1345298"/>
                          <a:gd name="connsiteY14" fmla="*/ 505675 h 819517"/>
                          <a:gd name="connsiteX15" fmla="*/ 1331288 w 1345298"/>
                          <a:gd name="connsiteY15" fmla="*/ 341322 h 819517"/>
                          <a:gd name="connsiteX16" fmla="*/ 1166935 w 1345298"/>
                          <a:gd name="connsiteY16" fmla="*/ 378675 h 819517"/>
                          <a:gd name="connsiteX17" fmla="*/ 875582 w 1345298"/>
                          <a:gd name="connsiteY17" fmla="*/ 281557 h 819517"/>
                          <a:gd name="connsiteX18" fmla="*/ 487112 w 1345298"/>
                          <a:gd name="connsiteY18" fmla="*/ 124675 h 819517"/>
                          <a:gd name="connsiteX19" fmla="*/ 375053 w 1345298"/>
                          <a:gd name="connsiteY19" fmla="*/ 5146 h 819517"/>
                          <a:gd name="connsiteX20" fmla="*/ 262994 w 1345298"/>
                          <a:gd name="connsiteY20" fmla="*/ 35028 h 81951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</a:cxnLst>
                        <a:rect l="l" t="t" r="r" b="b"/>
                        <a:pathLst>
                          <a:path w="1345298" h="819517">
                            <a:moveTo>
                              <a:pt x="262994" y="35028"/>
                            </a:moveTo>
                            <a:cubicBezTo>
                              <a:pt x="239337" y="59930"/>
                              <a:pt x="269220" y="108488"/>
                              <a:pt x="233112" y="154557"/>
                            </a:cubicBezTo>
                            <a:cubicBezTo>
                              <a:pt x="197004" y="200626"/>
                              <a:pt x="84945" y="275332"/>
                              <a:pt x="46347" y="311440"/>
                            </a:cubicBezTo>
                            <a:cubicBezTo>
                              <a:pt x="7749" y="347548"/>
                              <a:pt x="-4702" y="346302"/>
                              <a:pt x="1523" y="371204"/>
                            </a:cubicBezTo>
                            <a:cubicBezTo>
                              <a:pt x="7748" y="396106"/>
                              <a:pt x="40122" y="439684"/>
                              <a:pt x="83700" y="460851"/>
                            </a:cubicBezTo>
                            <a:cubicBezTo>
                              <a:pt x="127278" y="482018"/>
                              <a:pt x="190778" y="501939"/>
                              <a:pt x="262994" y="498204"/>
                            </a:cubicBezTo>
                            <a:cubicBezTo>
                              <a:pt x="335210" y="494469"/>
                              <a:pt x="433573" y="448401"/>
                              <a:pt x="516994" y="438440"/>
                            </a:cubicBezTo>
                            <a:cubicBezTo>
                              <a:pt x="600415" y="428479"/>
                              <a:pt x="683837" y="418519"/>
                              <a:pt x="763523" y="438440"/>
                            </a:cubicBezTo>
                            <a:cubicBezTo>
                              <a:pt x="843209" y="458361"/>
                              <a:pt x="944063" y="520616"/>
                              <a:pt x="995112" y="557969"/>
                            </a:cubicBezTo>
                            <a:cubicBezTo>
                              <a:pt x="1046161" y="595322"/>
                              <a:pt x="1054876" y="632675"/>
                              <a:pt x="1069817" y="662557"/>
                            </a:cubicBezTo>
                            <a:cubicBezTo>
                              <a:pt x="1084758" y="692439"/>
                              <a:pt x="1063592" y="711116"/>
                              <a:pt x="1084759" y="737263"/>
                            </a:cubicBezTo>
                            <a:cubicBezTo>
                              <a:pt x="1105926" y="763410"/>
                              <a:pt x="1170670" y="821930"/>
                              <a:pt x="1196817" y="819440"/>
                            </a:cubicBezTo>
                            <a:cubicBezTo>
                              <a:pt x="1222964" y="816950"/>
                              <a:pt x="1226700" y="753449"/>
                              <a:pt x="1241641" y="722322"/>
                            </a:cubicBezTo>
                            <a:cubicBezTo>
                              <a:pt x="1256582" y="691195"/>
                              <a:pt x="1271524" y="668783"/>
                              <a:pt x="1286465" y="632675"/>
                            </a:cubicBezTo>
                            <a:cubicBezTo>
                              <a:pt x="1301406" y="596567"/>
                              <a:pt x="1323818" y="554234"/>
                              <a:pt x="1331288" y="505675"/>
                            </a:cubicBezTo>
                            <a:cubicBezTo>
                              <a:pt x="1338758" y="457116"/>
                              <a:pt x="1358680" y="362489"/>
                              <a:pt x="1331288" y="341322"/>
                            </a:cubicBezTo>
                            <a:cubicBezTo>
                              <a:pt x="1303896" y="320155"/>
                              <a:pt x="1242886" y="388636"/>
                              <a:pt x="1166935" y="378675"/>
                            </a:cubicBezTo>
                            <a:cubicBezTo>
                              <a:pt x="1090984" y="368714"/>
                              <a:pt x="988886" y="323890"/>
                              <a:pt x="875582" y="281557"/>
                            </a:cubicBezTo>
                            <a:cubicBezTo>
                              <a:pt x="762278" y="239224"/>
                              <a:pt x="570534" y="170744"/>
                              <a:pt x="487112" y="124675"/>
                            </a:cubicBezTo>
                            <a:cubicBezTo>
                              <a:pt x="403691" y="78607"/>
                              <a:pt x="409916" y="20087"/>
                              <a:pt x="375053" y="5146"/>
                            </a:cubicBezTo>
                            <a:cubicBezTo>
                              <a:pt x="340190" y="-9795"/>
                              <a:pt x="286651" y="10126"/>
                              <a:pt x="262994" y="35028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618" name="Freeform 617">
                        <a:extLst>
                          <a:ext uri="{FF2B5EF4-FFF2-40B4-BE49-F238E27FC236}">
                            <a16:creationId xmlns:a16="http://schemas.microsoft.com/office/drawing/2014/main" xmlns="" id="{A6FA6518-909C-3346-AE92-9124BBAB0B5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80650" y="3216926"/>
                        <a:ext cx="756453" cy="1302780"/>
                      </a:xfrm>
                      <a:custGeom>
                        <a:avLst/>
                        <a:gdLst>
                          <a:gd name="connsiteX0" fmla="*/ 687409 w 756453"/>
                          <a:gd name="connsiteY0" fmla="*/ 1302780 h 1302780"/>
                          <a:gd name="connsiteX1" fmla="*/ 754644 w 756453"/>
                          <a:gd name="connsiteY1" fmla="*/ 1175780 h 1302780"/>
                          <a:gd name="connsiteX2" fmla="*/ 627644 w 756453"/>
                          <a:gd name="connsiteY2" fmla="*/ 974074 h 1302780"/>
                          <a:gd name="connsiteX3" fmla="*/ 627644 w 756453"/>
                          <a:gd name="connsiteY3" fmla="*/ 809721 h 1302780"/>
                          <a:gd name="connsiteX4" fmla="*/ 575350 w 756453"/>
                          <a:gd name="connsiteY4" fmla="*/ 682721 h 1302780"/>
                          <a:gd name="connsiteX5" fmla="*/ 485703 w 756453"/>
                          <a:gd name="connsiteY5" fmla="*/ 391368 h 1302780"/>
                          <a:gd name="connsiteX6" fmla="*/ 433409 w 756453"/>
                          <a:gd name="connsiteY6" fmla="*/ 189662 h 1302780"/>
                          <a:gd name="connsiteX7" fmla="*/ 231703 w 756453"/>
                          <a:gd name="connsiteY7" fmla="*/ 70133 h 1302780"/>
                          <a:gd name="connsiteX8" fmla="*/ 67350 w 756453"/>
                          <a:gd name="connsiteY8" fmla="*/ 2898 h 1302780"/>
                          <a:gd name="connsiteX9" fmla="*/ 115 w 756453"/>
                          <a:gd name="connsiteY9" fmla="*/ 32780 h 1302780"/>
                          <a:gd name="connsiteX10" fmla="*/ 52409 w 756453"/>
                          <a:gd name="connsiteY10" fmla="*/ 212074 h 1302780"/>
                          <a:gd name="connsiteX11" fmla="*/ 97232 w 756453"/>
                          <a:gd name="connsiteY11" fmla="*/ 354015 h 1302780"/>
                          <a:gd name="connsiteX12" fmla="*/ 97232 w 756453"/>
                          <a:gd name="connsiteY12" fmla="*/ 428721 h 1302780"/>
                          <a:gd name="connsiteX13" fmla="*/ 201821 w 756453"/>
                          <a:gd name="connsiteY13" fmla="*/ 518368 h 1302780"/>
                          <a:gd name="connsiteX14" fmla="*/ 239174 w 756453"/>
                          <a:gd name="connsiteY14" fmla="*/ 570662 h 1302780"/>
                          <a:gd name="connsiteX15" fmla="*/ 343762 w 756453"/>
                          <a:gd name="connsiteY15" fmla="*/ 660309 h 1302780"/>
                          <a:gd name="connsiteX16" fmla="*/ 418468 w 756453"/>
                          <a:gd name="connsiteY16" fmla="*/ 757427 h 1302780"/>
                          <a:gd name="connsiteX17" fmla="*/ 508115 w 756453"/>
                          <a:gd name="connsiteY17" fmla="*/ 869486 h 1302780"/>
                          <a:gd name="connsiteX18" fmla="*/ 470762 w 756453"/>
                          <a:gd name="connsiteY18" fmla="*/ 1048780 h 1302780"/>
                          <a:gd name="connsiteX19" fmla="*/ 485703 w 756453"/>
                          <a:gd name="connsiteY19" fmla="*/ 1175780 h 1302780"/>
                          <a:gd name="connsiteX20" fmla="*/ 687409 w 756453"/>
                          <a:gd name="connsiteY20" fmla="*/ 1302780 h 130278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</a:cxnLst>
                        <a:rect l="l" t="t" r="r" b="b"/>
                        <a:pathLst>
                          <a:path w="756453" h="1302780">
                            <a:moveTo>
                              <a:pt x="687409" y="1302780"/>
                            </a:moveTo>
                            <a:cubicBezTo>
                              <a:pt x="732232" y="1302780"/>
                              <a:pt x="764605" y="1230564"/>
                              <a:pt x="754644" y="1175780"/>
                            </a:cubicBezTo>
                            <a:cubicBezTo>
                              <a:pt x="744683" y="1120996"/>
                              <a:pt x="648811" y="1035084"/>
                              <a:pt x="627644" y="974074"/>
                            </a:cubicBezTo>
                            <a:cubicBezTo>
                              <a:pt x="606477" y="913064"/>
                              <a:pt x="636360" y="858280"/>
                              <a:pt x="627644" y="809721"/>
                            </a:cubicBezTo>
                            <a:cubicBezTo>
                              <a:pt x="618928" y="761162"/>
                              <a:pt x="599007" y="752446"/>
                              <a:pt x="575350" y="682721"/>
                            </a:cubicBezTo>
                            <a:cubicBezTo>
                              <a:pt x="551693" y="612996"/>
                              <a:pt x="509360" y="473544"/>
                              <a:pt x="485703" y="391368"/>
                            </a:cubicBezTo>
                            <a:cubicBezTo>
                              <a:pt x="462046" y="309191"/>
                              <a:pt x="475742" y="243201"/>
                              <a:pt x="433409" y="189662"/>
                            </a:cubicBezTo>
                            <a:cubicBezTo>
                              <a:pt x="391076" y="136123"/>
                              <a:pt x="292713" y="101260"/>
                              <a:pt x="231703" y="70133"/>
                            </a:cubicBezTo>
                            <a:cubicBezTo>
                              <a:pt x="170693" y="39006"/>
                              <a:pt x="105948" y="9123"/>
                              <a:pt x="67350" y="2898"/>
                            </a:cubicBezTo>
                            <a:cubicBezTo>
                              <a:pt x="28752" y="-3327"/>
                              <a:pt x="2605" y="-2083"/>
                              <a:pt x="115" y="32780"/>
                            </a:cubicBezTo>
                            <a:cubicBezTo>
                              <a:pt x="-2375" y="67643"/>
                              <a:pt x="36223" y="158535"/>
                              <a:pt x="52409" y="212074"/>
                            </a:cubicBezTo>
                            <a:cubicBezTo>
                              <a:pt x="68595" y="265613"/>
                              <a:pt x="89762" y="317907"/>
                              <a:pt x="97232" y="354015"/>
                            </a:cubicBezTo>
                            <a:cubicBezTo>
                              <a:pt x="104702" y="390123"/>
                              <a:pt x="79801" y="401329"/>
                              <a:pt x="97232" y="428721"/>
                            </a:cubicBezTo>
                            <a:cubicBezTo>
                              <a:pt x="114663" y="456113"/>
                              <a:pt x="178164" y="494711"/>
                              <a:pt x="201821" y="518368"/>
                            </a:cubicBezTo>
                            <a:cubicBezTo>
                              <a:pt x="225478" y="542025"/>
                              <a:pt x="215517" y="547005"/>
                              <a:pt x="239174" y="570662"/>
                            </a:cubicBezTo>
                            <a:cubicBezTo>
                              <a:pt x="262831" y="594319"/>
                              <a:pt x="313880" y="629181"/>
                              <a:pt x="343762" y="660309"/>
                            </a:cubicBezTo>
                            <a:cubicBezTo>
                              <a:pt x="373644" y="691436"/>
                              <a:pt x="391076" y="722564"/>
                              <a:pt x="418468" y="757427"/>
                            </a:cubicBezTo>
                            <a:cubicBezTo>
                              <a:pt x="445860" y="792290"/>
                              <a:pt x="499399" y="820927"/>
                              <a:pt x="508115" y="869486"/>
                            </a:cubicBezTo>
                            <a:cubicBezTo>
                              <a:pt x="516831" y="918045"/>
                              <a:pt x="474497" y="997731"/>
                              <a:pt x="470762" y="1048780"/>
                            </a:cubicBezTo>
                            <a:cubicBezTo>
                              <a:pt x="467027" y="1099829"/>
                              <a:pt x="453331" y="1134692"/>
                              <a:pt x="485703" y="1175780"/>
                            </a:cubicBezTo>
                            <a:cubicBezTo>
                              <a:pt x="518075" y="1216868"/>
                              <a:pt x="642586" y="1302780"/>
                              <a:pt x="687409" y="1302780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604" name="Freeform 603">
                      <a:extLst>
                        <a:ext uri="{FF2B5EF4-FFF2-40B4-BE49-F238E27FC236}">
                          <a16:creationId xmlns:a16="http://schemas.microsoft.com/office/drawing/2014/main" xmlns="" id="{129FBB41-3CC2-C740-8BAC-7F2DEA33E00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35412" y="7060662"/>
                      <a:ext cx="1001608" cy="1233574"/>
                    </a:xfrm>
                    <a:custGeom>
                      <a:avLst/>
                      <a:gdLst>
                        <a:gd name="connsiteX0" fmla="*/ 164353 w 1001608"/>
                        <a:gd name="connsiteY0" fmla="*/ 59813 h 1233574"/>
                        <a:gd name="connsiteX1" fmla="*/ 343647 w 1001608"/>
                        <a:gd name="connsiteY1" fmla="*/ 119578 h 1233574"/>
                        <a:gd name="connsiteX2" fmla="*/ 515470 w 1001608"/>
                        <a:gd name="connsiteY2" fmla="*/ 239108 h 1233574"/>
                        <a:gd name="connsiteX3" fmla="*/ 597647 w 1001608"/>
                        <a:gd name="connsiteY3" fmla="*/ 328755 h 1233574"/>
                        <a:gd name="connsiteX4" fmla="*/ 724647 w 1001608"/>
                        <a:gd name="connsiteY4" fmla="*/ 381049 h 1233574"/>
                        <a:gd name="connsiteX5" fmla="*/ 724647 w 1001608"/>
                        <a:gd name="connsiteY5" fmla="*/ 448284 h 1233574"/>
                        <a:gd name="connsiteX6" fmla="*/ 836706 w 1001608"/>
                        <a:gd name="connsiteY6" fmla="*/ 567813 h 1233574"/>
                        <a:gd name="connsiteX7" fmla="*/ 956235 w 1001608"/>
                        <a:gd name="connsiteY7" fmla="*/ 649990 h 1233574"/>
                        <a:gd name="connsiteX8" fmla="*/ 1001059 w 1001608"/>
                        <a:gd name="connsiteY8" fmla="*/ 799402 h 1233574"/>
                        <a:gd name="connsiteX9" fmla="*/ 978647 w 1001608"/>
                        <a:gd name="connsiteY9" fmla="*/ 926402 h 1233574"/>
                        <a:gd name="connsiteX10" fmla="*/ 941294 w 1001608"/>
                        <a:gd name="connsiteY10" fmla="*/ 971225 h 1233574"/>
                        <a:gd name="connsiteX11" fmla="*/ 903941 w 1001608"/>
                        <a:gd name="connsiteY11" fmla="*/ 963755 h 1233574"/>
                        <a:gd name="connsiteX12" fmla="*/ 866588 w 1001608"/>
                        <a:gd name="connsiteY12" fmla="*/ 1045931 h 1233574"/>
                        <a:gd name="connsiteX13" fmla="*/ 829235 w 1001608"/>
                        <a:gd name="connsiteY13" fmla="*/ 1195343 h 1233574"/>
                        <a:gd name="connsiteX14" fmla="*/ 814294 w 1001608"/>
                        <a:gd name="connsiteY14" fmla="*/ 1210284 h 1233574"/>
                        <a:gd name="connsiteX15" fmla="*/ 649941 w 1001608"/>
                        <a:gd name="connsiteY15" fmla="*/ 1225225 h 1233574"/>
                        <a:gd name="connsiteX16" fmla="*/ 545353 w 1001608"/>
                        <a:gd name="connsiteY16" fmla="*/ 1068343 h 1233574"/>
                        <a:gd name="connsiteX17" fmla="*/ 552823 w 1001608"/>
                        <a:gd name="connsiteY17" fmla="*/ 926402 h 1233574"/>
                        <a:gd name="connsiteX18" fmla="*/ 620059 w 1001608"/>
                        <a:gd name="connsiteY18" fmla="*/ 747108 h 1233574"/>
                        <a:gd name="connsiteX19" fmla="*/ 560294 w 1001608"/>
                        <a:gd name="connsiteY19" fmla="*/ 567813 h 1233574"/>
                        <a:gd name="connsiteX20" fmla="*/ 500529 w 1001608"/>
                        <a:gd name="connsiteY20" fmla="*/ 508049 h 1233574"/>
                        <a:gd name="connsiteX21" fmla="*/ 500529 w 1001608"/>
                        <a:gd name="connsiteY21" fmla="*/ 381049 h 1233574"/>
                        <a:gd name="connsiteX22" fmla="*/ 485588 w 1001608"/>
                        <a:gd name="connsiteY22" fmla="*/ 313813 h 1233574"/>
                        <a:gd name="connsiteX23" fmla="*/ 336176 w 1001608"/>
                        <a:gd name="connsiteY23" fmla="*/ 268990 h 1233574"/>
                        <a:gd name="connsiteX24" fmla="*/ 194235 w 1001608"/>
                        <a:gd name="connsiteY24" fmla="*/ 201755 h 1233574"/>
                        <a:gd name="connsiteX25" fmla="*/ 52294 w 1001608"/>
                        <a:gd name="connsiteY25" fmla="*/ 149461 h 1233574"/>
                        <a:gd name="connsiteX26" fmla="*/ 0 w 1001608"/>
                        <a:gd name="connsiteY26" fmla="*/ 97166 h 1233574"/>
                        <a:gd name="connsiteX27" fmla="*/ 44823 w 1001608"/>
                        <a:gd name="connsiteY27" fmla="*/ 37402 h 1233574"/>
                        <a:gd name="connsiteX28" fmla="*/ 186764 w 1001608"/>
                        <a:gd name="connsiteY28" fmla="*/ 49 h 1233574"/>
                        <a:gd name="connsiteX29" fmla="*/ 254000 w 1001608"/>
                        <a:gd name="connsiteY29" fmla="*/ 44872 h 1233574"/>
                        <a:gd name="connsiteX30" fmla="*/ 298823 w 1001608"/>
                        <a:gd name="connsiteY30" fmla="*/ 82225 h 1233574"/>
                        <a:gd name="connsiteX31" fmla="*/ 321235 w 1001608"/>
                        <a:gd name="connsiteY31" fmla="*/ 119578 h 12335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</a:cxnLst>
                      <a:rect l="l" t="t" r="r" b="b"/>
                      <a:pathLst>
                        <a:path w="1001608" h="1233574">
                          <a:moveTo>
                            <a:pt x="164353" y="59813"/>
                          </a:moveTo>
                          <a:cubicBezTo>
                            <a:pt x="224740" y="74754"/>
                            <a:pt x="285127" y="89695"/>
                            <a:pt x="343647" y="119578"/>
                          </a:cubicBezTo>
                          <a:cubicBezTo>
                            <a:pt x="402167" y="149461"/>
                            <a:pt x="473137" y="204245"/>
                            <a:pt x="515470" y="239108"/>
                          </a:cubicBezTo>
                          <a:cubicBezTo>
                            <a:pt x="557803" y="273971"/>
                            <a:pt x="562784" y="305098"/>
                            <a:pt x="597647" y="328755"/>
                          </a:cubicBezTo>
                          <a:cubicBezTo>
                            <a:pt x="632510" y="352412"/>
                            <a:pt x="703480" y="361128"/>
                            <a:pt x="724647" y="381049"/>
                          </a:cubicBezTo>
                          <a:cubicBezTo>
                            <a:pt x="745814" y="400970"/>
                            <a:pt x="705971" y="417157"/>
                            <a:pt x="724647" y="448284"/>
                          </a:cubicBezTo>
                          <a:cubicBezTo>
                            <a:pt x="743323" y="479411"/>
                            <a:pt x="798108" y="534195"/>
                            <a:pt x="836706" y="567813"/>
                          </a:cubicBezTo>
                          <a:cubicBezTo>
                            <a:pt x="875304" y="601431"/>
                            <a:pt x="928843" y="611392"/>
                            <a:pt x="956235" y="649990"/>
                          </a:cubicBezTo>
                          <a:cubicBezTo>
                            <a:pt x="983627" y="688588"/>
                            <a:pt x="997324" y="753333"/>
                            <a:pt x="1001059" y="799402"/>
                          </a:cubicBezTo>
                          <a:cubicBezTo>
                            <a:pt x="1004794" y="845471"/>
                            <a:pt x="988608" y="897765"/>
                            <a:pt x="978647" y="926402"/>
                          </a:cubicBezTo>
                          <a:cubicBezTo>
                            <a:pt x="968686" y="955039"/>
                            <a:pt x="953745" y="965000"/>
                            <a:pt x="941294" y="971225"/>
                          </a:cubicBezTo>
                          <a:cubicBezTo>
                            <a:pt x="928843" y="977451"/>
                            <a:pt x="916392" y="951304"/>
                            <a:pt x="903941" y="963755"/>
                          </a:cubicBezTo>
                          <a:cubicBezTo>
                            <a:pt x="891490" y="976206"/>
                            <a:pt x="879039" y="1007333"/>
                            <a:pt x="866588" y="1045931"/>
                          </a:cubicBezTo>
                          <a:cubicBezTo>
                            <a:pt x="854137" y="1084529"/>
                            <a:pt x="837951" y="1167951"/>
                            <a:pt x="829235" y="1195343"/>
                          </a:cubicBezTo>
                          <a:cubicBezTo>
                            <a:pt x="820519" y="1222735"/>
                            <a:pt x="844176" y="1205304"/>
                            <a:pt x="814294" y="1210284"/>
                          </a:cubicBezTo>
                          <a:cubicBezTo>
                            <a:pt x="784412" y="1215264"/>
                            <a:pt x="694765" y="1248882"/>
                            <a:pt x="649941" y="1225225"/>
                          </a:cubicBezTo>
                          <a:cubicBezTo>
                            <a:pt x="605117" y="1201568"/>
                            <a:pt x="561539" y="1118147"/>
                            <a:pt x="545353" y="1068343"/>
                          </a:cubicBezTo>
                          <a:cubicBezTo>
                            <a:pt x="529167" y="1018539"/>
                            <a:pt x="540372" y="979941"/>
                            <a:pt x="552823" y="926402"/>
                          </a:cubicBezTo>
                          <a:cubicBezTo>
                            <a:pt x="565274" y="872863"/>
                            <a:pt x="618814" y="806873"/>
                            <a:pt x="620059" y="747108"/>
                          </a:cubicBezTo>
                          <a:cubicBezTo>
                            <a:pt x="621304" y="687343"/>
                            <a:pt x="580216" y="607656"/>
                            <a:pt x="560294" y="567813"/>
                          </a:cubicBezTo>
                          <a:cubicBezTo>
                            <a:pt x="540372" y="527970"/>
                            <a:pt x="510490" y="539176"/>
                            <a:pt x="500529" y="508049"/>
                          </a:cubicBezTo>
                          <a:cubicBezTo>
                            <a:pt x="490568" y="476922"/>
                            <a:pt x="503019" y="413422"/>
                            <a:pt x="500529" y="381049"/>
                          </a:cubicBezTo>
                          <a:cubicBezTo>
                            <a:pt x="498039" y="348676"/>
                            <a:pt x="512980" y="332489"/>
                            <a:pt x="485588" y="313813"/>
                          </a:cubicBezTo>
                          <a:cubicBezTo>
                            <a:pt x="458196" y="295137"/>
                            <a:pt x="384735" y="287666"/>
                            <a:pt x="336176" y="268990"/>
                          </a:cubicBezTo>
                          <a:cubicBezTo>
                            <a:pt x="287617" y="250314"/>
                            <a:pt x="241549" y="221676"/>
                            <a:pt x="194235" y="201755"/>
                          </a:cubicBezTo>
                          <a:cubicBezTo>
                            <a:pt x="146921" y="181834"/>
                            <a:pt x="84666" y="166892"/>
                            <a:pt x="52294" y="149461"/>
                          </a:cubicBezTo>
                          <a:cubicBezTo>
                            <a:pt x="19922" y="132030"/>
                            <a:pt x="1245" y="115842"/>
                            <a:pt x="0" y="97166"/>
                          </a:cubicBezTo>
                          <a:cubicBezTo>
                            <a:pt x="-1245" y="78490"/>
                            <a:pt x="13696" y="53588"/>
                            <a:pt x="44823" y="37402"/>
                          </a:cubicBezTo>
                          <a:cubicBezTo>
                            <a:pt x="75950" y="21216"/>
                            <a:pt x="151901" y="-1196"/>
                            <a:pt x="186764" y="49"/>
                          </a:cubicBezTo>
                          <a:cubicBezTo>
                            <a:pt x="221627" y="1294"/>
                            <a:pt x="235324" y="31176"/>
                            <a:pt x="254000" y="44872"/>
                          </a:cubicBezTo>
                          <a:cubicBezTo>
                            <a:pt x="272676" y="58568"/>
                            <a:pt x="287617" y="69774"/>
                            <a:pt x="298823" y="82225"/>
                          </a:cubicBezTo>
                          <a:cubicBezTo>
                            <a:pt x="310029" y="94676"/>
                            <a:pt x="321235" y="119578"/>
                            <a:pt x="321235" y="119578"/>
                          </a:cubicBezTo>
                        </a:path>
                      </a:pathLst>
                    </a:custGeom>
                    <a:solidFill>
                      <a:schemeClr val="bg1">
                        <a:lumMod val="95000"/>
                        <a:alpha val="67000"/>
                      </a:schemeClr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05" name="Freeform 604">
                      <a:extLst>
                        <a:ext uri="{FF2B5EF4-FFF2-40B4-BE49-F238E27FC236}">
                          <a16:creationId xmlns:a16="http://schemas.microsoft.com/office/drawing/2014/main" xmlns="" id="{C7E565F2-6F72-FE4A-B2FB-AD1528DD49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58917" y="7258423"/>
                      <a:ext cx="921733" cy="492492"/>
                    </a:xfrm>
                    <a:custGeom>
                      <a:avLst/>
                      <a:gdLst>
                        <a:gd name="connsiteX0" fmla="*/ 754052 w 813927"/>
                        <a:gd name="connsiteY0" fmla="*/ 351118 h 410962"/>
                        <a:gd name="connsiteX1" fmla="*/ 813816 w 813927"/>
                        <a:gd name="connsiteY1" fmla="*/ 239059 h 410962"/>
                        <a:gd name="connsiteX2" fmla="*/ 739110 w 813927"/>
                        <a:gd name="connsiteY2" fmla="*/ 156883 h 410962"/>
                        <a:gd name="connsiteX3" fmla="*/ 529934 w 813927"/>
                        <a:gd name="connsiteY3" fmla="*/ 119530 h 410962"/>
                        <a:gd name="connsiteX4" fmla="*/ 417875 w 813927"/>
                        <a:gd name="connsiteY4" fmla="*/ 59765 h 410962"/>
                        <a:gd name="connsiteX5" fmla="*/ 320758 w 813927"/>
                        <a:gd name="connsiteY5" fmla="*/ 22412 h 410962"/>
                        <a:gd name="connsiteX6" fmla="*/ 246052 w 813927"/>
                        <a:gd name="connsiteY6" fmla="*/ 0 h 410962"/>
                        <a:gd name="connsiteX7" fmla="*/ 148934 w 813927"/>
                        <a:gd name="connsiteY7" fmla="*/ 22412 h 410962"/>
                        <a:gd name="connsiteX8" fmla="*/ 96640 w 813927"/>
                        <a:gd name="connsiteY8" fmla="*/ 67236 h 410962"/>
                        <a:gd name="connsiteX9" fmla="*/ 246052 w 813927"/>
                        <a:gd name="connsiteY9" fmla="*/ 89648 h 410962"/>
                        <a:gd name="connsiteX10" fmla="*/ 417875 w 813927"/>
                        <a:gd name="connsiteY10" fmla="*/ 156883 h 410962"/>
                        <a:gd name="connsiteX11" fmla="*/ 305816 w 813927"/>
                        <a:gd name="connsiteY11" fmla="*/ 141942 h 410962"/>
                        <a:gd name="connsiteX12" fmla="*/ 133993 w 813927"/>
                        <a:gd name="connsiteY12" fmla="*/ 67236 h 410962"/>
                        <a:gd name="connsiteX13" fmla="*/ 6993 w 813927"/>
                        <a:gd name="connsiteY13" fmla="*/ 74706 h 410962"/>
                        <a:gd name="connsiteX14" fmla="*/ 44346 w 813927"/>
                        <a:gd name="connsiteY14" fmla="*/ 186765 h 410962"/>
                        <a:gd name="connsiteX15" fmla="*/ 275934 w 813927"/>
                        <a:gd name="connsiteY15" fmla="*/ 313765 h 410962"/>
                        <a:gd name="connsiteX16" fmla="*/ 514993 w 813927"/>
                        <a:gd name="connsiteY16" fmla="*/ 403412 h 410962"/>
                        <a:gd name="connsiteX17" fmla="*/ 679346 w 813927"/>
                        <a:gd name="connsiteY17" fmla="*/ 403412 h 410962"/>
                        <a:gd name="connsiteX18" fmla="*/ 754052 w 813927"/>
                        <a:gd name="connsiteY18" fmla="*/ 351118 h 410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813927" h="410962">
                          <a:moveTo>
                            <a:pt x="754052" y="351118"/>
                          </a:moveTo>
                          <a:cubicBezTo>
                            <a:pt x="776464" y="323726"/>
                            <a:pt x="816306" y="271431"/>
                            <a:pt x="813816" y="239059"/>
                          </a:cubicBezTo>
                          <a:cubicBezTo>
                            <a:pt x="811326" y="206687"/>
                            <a:pt x="786424" y="176804"/>
                            <a:pt x="739110" y="156883"/>
                          </a:cubicBezTo>
                          <a:cubicBezTo>
                            <a:pt x="691796" y="136962"/>
                            <a:pt x="583473" y="135716"/>
                            <a:pt x="529934" y="119530"/>
                          </a:cubicBezTo>
                          <a:cubicBezTo>
                            <a:pt x="476395" y="103344"/>
                            <a:pt x="452738" y="75951"/>
                            <a:pt x="417875" y="59765"/>
                          </a:cubicBezTo>
                          <a:cubicBezTo>
                            <a:pt x="383012" y="43579"/>
                            <a:pt x="349395" y="32373"/>
                            <a:pt x="320758" y="22412"/>
                          </a:cubicBezTo>
                          <a:cubicBezTo>
                            <a:pt x="292121" y="12451"/>
                            <a:pt x="274689" y="0"/>
                            <a:pt x="246052" y="0"/>
                          </a:cubicBezTo>
                          <a:cubicBezTo>
                            <a:pt x="217415" y="0"/>
                            <a:pt x="173836" y="11206"/>
                            <a:pt x="148934" y="22412"/>
                          </a:cubicBezTo>
                          <a:cubicBezTo>
                            <a:pt x="124032" y="33618"/>
                            <a:pt x="80454" y="56030"/>
                            <a:pt x="96640" y="67236"/>
                          </a:cubicBezTo>
                          <a:cubicBezTo>
                            <a:pt x="112826" y="78442"/>
                            <a:pt x="192513" y="74707"/>
                            <a:pt x="246052" y="89648"/>
                          </a:cubicBezTo>
                          <a:cubicBezTo>
                            <a:pt x="299591" y="104589"/>
                            <a:pt x="407914" y="148167"/>
                            <a:pt x="417875" y="156883"/>
                          </a:cubicBezTo>
                          <a:cubicBezTo>
                            <a:pt x="427836" y="165599"/>
                            <a:pt x="353130" y="156883"/>
                            <a:pt x="305816" y="141942"/>
                          </a:cubicBezTo>
                          <a:cubicBezTo>
                            <a:pt x="258502" y="127001"/>
                            <a:pt x="183797" y="78442"/>
                            <a:pt x="133993" y="67236"/>
                          </a:cubicBezTo>
                          <a:cubicBezTo>
                            <a:pt x="84189" y="56030"/>
                            <a:pt x="21934" y="54785"/>
                            <a:pt x="6993" y="74706"/>
                          </a:cubicBezTo>
                          <a:cubicBezTo>
                            <a:pt x="-7948" y="94627"/>
                            <a:pt x="-478" y="146922"/>
                            <a:pt x="44346" y="186765"/>
                          </a:cubicBezTo>
                          <a:cubicBezTo>
                            <a:pt x="89169" y="226608"/>
                            <a:pt x="197493" y="277657"/>
                            <a:pt x="275934" y="313765"/>
                          </a:cubicBezTo>
                          <a:cubicBezTo>
                            <a:pt x="354375" y="349873"/>
                            <a:pt x="447758" y="388471"/>
                            <a:pt x="514993" y="403412"/>
                          </a:cubicBezTo>
                          <a:cubicBezTo>
                            <a:pt x="582228" y="418353"/>
                            <a:pt x="639503" y="407147"/>
                            <a:pt x="679346" y="403412"/>
                          </a:cubicBezTo>
                          <a:cubicBezTo>
                            <a:pt x="719189" y="399677"/>
                            <a:pt x="731640" y="378510"/>
                            <a:pt x="754052" y="351118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  <a:alpha val="53000"/>
                      </a:schemeClr>
                    </a:solidFill>
                    <a:ln>
                      <a:noFill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06" name="Freeform 605">
                      <a:extLst>
                        <a:ext uri="{FF2B5EF4-FFF2-40B4-BE49-F238E27FC236}">
                          <a16:creationId xmlns:a16="http://schemas.microsoft.com/office/drawing/2014/main" xmlns="" id="{87977178-0CD9-9F41-90E5-FDC2352399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86075" y="6622150"/>
                      <a:ext cx="647893" cy="716696"/>
                    </a:xfrm>
                    <a:custGeom>
                      <a:avLst/>
                      <a:gdLst>
                        <a:gd name="connsiteX0" fmla="*/ 438867 w 647893"/>
                        <a:gd name="connsiteY0" fmla="*/ 48279 h 716696"/>
                        <a:gd name="connsiteX1" fmla="*/ 384124 w 647893"/>
                        <a:gd name="connsiteY1" fmla="*/ 124912 h 716696"/>
                        <a:gd name="connsiteX2" fmla="*/ 219893 w 647893"/>
                        <a:gd name="connsiteY2" fmla="*/ 289126 h 716696"/>
                        <a:gd name="connsiteX3" fmla="*/ 919 w 647893"/>
                        <a:gd name="connsiteY3" fmla="*/ 398603 h 716696"/>
                        <a:gd name="connsiteX4" fmla="*/ 143252 w 647893"/>
                        <a:gd name="connsiteY4" fmla="*/ 486183 h 716696"/>
                        <a:gd name="connsiteX5" fmla="*/ 187047 w 647893"/>
                        <a:gd name="connsiteY5" fmla="*/ 650398 h 716696"/>
                        <a:gd name="connsiteX6" fmla="*/ 252739 w 647893"/>
                        <a:gd name="connsiteY6" fmla="*/ 716084 h 716696"/>
                        <a:gd name="connsiteX7" fmla="*/ 274637 w 647893"/>
                        <a:gd name="connsiteY7" fmla="*/ 683241 h 716696"/>
                        <a:gd name="connsiteX8" fmla="*/ 416970 w 647893"/>
                        <a:gd name="connsiteY8" fmla="*/ 683241 h 716696"/>
                        <a:gd name="connsiteX9" fmla="*/ 438867 w 647893"/>
                        <a:gd name="connsiteY9" fmla="*/ 628503 h 716696"/>
                        <a:gd name="connsiteX10" fmla="*/ 646893 w 647893"/>
                        <a:gd name="connsiteY10" fmla="*/ 617555 h 716696"/>
                        <a:gd name="connsiteX11" fmla="*/ 515508 w 647893"/>
                        <a:gd name="connsiteY11" fmla="*/ 464288 h 716696"/>
                        <a:gd name="connsiteX12" fmla="*/ 460765 w 647893"/>
                        <a:gd name="connsiteY12" fmla="*/ 300074 h 716696"/>
                        <a:gd name="connsiteX13" fmla="*/ 416970 w 647893"/>
                        <a:gd name="connsiteY13" fmla="*/ 256283 h 716696"/>
                        <a:gd name="connsiteX14" fmla="*/ 504560 w 647893"/>
                        <a:gd name="connsiteY14" fmla="*/ 124912 h 716696"/>
                        <a:gd name="connsiteX15" fmla="*/ 504560 w 647893"/>
                        <a:gd name="connsiteY15" fmla="*/ 4488 h 716696"/>
                        <a:gd name="connsiteX16" fmla="*/ 438867 w 647893"/>
                        <a:gd name="connsiteY16" fmla="*/ 48279 h 716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647893" h="716696">
                          <a:moveTo>
                            <a:pt x="438867" y="48279"/>
                          </a:moveTo>
                          <a:cubicBezTo>
                            <a:pt x="418794" y="68350"/>
                            <a:pt x="420620" y="84771"/>
                            <a:pt x="384124" y="124912"/>
                          </a:cubicBezTo>
                          <a:cubicBezTo>
                            <a:pt x="347628" y="165053"/>
                            <a:pt x="283760" y="243511"/>
                            <a:pt x="219893" y="289126"/>
                          </a:cubicBezTo>
                          <a:cubicBezTo>
                            <a:pt x="156026" y="334741"/>
                            <a:pt x="13692" y="365760"/>
                            <a:pt x="919" y="398603"/>
                          </a:cubicBezTo>
                          <a:cubicBezTo>
                            <a:pt x="-11855" y="431446"/>
                            <a:pt x="112231" y="444217"/>
                            <a:pt x="143252" y="486183"/>
                          </a:cubicBezTo>
                          <a:cubicBezTo>
                            <a:pt x="174273" y="528149"/>
                            <a:pt x="168799" y="612081"/>
                            <a:pt x="187047" y="650398"/>
                          </a:cubicBezTo>
                          <a:cubicBezTo>
                            <a:pt x="205295" y="688715"/>
                            <a:pt x="238141" y="710610"/>
                            <a:pt x="252739" y="716084"/>
                          </a:cubicBezTo>
                          <a:cubicBezTo>
                            <a:pt x="267337" y="721558"/>
                            <a:pt x="247265" y="688715"/>
                            <a:pt x="274637" y="683241"/>
                          </a:cubicBezTo>
                          <a:cubicBezTo>
                            <a:pt x="302009" y="677767"/>
                            <a:pt x="389598" y="692364"/>
                            <a:pt x="416970" y="683241"/>
                          </a:cubicBezTo>
                          <a:cubicBezTo>
                            <a:pt x="444342" y="674118"/>
                            <a:pt x="400547" y="639451"/>
                            <a:pt x="438867" y="628503"/>
                          </a:cubicBezTo>
                          <a:cubicBezTo>
                            <a:pt x="477187" y="617555"/>
                            <a:pt x="634120" y="644924"/>
                            <a:pt x="646893" y="617555"/>
                          </a:cubicBezTo>
                          <a:cubicBezTo>
                            <a:pt x="659667" y="590186"/>
                            <a:pt x="546529" y="517201"/>
                            <a:pt x="515508" y="464288"/>
                          </a:cubicBezTo>
                          <a:cubicBezTo>
                            <a:pt x="484487" y="411375"/>
                            <a:pt x="477188" y="334741"/>
                            <a:pt x="460765" y="300074"/>
                          </a:cubicBezTo>
                          <a:cubicBezTo>
                            <a:pt x="444342" y="265407"/>
                            <a:pt x="409671" y="285477"/>
                            <a:pt x="416970" y="256283"/>
                          </a:cubicBezTo>
                          <a:cubicBezTo>
                            <a:pt x="424269" y="227089"/>
                            <a:pt x="489962" y="166878"/>
                            <a:pt x="504560" y="124912"/>
                          </a:cubicBezTo>
                          <a:cubicBezTo>
                            <a:pt x="519158" y="82946"/>
                            <a:pt x="510034" y="22734"/>
                            <a:pt x="504560" y="4488"/>
                          </a:cubicBezTo>
                          <a:cubicBezTo>
                            <a:pt x="499086" y="-13758"/>
                            <a:pt x="458940" y="28208"/>
                            <a:pt x="438867" y="48279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  <a:alpha val="50000"/>
                      </a:schemeClr>
                    </a:solidFill>
                    <a:ln>
                      <a:noFill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07" name="Freeform 606">
                      <a:extLst>
                        <a:ext uri="{FF2B5EF4-FFF2-40B4-BE49-F238E27FC236}">
                          <a16:creationId xmlns:a16="http://schemas.microsoft.com/office/drawing/2014/main" xmlns="" id="{B442D7DF-1EFF-E44A-8E9E-4FE4029F8B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5410" y="7251260"/>
                      <a:ext cx="217769" cy="148468"/>
                    </a:xfrm>
                    <a:custGeom>
                      <a:avLst/>
                      <a:gdLst>
                        <a:gd name="connsiteX0" fmla="*/ 9743 w 217769"/>
                        <a:gd name="connsiteY0" fmla="*/ 4283 h 148468"/>
                        <a:gd name="connsiteX1" fmla="*/ 152077 w 217769"/>
                        <a:gd name="connsiteY1" fmla="*/ 37126 h 148468"/>
                        <a:gd name="connsiteX2" fmla="*/ 217769 w 217769"/>
                        <a:gd name="connsiteY2" fmla="*/ 37126 h 148468"/>
                        <a:gd name="connsiteX3" fmla="*/ 152077 w 217769"/>
                        <a:gd name="connsiteY3" fmla="*/ 80916 h 148468"/>
                        <a:gd name="connsiteX4" fmla="*/ 97333 w 217769"/>
                        <a:gd name="connsiteY4" fmla="*/ 91864 h 148468"/>
                        <a:gd name="connsiteX5" fmla="*/ 20692 w 217769"/>
                        <a:gd name="connsiteY5" fmla="*/ 146602 h 148468"/>
                        <a:gd name="connsiteX6" fmla="*/ 9743 w 217769"/>
                        <a:gd name="connsiteY6" fmla="*/ 4283 h 1484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17769" h="148468">
                          <a:moveTo>
                            <a:pt x="9743" y="4283"/>
                          </a:moveTo>
                          <a:cubicBezTo>
                            <a:pt x="31641" y="-13963"/>
                            <a:pt x="117406" y="31652"/>
                            <a:pt x="152077" y="37126"/>
                          </a:cubicBezTo>
                          <a:cubicBezTo>
                            <a:pt x="186748" y="42600"/>
                            <a:pt x="217769" y="29828"/>
                            <a:pt x="217769" y="37126"/>
                          </a:cubicBezTo>
                          <a:cubicBezTo>
                            <a:pt x="217769" y="44424"/>
                            <a:pt x="172149" y="71793"/>
                            <a:pt x="152077" y="80916"/>
                          </a:cubicBezTo>
                          <a:cubicBezTo>
                            <a:pt x="132005" y="90039"/>
                            <a:pt x="119231" y="80916"/>
                            <a:pt x="97333" y="91864"/>
                          </a:cubicBezTo>
                          <a:cubicBezTo>
                            <a:pt x="75435" y="102812"/>
                            <a:pt x="33466" y="159374"/>
                            <a:pt x="20692" y="146602"/>
                          </a:cubicBezTo>
                          <a:cubicBezTo>
                            <a:pt x="7918" y="133830"/>
                            <a:pt x="-12155" y="22529"/>
                            <a:pt x="9743" y="4283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08" name="Freeform 607">
                      <a:extLst>
                        <a:ext uri="{FF2B5EF4-FFF2-40B4-BE49-F238E27FC236}">
                          <a16:creationId xmlns:a16="http://schemas.microsoft.com/office/drawing/2014/main" xmlns="" id="{966C9400-F585-6843-9521-1F8777C75F6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3192" y="5953284"/>
                      <a:ext cx="183192" cy="415929"/>
                    </a:xfrm>
                    <a:custGeom>
                      <a:avLst/>
                      <a:gdLst>
                        <a:gd name="connsiteX0" fmla="*/ 111 w 183192"/>
                        <a:gd name="connsiteY0" fmla="*/ 3352 h 415929"/>
                        <a:gd name="connsiteX1" fmla="*/ 71277 w 183192"/>
                        <a:gd name="connsiteY1" fmla="*/ 47146 h 415929"/>
                        <a:gd name="connsiteX2" fmla="*/ 109598 w 183192"/>
                        <a:gd name="connsiteY2" fmla="*/ 134734 h 415929"/>
                        <a:gd name="connsiteX3" fmla="*/ 158867 w 183192"/>
                        <a:gd name="connsiteY3" fmla="*/ 173053 h 415929"/>
                        <a:gd name="connsiteX4" fmla="*/ 131495 w 183192"/>
                        <a:gd name="connsiteY4" fmla="*/ 255167 h 415929"/>
                        <a:gd name="connsiteX5" fmla="*/ 120546 w 183192"/>
                        <a:gd name="connsiteY5" fmla="*/ 304435 h 415929"/>
                        <a:gd name="connsiteX6" fmla="*/ 175290 w 183192"/>
                        <a:gd name="connsiteY6" fmla="*/ 370125 h 415929"/>
                        <a:gd name="connsiteX7" fmla="*/ 175290 w 183192"/>
                        <a:gd name="connsiteY7" fmla="*/ 413919 h 415929"/>
                        <a:gd name="connsiteX8" fmla="*/ 104123 w 183192"/>
                        <a:gd name="connsiteY8" fmla="*/ 304435 h 415929"/>
                        <a:gd name="connsiteX9" fmla="*/ 93175 w 183192"/>
                        <a:gd name="connsiteY9" fmla="*/ 244218 h 415929"/>
                        <a:gd name="connsiteX10" fmla="*/ 82226 w 183192"/>
                        <a:gd name="connsiteY10" fmla="*/ 184002 h 415929"/>
                        <a:gd name="connsiteX11" fmla="*/ 54854 w 183192"/>
                        <a:gd name="connsiteY11" fmla="*/ 134734 h 415929"/>
                        <a:gd name="connsiteX12" fmla="*/ 111 w 183192"/>
                        <a:gd name="connsiteY12" fmla="*/ 3352 h 4159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83192" h="415929">
                          <a:moveTo>
                            <a:pt x="111" y="3352"/>
                          </a:moveTo>
                          <a:cubicBezTo>
                            <a:pt x="2848" y="-11246"/>
                            <a:pt x="53029" y="25249"/>
                            <a:pt x="71277" y="47146"/>
                          </a:cubicBezTo>
                          <a:cubicBezTo>
                            <a:pt x="89525" y="69043"/>
                            <a:pt x="95000" y="113750"/>
                            <a:pt x="109598" y="134734"/>
                          </a:cubicBezTo>
                          <a:cubicBezTo>
                            <a:pt x="124196" y="155718"/>
                            <a:pt x="155218" y="152981"/>
                            <a:pt x="158867" y="173053"/>
                          </a:cubicBezTo>
                          <a:cubicBezTo>
                            <a:pt x="162517" y="193125"/>
                            <a:pt x="137882" y="233270"/>
                            <a:pt x="131495" y="255167"/>
                          </a:cubicBezTo>
                          <a:cubicBezTo>
                            <a:pt x="125108" y="277064"/>
                            <a:pt x="113247" y="285275"/>
                            <a:pt x="120546" y="304435"/>
                          </a:cubicBezTo>
                          <a:cubicBezTo>
                            <a:pt x="127845" y="323595"/>
                            <a:pt x="166166" y="351878"/>
                            <a:pt x="175290" y="370125"/>
                          </a:cubicBezTo>
                          <a:cubicBezTo>
                            <a:pt x="184414" y="388372"/>
                            <a:pt x="187151" y="424867"/>
                            <a:pt x="175290" y="413919"/>
                          </a:cubicBezTo>
                          <a:cubicBezTo>
                            <a:pt x="163429" y="402971"/>
                            <a:pt x="117809" y="332718"/>
                            <a:pt x="104123" y="304435"/>
                          </a:cubicBezTo>
                          <a:cubicBezTo>
                            <a:pt x="90437" y="276152"/>
                            <a:pt x="93175" y="244218"/>
                            <a:pt x="93175" y="244218"/>
                          </a:cubicBezTo>
                          <a:cubicBezTo>
                            <a:pt x="89526" y="224146"/>
                            <a:pt x="88613" y="202249"/>
                            <a:pt x="82226" y="184002"/>
                          </a:cubicBezTo>
                          <a:cubicBezTo>
                            <a:pt x="75839" y="165755"/>
                            <a:pt x="63978" y="161193"/>
                            <a:pt x="54854" y="134734"/>
                          </a:cubicBezTo>
                          <a:cubicBezTo>
                            <a:pt x="45730" y="108275"/>
                            <a:pt x="-2626" y="17950"/>
                            <a:pt x="111" y="3352"/>
                          </a:cubicBezTo>
                          <a:close/>
                        </a:path>
                      </a:pathLst>
                    </a:cu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>
                      <a:noFill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09" name="Freeform 608">
                      <a:extLst>
                        <a:ext uri="{FF2B5EF4-FFF2-40B4-BE49-F238E27FC236}">
                          <a16:creationId xmlns:a16="http://schemas.microsoft.com/office/drawing/2014/main" xmlns="" id="{2E80C64D-D7B4-CF4C-97B7-FE3DEA78686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42656" y="5792410"/>
                      <a:ext cx="419031" cy="201136"/>
                    </a:xfrm>
                    <a:custGeom>
                      <a:avLst/>
                      <a:gdLst>
                        <a:gd name="connsiteX0" fmla="*/ 419031 w 419031"/>
                        <a:gd name="connsiteY0" fmla="*/ 0 h 201136"/>
                        <a:gd name="connsiteX1" fmla="*/ 336916 w 419031"/>
                        <a:gd name="connsiteY1" fmla="*/ 38319 h 201136"/>
                        <a:gd name="connsiteX2" fmla="*/ 271223 w 419031"/>
                        <a:gd name="connsiteY2" fmla="*/ 65691 h 201136"/>
                        <a:gd name="connsiteX3" fmla="*/ 189108 w 419031"/>
                        <a:gd name="connsiteY3" fmla="*/ 76639 h 201136"/>
                        <a:gd name="connsiteX4" fmla="*/ 156262 w 419031"/>
                        <a:gd name="connsiteY4" fmla="*/ 114959 h 201136"/>
                        <a:gd name="connsiteX5" fmla="*/ 112467 w 419031"/>
                        <a:gd name="connsiteY5" fmla="*/ 197072 h 201136"/>
                        <a:gd name="connsiteX6" fmla="*/ 13928 w 419031"/>
                        <a:gd name="connsiteY6" fmla="*/ 186123 h 201136"/>
                        <a:gd name="connsiteX7" fmla="*/ 2980 w 419031"/>
                        <a:gd name="connsiteY7" fmla="*/ 164226 h 2011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19031" h="201136">
                          <a:moveTo>
                            <a:pt x="419031" y="0"/>
                          </a:moveTo>
                          <a:lnTo>
                            <a:pt x="336916" y="38319"/>
                          </a:lnTo>
                          <a:cubicBezTo>
                            <a:pt x="312281" y="49267"/>
                            <a:pt x="295858" y="59304"/>
                            <a:pt x="271223" y="65691"/>
                          </a:cubicBezTo>
                          <a:cubicBezTo>
                            <a:pt x="246588" y="72078"/>
                            <a:pt x="208268" y="68428"/>
                            <a:pt x="189108" y="76639"/>
                          </a:cubicBezTo>
                          <a:cubicBezTo>
                            <a:pt x="169948" y="84850"/>
                            <a:pt x="169035" y="94887"/>
                            <a:pt x="156262" y="114959"/>
                          </a:cubicBezTo>
                          <a:cubicBezTo>
                            <a:pt x="143488" y="135031"/>
                            <a:pt x="136189" y="185211"/>
                            <a:pt x="112467" y="197072"/>
                          </a:cubicBezTo>
                          <a:cubicBezTo>
                            <a:pt x="88745" y="208933"/>
                            <a:pt x="32176" y="191597"/>
                            <a:pt x="13928" y="186123"/>
                          </a:cubicBezTo>
                          <a:cubicBezTo>
                            <a:pt x="-4320" y="180649"/>
                            <a:pt x="-670" y="172437"/>
                            <a:pt x="2980" y="164226"/>
                          </a:cubicBezTo>
                        </a:path>
                      </a:pathLst>
                    </a:custGeom>
                    <a:ln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10" name="Freeform 609">
                      <a:extLst>
                        <a:ext uri="{FF2B5EF4-FFF2-40B4-BE49-F238E27FC236}">
                          <a16:creationId xmlns:a16="http://schemas.microsoft.com/office/drawing/2014/main" xmlns="" id="{63BA291B-A86D-D748-8A6D-90650917EB8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82495" y="5781461"/>
                      <a:ext cx="87589" cy="142330"/>
                    </a:xfrm>
                    <a:custGeom>
                      <a:avLst/>
                      <a:gdLst>
                        <a:gd name="connsiteX0" fmla="*/ 0 w 87589"/>
                        <a:gd name="connsiteY0" fmla="*/ 142330 h 142330"/>
                        <a:gd name="connsiteX1" fmla="*/ 38320 w 87589"/>
                        <a:gd name="connsiteY1" fmla="*/ 43794 h 142330"/>
                        <a:gd name="connsiteX2" fmla="*/ 38320 w 87589"/>
                        <a:gd name="connsiteY2" fmla="*/ 21897 h 142330"/>
                        <a:gd name="connsiteX3" fmla="*/ 87589 w 87589"/>
                        <a:gd name="connsiteY3" fmla="*/ 0 h 1423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7589" h="142330">
                          <a:moveTo>
                            <a:pt x="0" y="142330"/>
                          </a:moveTo>
                          <a:cubicBezTo>
                            <a:pt x="15966" y="103098"/>
                            <a:pt x="31933" y="63866"/>
                            <a:pt x="38320" y="43794"/>
                          </a:cubicBezTo>
                          <a:cubicBezTo>
                            <a:pt x="44707" y="23722"/>
                            <a:pt x="30109" y="29196"/>
                            <a:pt x="38320" y="21897"/>
                          </a:cubicBezTo>
                          <a:cubicBezTo>
                            <a:pt x="46531" y="14598"/>
                            <a:pt x="87589" y="0"/>
                            <a:pt x="87589" y="0"/>
                          </a:cubicBezTo>
                        </a:path>
                      </a:pathLst>
                    </a:custGeom>
                    <a:ln w="12700">
                      <a:solidFill>
                        <a:srgbClr val="7F7F7F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11" name="Freeform 610">
                      <a:extLst>
                        <a:ext uri="{FF2B5EF4-FFF2-40B4-BE49-F238E27FC236}">
                          <a16:creationId xmlns:a16="http://schemas.microsoft.com/office/drawing/2014/main" xmlns="" id="{58EA170D-BFE8-A447-BAC2-EF0A620AE8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85139" y="6334315"/>
                      <a:ext cx="272654" cy="202692"/>
                    </a:xfrm>
                    <a:custGeom>
                      <a:avLst/>
                      <a:gdLst>
                        <a:gd name="connsiteX0" fmla="*/ 3202 w 272654"/>
                        <a:gd name="connsiteY0" fmla="*/ 5517 h 202692"/>
                        <a:gd name="connsiteX1" fmla="*/ 57946 w 272654"/>
                        <a:gd name="connsiteY1" fmla="*/ 21940 h 202692"/>
                        <a:gd name="connsiteX2" fmla="*/ 123638 w 272654"/>
                        <a:gd name="connsiteY2" fmla="*/ 71208 h 202692"/>
                        <a:gd name="connsiteX3" fmla="*/ 211228 w 272654"/>
                        <a:gd name="connsiteY3" fmla="*/ 131424 h 202692"/>
                        <a:gd name="connsiteX4" fmla="*/ 271445 w 272654"/>
                        <a:gd name="connsiteY4" fmla="*/ 202589 h 202692"/>
                        <a:gd name="connsiteX5" fmla="*/ 156484 w 272654"/>
                        <a:gd name="connsiteY5" fmla="*/ 115001 h 202692"/>
                        <a:gd name="connsiteX6" fmla="*/ 3202 w 272654"/>
                        <a:gd name="connsiteY6" fmla="*/ 5517 h 2026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72654" h="202692">
                          <a:moveTo>
                            <a:pt x="3202" y="5517"/>
                          </a:moveTo>
                          <a:cubicBezTo>
                            <a:pt x="-13221" y="-9993"/>
                            <a:pt x="37874" y="10992"/>
                            <a:pt x="57946" y="21940"/>
                          </a:cubicBezTo>
                          <a:cubicBezTo>
                            <a:pt x="78018" y="32888"/>
                            <a:pt x="98091" y="52961"/>
                            <a:pt x="123638" y="71208"/>
                          </a:cubicBezTo>
                          <a:cubicBezTo>
                            <a:pt x="149185" y="89455"/>
                            <a:pt x="186594" y="109527"/>
                            <a:pt x="211228" y="131424"/>
                          </a:cubicBezTo>
                          <a:cubicBezTo>
                            <a:pt x="235862" y="153321"/>
                            <a:pt x="280569" y="205326"/>
                            <a:pt x="271445" y="202589"/>
                          </a:cubicBezTo>
                          <a:cubicBezTo>
                            <a:pt x="262321" y="199852"/>
                            <a:pt x="193892" y="146022"/>
                            <a:pt x="156484" y="115001"/>
                          </a:cubicBezTo>
                          <a:cubicBezTo>
                            <a:pt x="119076" y="83980"/>
                            <a:pt x="19625" y="21027"/>
                            <a:pt x="3202" y="5517"/>
                          </a:cubicBezTo>
                          <a:close/>
                        </a:path>
                      </a:pathLst>
                    </a:custGeom>
                    <a:solidFill>
                      <a:srgbClr val="7F7F7F"/>
                    </a:solidFill>
                    <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12" name="Freeform 611">
                      <a:extLst>
                        <a:ext uri="{FF2B5EF4-FFF2-40B4-BE49-F238E27FC236}">
                          <a16:creationId xmlns:a16="http://schemas.microsoft.com/office/drawing/2014/main" xmlns="" id="{D5A5A0BC-CDF3-A443-A4F7-B44C7C332B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85700" y="6898202"/>
                      <a:ext cx="295679" cy="487274"/>
                    </a:xfrm>
                    <a:custGeom>
                      <a:avLst/>
                      <a:gdLst>
                        <a:gd name="connsiteX0" fmla="*/ 295679 w 295679"/>
                        <a:gd name="connsiteY0" fmla="*/ 0 h 487274"/>
                        <a:gd name="connsiteX1" fmla="*/ 120499 w 295679"/>
                        <a:gd name="connsiteY1" fmla="*/ 125907 h 487274"/>
                        <a:gd name="connsiteX2" fmla="*/ 16487 w 295679"/>
                        <a:gd name="connsiteY2" fmla="*/ 213495 h 487274"/>
                        <a:gd name="connsiteX3" fmla="*/ 63 w 295679"/>
                        <a:gd name="connsiteY3" fmla="*/ 284660 h 487274"/>
                        <a:gd name="connsiteX4" fmla="*/ 11012 w 295679"/>
                        <a:gd name="connsiteY4" fmla="*/ 361299 h 487274"/>
                        <a:gd name="connsiteX5" fmla="*/ 16487 w 295679"/>
                        <a:gd name="connsiteY5" fmla="*/ 394144 h 487274"/>
                        <a:gd name="connsiteX6" fmla="*/ 49333 w 295679"/>
                        <a:gd name="connsiteY6" fmla="*/ 394144 h 487274"/>
                        <a:gd name="connsiteX7" fmla="*/ 115025 w 295679"/>
                        <a:gd name="connsiteY7" fmla="*/ 487206 h 487274"/>
                        <a:gd name="connsiteX8" fmla="*/ 54807 w 295679"/>
                        <a:gd name="connsiteY8" fmla="*/ 377721 h 487274"/>
                        <a:gd name="connsiteX9" fmla="*/ 54807 w 295679"/>
                        <a:gd name="connsiteY9" fmla="*/ 317505 h 487274"/>
                        <a:gd name="connsiteX10" fmla="*/ 131448 w 295679"/>
                        <a:gd name="connsiteY10" fmla="*/ 273711 h 487274"/>
                        <a:gd name="connsiteX11" fmla="*/ 262833 w 295679"/>
                        <a:gd name="connsiteY11" fmla="*/ 273711 h 487274"/>
                        <a:gd name="connsiteX12" fmla="*/ 158820 w 295679"/>
                        <a:gd name="connsiteY12" fmla="*/ 235392 h 487274"/>
                        <a:gd name="connsiteX13" fmla="*/ 38384 w 295679"/>
                        <a:gd name="connsiteY13" fmla="*/ 235392 h 487274"/>
                        <a:gd name="connsiteX14" fmla="*/ 65756 w 295679"/>
                        <a:gd name="connsiteY14" fmla="*/ 186124 h 487274"/>
                        <a:gd name="connsiteX15" fmla="*/ 147871 w 295679"/>
                        <a:gd name="connsiteY15" fmla="*/ 131382 h 487274"/>
                        <a:gd name="connsiteX16" fmla="*/ 295679 w 295679"/>
                        <a:gd name="connsiteY16" fmla="*/ 0 h 4872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295679" h="487274">
                          <a:moveTo>
                            <a:pt x="295679" y="0"/>
                          </a:moveTo>
                          <a:cubicBezTo>
                            <a:pt x="231355" y="45162"/>
                            <a:pt x="167031" y="90324"/>
                            <a:pt x="120499" y="125907"/>
                          </a:cubicBezTo>
                          <a:cubicBezTo>
                            <a:pt x="73967" y="161490"/>
                            <a:pt x="36560" y="187036"/>
                            <a:pt x="16487" y="213495"/>
                          </a:cubicBezTo>
                          <a:cubicBezTo>
                            <a:pt x="-3586" y="239954"/>
                            <a:pt x="975" y="260026"/>
                            <a:pt x="63" y="284660"/>
                          </a:cubicBezTo>
                          <a:cubicBezTo>
                            <a:pt x="-849" y="309294"/>
                            <a:pt x="8275" y="343052"/>
                            <a:pt x="11012" y="361299"/>
                          </a:cubicBezTo>
                          <a:cubicBezTo>
                            <a:pt x="13749" y="379546"/>
                            <a:pt x="10100" y="388670"/>
                            <a:pt x="16487" y="394144"/>
                          </a:cubicBezTo>
                          <a:cubicBezTo>
                            <a:pt x="22874" y="399618"/>
                            <a:pt x="32910" y="378634"/>
                            <a:pt x="49333" y="394144"/>
                          </a:cubicBezTo>
                          <a:cubicBezTo>
                            <a:pt x="65756" y="409654"/>
                            <a:pt x="114113" y="489943"/>
                            <a:pt x="115025" y="487206"/>
                          </a:cubicBezTo>
                          <a:cubicBezTo>
                            <a:pt x="115937" y="484469"/>
                            <a:pt x="64843" y="406004"/>
                            <a:pt x="54807" y="377721"/>
                          </a:cubicBezTo>
                          <a:cubicBezTo>
                            <a:pt x="44771" y="349438"/>
                            <a:pt x="42033" y="334840"/>
                            <a:pt x="54807" y="317505"/>
                          </a:cubicBezTo>
                          <a:cubicBezTo>
                            <a:pt x="67580" y="300170"/>
                            <a:pt x="96777" y="281010"/>
                            <a:pt x="131448" y="273711"/>
                          </a:cubicBezTo>
                          <a:cubicBezTo>
                            <a:pt x="166119" y="266412"/>
                            <a:pt x="258271" y="280097"/>
                            <a:pt x="262833" y="273711"/>
                          </a:cubicBezTo>
                          <a:cubicBezTo>
                            <a:pt x="267395" y="267325"/>
                            <a:pt x="196228" y="241778"/>
                            <a:pt x="158820" y="235392"/>
                          </a:cubicBezTo>
                          <a:cubicBezTo>
                            <a:pt x="121412" y="229006"/>
                            <a:pt x="53895" y="243603"/>
                            <a:pt x="38384" y="235392"/>
                          </a:cubicBezTo>
                          <a:cubicBezTo>
                            <a:pt x="22873" y="227181"/>
                            <a:pt x="47508" y="203459"/>
                            <a:pt x="65756" y="186124"/>
                          </a:cubicBezTo>
                          <a:cubicBezTo>
                            <a:pt x="84004" y="168789"/>
                            <a:pt x="147871" y="131382"/>
                            <a:pt x="147871" y="131382"/>
                          </a:cubicBezTo>
                          <a:lnTo>
                            <a:pt x="295679" y="0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>
                      <a:noFill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13" name="Freeform 612">
                      <a:extLst>
                        <a:ext uri="{FF2B5EF4-FFF2-40B4-BE49-F238E27FC236}">
                          <a16:creationId xmlns:a16="http://schemas.microsoft.com/office/drawing/2014/main" xmlns="" id="{33416C5A-4214-CE4E-894F-A90B9ECFF9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11468" y="6925557"/>
                      <a:ext cx="438872" cy="328470"/>
                    </a:xfrm>
                    <a:custGeom>
                      <a:avLst/>
                      <a:gdLst>
                        <a:gd name="connsiteX0" fmla="*/ 230846 w 438872"/>
                        <a:gd name="connsiteY0" fmla="*/ 328470 h 328470"/>
                        <a:gd name="connsiteX1" fmla="*/ 203474 w 438872"/>
                        <a:gd name="connsiteY1" fmla="*/ 262779 h 328470"/>
                        <a:gd name="connsiteX2" fmla="*/ 154205 w 438872"/>
                        <a:gd name="connsiteY2" fmla="*/ 240882 h 328470"/>
                        <a:gd name="connsiteX3" fmla="*/ 104936 w 438872"/>
                        <a:gd name="connsiteY3" fmla="*/ 268253 h 328470"/>
                        <a:gd name="connsiteX4" fmla="*/ 11872 w 438872"/>
                        <a:gd name="connsiteY4" fmla="*/ 224459 h 328470"/>
                        <a:gd name="connsiteX5" fmla="*/ 33769 w 438872"/>
                        <a:gd name="connsiteY5" fmla="*/ 158769 h 328470"/>
                        <a:gd name="connsiteX6" fmla="*/ 923 w 438872"/>
                        <a:gd name="connsiteY6" fmla="*/ 87604 h 328470"/>
                        <a:gd name="connsiteX7" fmla="*/ 77564 w 438872"/>
                        <a:gd name="connsiteY7" fmla="*/ 27387 h 328470"/>
                        <a:gd name="connsiteX8" fmla="*/ 192526 w 438872"/>
                        <a:gd name="connsiteY8" fmla="*/ 71181 h 328470"/>
                        <a:gd name="connsiteX9" fmla="*/ 291064 w 438872"/>
                        <a:gd name="connsiteY9" fmla="*/ 10965 h 328470"/>
                        <a:gd name="connsiteX10" fmla="*/ 438872 w 438872"/>
                        <a:gd name="connsiteY10" fmla="*/ 16 h 3284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38872" h="328470">
                          <a:moveTo>
                            <a:pt x="230846" y="328470"/>
                          </a:moveTo>
                          <a:cubicBezTo>
                            <a:pt x="223546" y="302923"/>
                            <a:pt x="216247" y="277377"/>
                            <a:pt x="203474" y="262779"/>
                          </a:cubicBezTo>
                          <a:cubicBezTo>
                            <a:pt x="190701" y="248181"/>
                            <a:pt x="170628" y="239970"/>
                            <a:pt x="154205" y="240882"/>
                          </a:cubicBezTo>
                          <a:cubicBezTo>
                            <a:pt x="137782" y="241794"/>
                            <a:pt x="128658" y="270990"/>
                            <a:pt x="104936" y="268253"/>
                          </a:cubicBezTo>
                          <a:cubicBezTo>
                            <a:pt x="81214" y="265516"/>
                            <a:pt x="23733" y="242706"/>
                            <a:pt x="11872" y="224459"/>
                          </a:cubicBezTo>
                          <a:cubicBezTo>
                            <a:pt x="11" y="206212"/>
                            <a:pt x="35594" y="181578"/>
                            <a:pt x="33769" y="158769"/>
                          </a:cubicBezTo>
                          <a:cubicBezTo>
                            <a:pt x="31944" y="135960"/>
                            <a:pt x="-6376" y="109501"/>
                            <a:pt x="923" y="87604"/>
                          </a:cubicBezTo>
                          <a:cubicBezTo>
                            <a:pt x="8222" y="65707"/>
                            <a:pt x="45630" y="30124"/>
                            <a:pt x="77564" y="27387"/>
                          </a:cubicBezTo>
                          <a:cubicBezTo>
                            <a:pt x="109498" y="24650"/>
                            <a:pt x="156943" y="73918"/>
                            <a:pt x="192526" y="71181"/>
                          </a:cubicBezTo>
                          <a:cubicBezTo>
                            <a:pt x="228109" y="68444"/>
                            <a:pt x="250006" y="22826"/>
                            <a:pt x="291064" y="10965"/>
                          </a:cubicBezTo>
                          <a:cubicBezTo>
                            <a:pt x="332122" y="-896"/>
                            <a:pt x="438872" y="16"/>
                            <a:pt x="438872" y="16"/>
                          </a:cubicBezTo>
                        </a:path>
                      </a:pathLst>
                    </a:custGeom>
                    <a:ln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14" name="Freeform 613">
                      <a:extLst>
                        <a:ext uri="{FF2B5EF4-FFF2-40B4-BE49-F238E27FC236}">
                          <a16:creationId xmlns:a16="http://schemas.microsoft.com/office/drawing/2014/main" xmlns="" id="{EE8E2C7F-0E90-414E-B951-8AB6CD66A89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75532" y="7111697"/>
                      <a:ext cx="368884" cy="120768"/>
                    </a:xfrm>
                    <a:custGeom>
                      <a:avLst/>
                      <a:gdLst>
                        <a:gd name="connsiteX0" fmla="*/ 0 w 368884"/>
                        <a:gd name="connsiteY0" fmla="*/ 0 h 120768"/>
                        <a:gd name="connsiteX1" fmla="*/ 71167 w 368884"/>
                        <a:gd name="connsiteY1" fmla="*/ 76639 h 120768"/>
                        <a:gd name="connsiteX2" fmla="*/ 136859 w 368884"/>
                        <a:gd name="connsiteY2" fmla="*/ 76639 h 120768"/>
                        <a:gd name="connsiteX3" fmla="*/ 213500 w 368884"/>
                        <a:gd name="connsiteY3" fmla="*/ 120433 h 120768"/>
                        <a:gd name="connsiteX4" fmla="*/ 268244 w 368884"/>
                        <a:gd name="connsiteY4" fmla="*/ 82113 h 120768"/>
                        <a:gd name="connsiteX5" fmla="*/ 344885 w 368884"/>
                        <a:gd name="connsiteY5" fmla="*/ 120433 h 120768"/>
                        <a:gd name="connsiteX6" fmla="*/ 366782 w 368884"/>
                        <a:gd name="connsiteY6" fmla="*/ 98536 h 120768"/>
                        <a:gd name="connsiteX7" fmla="*/ 301090 w 368884"/>
                        <a:gd name="connsiteY7" fmla="*/ 60216 h 120768"/>
                        <a:gd name="connsiteX8" fmla="*/ 251821 w 368884"/>
                        <a:gd name="connsiteY8" fmla="*/ 104010 h 1207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68884" h="120768">
                          <a:moveTo>
                            <a:pt x="0" y="0"/>
                          </a:moveTo>
                          <a:cubicBezTo>
                            <a:pt x="24178" y="31933"/>
                            <a:pt x="48357" y="63866"/>
                            <a:pt x="71167" y="76639"/>
                          </a:cubicBezTo>
                          <a:cubicBezTo>
                            <a:pt x="93977" y="89412"/>
                            <a:pt x="113137" y="69340"/>
                            <a:pt x="136859" y="76639"/>
                          </a:cubicBezTo>
                          <a:cubicBezTo>
                            <a:pt x="160581" y="83938"/>
                            <a:pt x="191603" y="119521"/>
                            <a:pt x="213500" y="120433"/>
                          </a:cubicBezTo>
                          <a:cubicBezTo>
                            <a:pt x="235397" y="121345"/>
                            <a:pt x="246347" y="82113"/>
                            <a:pt x="268244" y="82113"/>
                          </a:cubicBezTo>
                          <a:cubicBezTo>
                            <a:pt x="290141" y="82113"/>
                            <a:pt x="328462" y="117696"/>
                            <a:pt x="344885" y="120433"/>
                          </a:cubicBezTo>
                          <a:cubicBezTo>
                            <a:pt x="361308" y="123170"/>
                            <a:pt x="374081" y="108572"/>
                            <a:pt x="366782" y="98536"/>
                          </a:cubicBezTo>
                          <a:cubicBezTo>
                            <a:pt x="359483" y="88500"/>
                            <a:pt x="320250" y="59304"/>
                            <a:pt x="301090" y="60216"/>
                          </a:cubicBezTo>
                          <a:cubicBezTo>
                            <a:pt x="281930" y="61128"/>
                            <a:pt x="251821" y="104010"/>
                            <a:pt x="251821" y="104010"/>
                          </a:cubicBezTo>
                        </a:path>
                      </a:pathLst>
                    </a:custGeom>
                    <a:ln w="127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15" name="Freeform 614">
                      <a:extLst>
                        <a:ext uri="{FF2B5EF4-FFF2-40B4-BE49-F238E27FC236}">
                          <a16:creationId xmlns:a16="http://schemas.microsoft.com/office/drawing/2014/main" xmlns="" id="{F845DCB1-6ECF-DD40-93F0-DC465AF764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03685" y="5917886"/>
                      <a:ext cx="377247" cy="334304"/>
                    </a:xfrm>
                    <a:custGeom>
                      <a:avLst/>
                      <a:gdLst>
                        <a:gd name="connsiteX0" fmla="*/ 374476 w 377247"/>
                        <a:gd name="connsiteY0" fmla="*/ 318381 h 334304"/>
                        <a:gd name="connsiteX1" fmla="*/ 223795 w 377247"/>
                        <a:gd name="connsiteY1" fmla="*/ 130039 h 334304"/>
                        <a:gd name="connsiteX2" fmla="*/ 51589 w 377247"/>
                        <a:gd name="connsiteY2" fmla="*/ 22415 h 334304"/>
                        <a:gd name="connsiteX3" fmla="*/ 8537 w 377247"/>
                        <a:gd name="connsiteY3" fmla="*/ 11653 h 334304"/>
                        <a:gd name="connsiteX4" fmla="*/ 196888 w 377247"/>
                        <a:gd name="connsiteY4" fmla="*/ 156945 h 334304"/>
                        <a:gd name="connsiteX5" fmla="*/ 293754 w 377247"/>
                        <a:gd name="connsiteY5" fmla="*/ 269950 h 334304"/>
                        <a:gd name="connsiteX6" fmla="*/ 320662 w 377247"/>
                        <a:gd name="connsiteY6" fmla="*/ 318381 h 334304"/>
                        <a:gd name="connsiteX7" fmla="*/ 374476 w 377247"/>
                        <a:gd name="connsiteY7" fmla="*/ 318381 h 3343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7247" h="334304">
                          <a:moveTo>
                            <a:pt x="374476" y="318381"/>
                          </a:moveTo>
                          <a:cubicBezTo>
                            <a:pt x="358331" y="286991"/>
                            <a:pt x="277610" y="179367"/>
                            <a:pt x="223795" y="130039"/>
                          </a:cubicBezTo>
                          <a:cubicBezTo>
                            <a:pt x="169980" y="80711"/>
                            <a:pt x="87465" y="42146"/>
                            <a:pt x="51589" y="22415"/>
                          </a:cubicBezTo>
                          <a:cubicBezTo>
                            <a:pt x="15713" y="2684"/>
                            <a:pt x="-15679" y="-10769"/>
                            <a:pt x="8537" y="11653"/>
                          </a:cubicBezTo>
                          <a:cubicBezTo>
                            <a:pt x="32753" y="34075"/>
                            <a:pt x="149352" y="113896"/>
                            <a:pt x="196888" y="156945"/>
                          </a:cubicBezTo>
                          <a:cubicBezTo>
                            <a:pt x="244424" y="199994"/>
                            <a:pt x="273125" y="243044"/>
                            <a:pt x="293754" y="269950"/>
                          </a:cubicBezTo>
                          <a:cubicBezTo>
                            <a:pt x="314383" y="296856"/>
                            <a:pt x="309899" y="310309"/>
                            <a:pt x="320662" y="318381"/>
                          </a:cubicBezTo>
                          <a:cubicBezTo>
                            <a:pt x="331425" y="326453"/>
                            <a:pt x="390621" y="349771"/>
                            <a:pt x="374476" y="318381"/>
                          </a:cubicBezTo>
                          <a:close/>
                        </a:path>
                      </a:pathLst>
                    </a:cu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>
                      <a:noFill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16" name="Freeform 615">
                      <a:extLst>
                        <a:ext uri="{FF2B5EF4-FFF2-40B4-BE49-F238E27FC236}">
                          <a16:creationId xmlns:a16="http://schemas.microsoft.com/office/drawing/2014/main" xmlns="" id="{C6D8B759-637B-0745-8793-F2C46827EB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62367" y="5400615"/>
                      <a:ext cx="2975208" cy="2751927"/>
                    </a:xfrm>
                    <a:custGeom>
                      <a:avLst/>
                      <a:gdLst>
                        <a:gd name="connsiteX0" fmla="*/ 1501728 w 2975208"/>
                        <a:gd name="connsiteY0" fmla="*/ 59149 h 2751927"/>
                        <a:gd name="connsiteX1" fmla="*/ 1372685 w 2975208"/>
                        <a:gd name="connsiteY1" fmla="*/ 72732 h 2751927"/>
                        <a:gd name="connsiteX2" fmla="*/ 1304767 w 2975208"/>
                        <a:gd name="connsiteY2" fmla="*/ 127065 h 2751927"/>
                        <a:gd name="connsiteX3" fmla="*/ 1318350 w 2975208"/>
                        <a:gd name="connsiteY3" fmla="*/ 65940 h 2751927"/>
                        <a:gd name="connsiteX4" fmla="*/ 1189306 w 2975208"/>
                        <a:gd name="connsiteY4" fmla="*/ 4816 h 2751927"/>
                        <a:gd name="connsiteX5" fmla="*/ 1046679 w 2975208"/>
                        <a:gd name="connsiteY5" fmla="*/ 11608 h 2751927"/>
                        <a:gd name="connsiteX6" fmla="*/ 1107805 w 2975208"/>
                        <a:gd name="connsiteY6" fmla="*/ 72732 h 2751927"/>
                        <a:gd name="connsiteX7" fmla="*/ 978761 w 2975208"/>
                        <a:gd name="connsiteY7" fmla="*/ 65940 h 2751927"/>
                        <a:gd name="connsiteX8" fmla="*/ 842926 w 2975208"/>
                        <a:gd name="connsiteY8" fmla="*/ 79524 h 2751927"/>
                        <a:gd name="connsiteX9" fmla="*/ 775008 w 2975208"/>
                        <a:gd name="connsiteY9" fmla="*/ 167814 h 2751927"/>
                        <a:gd name="connsiteX10" fmla="*/ 781800 w 2975208"/>
                        <a:gd name="connsiteY10" fmla="*/ 235730 h 2751927"/>
                        <a:gd name="connsiteX11" fmla="*/ 727465 w 2975208"/>
                        <a:gd name="connsiteY11" fmla="*/ 235730 h 2751927"/>
                        <a:gd name="connsiteX12" fmla="*/ 612005 w 2975208"/>
                        <a:gd name="connsiteY12" fmla="*/ 317229 h 2751927"/>
                        <a:gd name="connsiteX13" fmla="*/ 516920 w 2975208"/>
                        <a:gd name="connsiteY13" fmla="*/ 262896 h 2751927"/>
                        <a:gd name="connsiteX14" fmla="*/ 462586 w 2975208"/>
                        <a:gd name="connsiteY14" fmla="*/ 262896 h 2751927"/>
                        <a:gd name="connsiteX15" fmla="*/ 462586 w 2975208"/>
                        <a:gd name="connsiteY15" fmla="*/ 351186 h 2751927"/>
                        <a:gd name="connsiteX16" fmla="*/ 387876 w 2975208"/>
                        <a:gd name="connsiteY16" fmla="*/ 330812 h 2751927"/>
                        <a:gd name="connsiteX17" fmla="*/ 340334 w 2975208"/>
                        <a:gd name="connsiteY17" fmla="*/ 351186 h 2751927"/>
                        <a:gd name="connsiteX18" fmla="*/ 286000 w 2975208"/>
                        <a:gd name="connsiteY18" fmla="*/ 405519 h 2751927"/>
                        <a:gd name="connsiteX19" fmla="*/ 286000 w 2975208"/>
                        <a:gd name="connsiteY19" fmla="*/ 446268 h 2751927"/>
                        <a:gd name="connsiteX20" fmla="*/ 245249 w 2975208"/>
                        <a:gd name="connsiteY20" fmla="*/ 432685 h 2751927"/>
                        <a:gd name="connsiteX21" fmla="*/ 170539 w 2975208"/>
                        <a:gd name="connsiteY21" fmla="*/ 500601 h 2751927"/>
                        <a:gd name="connsiteX22" fmla="*/ 129789 w 2975208"/>
                        <a:gd name="connsiteY22" fmla="*/ 561725 h 2751927"/>
                        <a:gd name="connsiteX23" fmla="*/ 143372 w 2975208"/>
                        <a:gd name="connsiteY23" fmla="*/ 656807 h 2751927"/>
                        <a:gd name="connsiteX24" fmla="*/ 197707 w 2975208"/>
                        <a:gd name="connsiteY24" fmla="*/ 724723 h 2751927"/>
                        <a:gd name="connsiteX25" fmla="*/ 252041 w 2975208"/>
                        <a:gd name="connsiteY25" fmla="*/ 724723 h 2751927"/>
                        <a:gd name="connsiteX26" fmla="*/ 272416 w 2975208"/>
                        <a:gd name="connsiteY26" fmla="*/ 867346 h 2751927"/>
                        <a:gd name="connsiteX27" fmla="*/ 258833 w 2975208"/>
                        <a:gd name="connsiteY27" fmla="*/ 745097 h 2751927"/>
                        <a:gd name="connsiteX28" fmla="*/ 163748 w 2975208"/>
                        <a:gd name="connsiteY28" fmla="*/ 690765 h 2751927"/>
                        <a:gd name="connsiteX29" fmla="*/ 75455 w 2975208"/>
                        <a:gd name="connsiteY29" fmla="*/ 643224 h 2751927"/>
                        <a:gd name="connsiteX30" fmla="*/ 14328 w 2975208"/>
                        <a:gd name="connsiteY30" fmla="*/ 724723 h 2751927"/>
                        <a:gd name="connsiteX31" fmla="*/ 95830 w 2975208"/>
                        <a:gd name="connsiteY31" fmla="*/ 813013 h 2751927"/>
                        <a:gd name="connsiteX32" fmla="*/ 163748 w 2975208"/>
                        <a:gd name="connsiteY32" fmla="*/ 880929 h 2751927"/>
                        <a:gd name="connsiteX33" fmla="*/ 55079 w 2975208"/>
                        <a:gd name="connsiteY33" fmla="*/ 887720 h 2751927"/>
                        <a:gd name="connsiteX34" fmla="*/ 745 w 2975208"/>
                        <a:gd name="connsiteY34" fmla="*/ 962428 h 2751927"/>
                        <a:gd name="connsiteX35" fmla="*/ 27912 w 2975208"/>
                        <a:gd name="connsiteY35" fmla="*/ 1009969 h 2751927"/>
                        <a:gd name="connsiteX36" fmla="*/ 89038 w 2975208"/>
                        <a:gd name="connsiteY36" fmla="*/ 1030343 h 2751927"/>
                        <a:gd name="connsiteX37" fmla="*/ 95830 w 2975208"/>
                        <a:gd name="connsiteY37" fmla="*/ 1071093 h 2751927"/>
                        <a:gd name="connsiteX38" fmla="*/ 82246 w 2975208"/>
                        <a:gd name="connsiteY38" fmla="*/ 1125425 h 2751927"/>
                        <a:gd name="connsiteX39" fmla="*/ 102622 w 2975208"/>
                        <a:gd name="connsiteY39" fmla="*/ 1206924 h 2751927"/>
                        <a:gd name="connsiteX40" fmla="*/ 231665 w 2975208"/>
                        <a:gd name="connsiteY40" fmla="*/ 1254465 h 2751927"/>
                        <a:gd name="connsiteX41" fmla="*/ 306375 w 2975208"/>
                        <a:gd name="connsiteY41" fmla="*/ 1356339 h 2751927"/>
                        <a:gd name="connsiteX42" fmla="*/ 428627 w 2975208"/>
                        <a:gd name="connsiteY42" fmla="*/ 1383505 h 2751927"/>
                        <a:gd name="connsiteX43" fmla="*/ 625589 w 2975208"/>
                        <a:gd name="connsiteY43" fmla="*/ 1492170 h 2751927"/>
                        <a:gd name="connsiteX44" fmla="*/ 815759 w 2975208"/>
                        <a:gd name="connsiteY44" fmla="*/ 1532920 h 2751927"/>
                        <a:gd name="connsiteX45" fmla="*/ 971969 w 2975208"/>
                        <a:gd name="connsiteY45" fmla="*/ 1546503 h 2751927"/>
                        <a:gd name="connsiteX46" fmla="*/ 951594 w 2975208"/>
                        <a:gd name="connsiteY46" fmla="*/ 1505753 h 2751927"/>
                        <a:gd name="connsiteX47" fmla="*/ 1039887 w 2975208"/>
                        <a:gd name="connsiteY47" fmla="*/ 1546503 h 2751927"/>
                        <a:gd name="connsiteX48" fmla="*/ 1046679 w 2975208"/>
                        <a:gd name="connsiteY48" fmla="*/ 1573669 h 2751927"/>
                        <a:gd name="connsiteX49" fmla="*/ 1189306 w 2975208"/>
                        <a:gd name="connsiteY49" fmla="*/ 1560086 h 2751927"/>
                        <a:gd name="connsiteX50" fmla="*/ 1264016 w 2975208"/>
                        <a:gd name="connsiteY50" fmla="*/ 1729875 h 2751927"/>
                        <a:gd name="connsiteX51" fmla="*/ 1196098 w 2975208"/>
                        <a:gd name="connsiteY51" fmla="*/ 1824957 h 2751927"/>
                        <a:gd name="connsiteX52" fmla="*/ 1189306 w 2975208"/>
                        <a:gd name="connsiteY52" fmla="*/ 1920039 h 2751927"/>
                        <a:gd name="connsiteX53" fmla="*/ 1304767 w 2975208"/>
                        <a:gd name="connsiteY53" fmla="*/ 2035496 h 2751927"/>
                        <a:gd name="connsiteX54" fmla="*/ 1406643 w 2975208"/>
                        <a:gd name="connsiteY54" fmla="*/ 2184910 h 2751927"/>
                        <a:gd name="connsiteX55" fmla="*/ 1515312 w 2975208"/>
                        <a:gd name="connsiteY55" fmla="*/ 2218868 h 2751927"/>
                        <a:gd name="connsiteX56" fmla="*/ 1657939 w 2975208"/>
                        <a:gd name="connsiteY56" fmla="*/ 2232451 h 2751927"/>
                        <a:gd name="connsiteX57" fmla="*/ 1610397 w 2975208"/>
                        <a:gd name="connsiteY57" fmla="*/ 2286784 h 2751927"/>
                        <a:gd name="connsiteX58" fmla="*/ 1515312 w 2975208"/>
                        <a:gd name="connsiteY58" fmla="*/ 2286784 h 2751927"/>
                        <a:gd name="connsiteX59" fmla="*/ 1440602 w 2975208"/>
                        <a:gd name="connsiteY59" fmla="*/ 2381866 h 2751927"/>
                        <a:gd name="connsiteX60" fmla="*/ 1549271 w 2975208"/>
                        <a:gd name="connsiteY60" fmla="*/ 2578821 h 2751927"/>
                        <a:gd name="connsiteX61" fmla="*/ 1678315 w 2975208"/>
                        <a:gd name="connsiteY61" fmla="*/ 2619571 h 2751927"/>
                        <a:gd name="connsiteX62" fmla="*/ 1753024 w 2975208"/>
                        <a:gd name="connsiteY62" fmla="*/ 2619571 h 2751927"/>
                        <a:gd name="connsiteX63" fmla="*/ 1814150 w 2975208"/>
                        <a:gd name="connsiteY63" fmla="*/ 2538072 h 2751927"/>
                        <a:gd name="connsiteX64" fmla="*/ 1861693 w 2975208"/>
                        <a:gd name="connsiteY64" fmla="*/ 2456573 h 2751927"/>
                        <a:gd name="connsiteX65" fmla="*/ 1882068 w 2975208"/>
                        <a:gd name="connsiteY65" fmla="*/ 2490531 h 2751927"/>
                        <a:gd name="connsiteX66" fmla="*/ 1814150 w 2975208"/>
                        <a:gd name="connsiteY66" fmla="*/ 2558447 h 2751927"/>
                        <a:gd name="connsiteX67" fmla="*/ 1786983 w 2975208"/>
                        <a:gd name="connsiteY67" fmla="*/ 2639946 h 2751927"/>
                        <a:gd name="connsiteX68" fmla="*/ 1875276 w 2975208"/>
                        <a:gd name="connsiteY68" fmla="*/ 2673903 h 2751927"/>
                        <a:gd name="connsiteX69" fmla="*/ 1909235 w 2975208"/>
                        <a:gd name="connsiteY69" fmla="*/ 2619571 h 2751927"/>
                        <a:gd name="connsiteX70" fmla="*/ 1943194 w 2975208"/>
                        <a:gd name="connsiteY70" fmla="*/ 2531280 h 2751927"/>
                        <a:gd name="connsiteX71" fmla="*/ 1943194 w 2975208"/>
                        <a:gd name="connsiteY71" fmla="*/ 2619571 h 2751927"/>
                        <a:gd name="connsiteX72" fmla="*/ 1902443 w 2975208"/>
                        <a:gd name="connsiteY72" fmla="*/ 2680695 h 2751927"/>
                        <a:gd name="connsiteX73" fmla="*/ 1983945 w 2975208"/>
                        <a:gd name="connsiteY73" fmla="*/ 2728236 h 2751927"/>
                        <a:gd name="connsiteX74" fmla="*/ 2092613 w 2975208"/>
                        <a:gd name="connsiteY74" fmla="*/ 2748611 h 2751927"/>
                        <a:gd name="connsiteX75" fmla="*/ 2065446 w 2975208"/>
                        <a:gd name="connsiteY75" fmla="*/ 2660320 h 2751927"/>
                        <a:gd name="connsiteX76" fmla="*/ 2072238 w 2975208"/>
                        <a:gd name="connsiteY76" fmla="*/ 2599196 h 2751927"/>
                        <a:gd name="connsiteX77" fmla="*/ 2119780 w 2975208"/>
                        <a:gd name="connsiteY77" fmla="*/ 2728236 h 2751927"/>
                        <a:gd name="connsiteX78" fmla="*/ 2167323 w 2975208"/>
                        <a:gd name="connsiteY78" fmla="*/ 2714653 h 2751927"/>
                        <a:gd name="connsiteX79" fmla="*/ 2140156 w 2975208"/>
                        <a:gd name="connsiteY79" fmla="*/ 2619571 h 2751927"/>
                        <a:gd name="connsiteX80" fmla="*/ 2106197 w 2975208"/>
                        <a:gd name="connsiteY80" fmla="*/ 2538072 h 2751927"/>
                        <a:gd name="connsiteX81" fmla="*/ 2201282 w 2975208"/>
                        <a:gd name="connsiteY81" fmla="*/ 2687486 h 2751927"/>
                        <a:gd name="connsiteX82" fmla="*/ 2316742 w 2975208"/>
                        <a:gd name="connsiteY82" fmla="*/ 2633154 h 2751927"/>
                        <a:gd name="connsiteX83" fmla="*/ 2343909 w 2975208"/>
                        <a:gd name="connsiteY83" fmla="*/ 2612779 h 2751927"/>
                        <a:gd name="connsiteX84" fmla="*/ 2228449 w 2975208"/>
                        <a:gd name="connsiteY84" fmla="*/ 2551655 h 2751927"/>
                        <a:gd name="connsiteX85" fmla="*/ 2364284 w 2975208"/>
                        <a:gd name="connsiteY85" fmla="*/ 2599196 h 2751927"/>
                        <a:gd name="connsiteX86" fmla="*/ 2425410 w 2975208"/>
                        <a:gd name="connsiteY86" fmla="*/ 2510906 h 2751927"/>
                        <a:gd name="connsiteX87" fmla="*/ 2459369 w 2975208"/>
                        <a:gd name="connsiteY87" fmla="*/ 2381866 h 2751927"/>
                        <a:gd name="connsiteX88" fmla="*/ 2459369 w 2975208"/>
                        <a:gd name="connsiteY88" fmla="*/ 2327533 h 2751927"/>
                        <a:gd name="connsiteX89" fmla="*/ 2554454 w 2975208"/>
                        <a:gd name="connsiteY89" fmla="*/ 2395449 h 2751927"/>
                        <a:gd name="connsiteX90" fmla="*/ 2805750 w 2975208"/>
                        <a:gd name="connsiteY90" fmla="*/ 2341116 h 2751927"/>
                        <a:gd name="connsiteX91" fmla="*/ 2798958 w 2975208"/>
                        <a:gd name="connsiteY91" fmla="*/ 2266409 h 2751927"/>
                        <a:gd name="connsiteX92" fmla="*/ 2731041 w 2975208"/>
                        <a:gd name="connsiteY92" fmla="*/ 2184910 h 2751927"/>
                        <a:gd name="connsiteX93" fmla="*/ 2839709 w 2975208"/>
                        <a:gd name="connsiteY93" fmla="*/ 2259618 h 2751927"/>
                        <a:gd name="connsiteX94" fmla="*/ 2914419 w 2975208"/>
                        <a:gd name="connsiteY94" fmla="*/ 2164536 h 2751927"/>
                        <a:gd name="connsiteX95" fmla="*/ 2968753 w 2975208"/>
                        <a:gd name="connsiteY95" fmla="*/ 1920039 h 2751927"/>
                        <a:gd name="connsiteX96" fmla="*/ 2955169 w 2975208"/>
                        <a:gd name="connsiteY96" fmla="*/ 1790999 h 2751927"/>
                        <a:gd name="connsiteX97" fmla="*/ 2798958 w 2975208"/>
                        <a:gd name="connsiteY97" fmla="*/ 1750250 h 2751927"/>
                        <a:gd name="connsiteX98" fmla="*/ 2717457 w 2975208"/>
                        <a:gd name="connsiteY98" fmla="*/ 1804582 h 2751927"/>
                        <a:gd name="connsiteX99" fmla="*/ 2819334 w 2975208"/>
                        <a:gd name="connsiteY99" fmla="*/ 1716292 h 2751927"/>
                        <a:gd name="connsiteX100" fmla="*/ 2941586 w 2975208"/>
                        <a:gd name="connsiteY100" fmla="*/ 1736667 h 2751927"/>
                        <a:gd name="connsiteX101" fmla="*/ 2961961 w 2975208"/>
                        <a:gd name="connsiteY101" fmla="*/ 1709500 h 2751927"/>
                        <a:gd name="connsiteX102" fmla="*/ 2948378 w 2975208"/>
                        <a:gd name="connsiteY102" fmla="*/ 1478587 h 2751927"/>
                        <a:gd name="connsiteX103" fmla="*/ 2853293 w 2975208"/>
                        <a:gd name="connsiteY103" fmla="*/ 1091468 h 2751927"/>
                        <a:gd name="connsiteX104" fmla="*/ 2764999 w 2975208"/>
                        <a:gd name="connsiteY104" fmla="*/ 772264 h 2751927"/>
                        <a:gd name="connsiteX105" fmla="*/ 2581621 w 2975208"/>
                        <a:gd name="connsiteY105" fmla="*/ 534559 h 2751927"/>
                        <a:gd name="connsiteX106" fmla="*/ 2330326 w 2975208"/>
                        <a:gd name="connsiteY106" fmla="*/ 364770 h 2751927"/>
                        <a:gd name="connsiteX107" fmla="*/ 2235241 w 2975208"/>
                        <a:gd name="connsiteY107" fmla="*/ 283271 h 2751927"/>
                        <a:gd name="connsiteX108" fmla="*/ 2275991 w 2975208"/>
                        <a:gd name="connsiteY108" fmla="*/ 385144 h 2751927"/>
                        <a:gd name="connsiteX109" fmla="*/ 2167323 w 2975208"/>
                        <a:gd name="connsiteY109" fmla="*/ 276479 h 2751927"/>
                        <a:gd name="connsiteX110" fmla="*/ 1963569 w 2975208"/>
                        <a:gd name="connsiteY110" fmla="*/ 167814 h 2751927"/>
                        <a:gd name="connsiteX111" fmla="*/ 1814150 w 2975208"/>
                        <a:gd name="connsiteY111" fmla="*/ 167814 h 2751927"/>
                        <a:gd name="connsiteX112" fmla="*/ 1583230 w 2975208"/>
                        <a:gd name="connsiteY112" fmla="*/ 106690 h 2751927"/>
                        <a:gd name="connsiteX113" fmla="*/ 1501728 w 2975208"/>
                        <a:gd name="connsiteY113" fmla="*/ 59149 h 2751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</a:cxnLst>
                      <a:rect l="l" t="t" r="r" b="b"/>
                      <a:pathLst>
                        <a:path w="2975208" h="2751927">
                          <a:moveTo>
                            <a:pt x="1501728" y="59149"/>
                          </a:moveTo>
                          <a:cubicBezTo>
                            <a:pt x="1466637" y="53489"/>
                            <a:pt x="1405512" y="61413"/>
                            <a:pt x="1372685" y="72732"/>
                          </a:cubicBezTo>
                          <a:cubicBezTo>
                            <a:pt x="1339858" y="84051"/>
                            <a:pt x="1313823" y="128197"/>
                            <a:pt x="1304767" y="127065"/>
                          </a:cubicBezTo>
                          <a:cubicBezTo>
                            <a:pt x="1295711" y="125933"/>
                            <a:pt x="1337593" y="86315"/>
                            <a:pt x="1318350" y="65940"/>
                          </a:cubicBezTo>
                          <a:cubicBezTo>
                            <a:pt x="1299107" y="45565"/>
                            <a:pt x="1234584" y="13871"/>
                            <a:pt x="1189306" y="4816"/>
                          </a:cubicBezTo>
                          <a:cubicBezTo>
                            <a:pt x="1144028" y="-4239"/>
                            <a:pt x="1060262" y="289"/>
                            <a:pt x="1046679" y="11608"/>
                          </a:cubicBezTo>
                          <a:cubicBezTo>
                            <a:pt x="1033096" y="22927"/>
                            <a:pt x="1119125" y="63677"/>
                            <a:pt x="1107805" y="72732"/>
                          </a:cubicBezTo>
                          <a:cubicBezTo>
                            <a:pt x="1096485" y="81787"/>
                            <a:pt x="1022907" y="64808"/>
                            <a:pt x="978761" y="65940"/>
                          </a:cubicBezTo>
                          <a:cubicBezTo>
                            <a:pt x="934615" y="67072"/>
                            <a:pt x="876885" y="62545"/>
                            <a:pt x="842926" y="79524"/>
                          </a:cubicBezTo>
                          <a:cubicBezTo>
                            <a:pt x="808967" y="96503"/>
                            <a:pt x="785196" y="141780"/>
                            <a:pt x="775008" y="167814"/>
                          </a:cubicBezTo>
                          <a:cubicBezTo>
                            <a:pt x="764820" y="193848"/>
                            <a:pt x="789724" y="224411"/>
                            <a:pt x="781800" y="235730"/>
                          </a:cubicBezTo>
                          <a:cubicBezTo>
                            <a:pt x="773876" y="247049"/>
                            <a:pt x="755764" y="222147"/>
                            <a:pt x="727465" y="235730"/>
                          </a:cubicBezTo>
                          <a:cubicBezTo>
                            <a:pt x="699166" y="249313"/>
                            <a:pt x="647096" y="312701"/>
                            <a:pt x="612005" y="317229"/>
                          </a:cubicBezTo>
                          <a:cubicBezTo>
                            <a:pt x="576914" y="321757"/>
                            <a:pt x="541823" y="271952"/>
                            <a:pt x="516920" y="262896"/>
                          </a:cubicBezTo>
                          <a:cubicBezTo>
                            <a:pt x="492017" y="253841"/>
                            <a:pt x="471642" y="248181"/>
                            <a:pt x="462586" y="262896"/>
                          </a:cubicBezTo>
                          <a:cubicBezTo>
                            <a:pt x="453530" y="277611"/>
                            <a:pt x="475038" y="339867"/>
                            <a:pt x="462586" y="351186"/>
                          </a:cubicBezTo>
                          <a:cubicBezTo>
                            <a:pt x="450134" y="362505"/>
                            <a:pt x="408251" y="330812"/>
                            <a:pt x="387876" y="330812"/>
                          </a:cubicBezTo>
                          <a:cubicBezTo>
                            <a:pt x="367501" y="330812"/>
                            <a:pt x="357313" y="338735"/>
                            <a:pt x="340334" y="351186"/>
                          </a:cubicBezTo>
                          <a:cubicBezTo>
                            <a:pt x="323355" y="363637"/>
                            <a:pt x="295056" y="389672"/>
                            <a:pt x="286000" y="405519"/>
                          </a:cubicBezTo>
                          <a:cubicBezTo>
                            <a:pt x="276944" y="421366"/>
                            <a:pt x="292792" y="441740"/>
                            <a:pt x="286000" y="446268"/>
                          </a:cubicBezTo>
                          <a:cubicBezTo>
                            <a:pt x="279208" y="450796"/>
                            <a:pt x="264492" y="423630"/>
                            <a:pt x="245249" y="432685"/>
                          </a:cubicBezTo>
                          <a:cubicBezTo>
                            <a:pt x="226006" y="441740"/>
                            <a:pt x="189782" y="479094"/>
                            <a:pt x="170539" y="500601"/>
                          </a:cubicBezTo>
                          <a:cubicBezTo>
                            <a:pt x="151296" y="522108"/>
                            <a:pt x="134317" y="535691"/>
                            <a:pt x="129789" y="561725"/>
                          </a:cubicBezTo>
                          <a:cubicBezTo>
                            <a:pt x="125261" y="587759"/>
                            <a:pt x="132052" y="629641"/>
                            <a:pt x="143372" y="656807"/>
                          </a:cubicBezTo>
                          <a:cubicBezTo>
                            <a:pt x="154692" y="683973"/>
                            <a:pt x="179596" y="713404"/>
                            <a:pt x="197707" y="724723"/>
                          </a:cubicBezTo>
                          <a:cubicBezTo>
                            <a:pt x="215818" y="736042"/>
                            <a:pt x="239590" y="700953"/>
                            <a:pt x="252041" y="724723"/>
                          </a:cubicBezTo>
                          <a:cubicBezTo>
                            <a:pt x="264492" y="748493"/>
                            <a:pt x="271284" y="863950"/>
                            <a:pt x="272416" y="867346"/>
                          </a:cubicBezTo>
                          <a:cubicBezTo>
                            <a:pt x="273548" y="870742"/>
                            <a:pt x="276944" y="774527"/>
                            <a:pt x="258833" y="745097"/>
                          </a:cubicBezTo>
                          <a:cubicBezTo>
                            <a:pt x="240722" y="715667"/>
                            <a:pt x="194311" y="707744"/>
                            <a:pt x="163748" y="690765"/>
                          </a:cubicBezTo>
                          <a:cubicBezTo>
                            <a:pt x="133185" y="673786"/>
                            <a:pt x="100358" y="637564"/>
                            <a:pt x="75455" y="643224"/>
                          </a:cubicBezTo>
                          <a:cubicBezTo>
                            <a:pt x="50552" y="648884"/>
                            <a:pt x="10932" y="696425"/>
                            <a:pt x="14328" y="724723"/>
                          </a:cubicBezTo>
                          <a:cubicBezTo>
                            <a:pt x="17724" y="753021"/>
                            <a:pt x="70927" y="786979"/>
                            <a:pt x="95830" y="813013"/>
                          </a:cubicBezTo>
                          <a:cubicBezTo>
                            <a:pt x="120733" y="839047"/>
                            <a:pt x="170540" y="868478"/>
                            <a:pt x="163748" y="880929"/>
                          </a:cubicBezTo>
                          <a:cubicBezTo>
                            <a:pt x="156956" y="893380"/>
                            <a:pt x="82246" y="874137"/>
                            <a:pt x="55079" y="887720"/>
                          </a:cubicBezTo>
                          <a:cubicBezTo>
                            <a:pt x="27912" y="901303"/>
                            <a:pt x="5273" y="942053"/>
                            <a:pt x="745" y="962428"/>
                          </a:cubicBezTo>
                          <a:cubicBezTo>
                            <a:pt x="-3783" y="982803"/>
                            <a:pt x="13197" y="998650"/>
                            <a:pt x="27912" y="1009969"/>
                          </a:cubicBezTo>
                          <a:cubicBezTo>
                            <a:pt x="42627" y="1021288"/>
                            <a:pt x="77718" y="1020156"/>
                            <a:pt x="89038" y="1030343"/>
                          </a:cubicBezTo>
                          <a:cubicBezTo>
                            <a:pt x="100358" y="1040530"/>
                            <a:pt x="96962" y="1055246"/>
                            <a:pt x="95830" y="1071093"/>
                          </a:cubicBezTo>
                          <a:cubicBezTo>
                            <a:pt x="94698" y="1086940"/>
                            <a:pt x="81114" y="1102787"/>
                            <a:pt x="82246" y="1125425"/>
                          </a:cubicBezTo>
                          <a:cubicBezTo>
                            <a:pt x="83378" y="1148064"/>
                            <a:pt x="77719" y="1185417"/>
                            <a:pt x="102622" y="1206924"/>
                          </a:cubicBezTo>
                          <a:cubicBezTo>
                            <a:pt x="127525" y="1228431"/>
                            <a:pt x="197706" y="1229563"/>
                            <a:pt x="231665" y="1254465"/>
                          </a:cubicBezTo>
                          <a:cubicBezTo>
                            <a:pt x="265624" y="1279368"/>
                            <a:pt x="273548" y="1334832"/>
                            <a:pt x="306375" y="1356339"/>
                          </a:cubicBezTo>
                          <a:cubicBezTo>
                            <a:pt x="339202" y="1377846"/>
                            <a:pt x="375425" y="1360867"/>
                            <a:pt x="428627" y="1383505"/>
                          </a:cubicBezTo>
                          <a:cubicBezTo>
                            <a:pt x="481829" y="1406143"/>
                            <a:pt x="561067" y="1467268"/>
                            <a:pt x="625589" y="1492170"/>
                          </a:cubicBezTo>
                          <a:cubicBezTo>
                            <a:pt x="690111" y="1517073"/>
                            <a:pt x="758029" y="1523865"/>
                            <a:pt x="815759" y="1532920"/>
                          </a:cubicBezTo>
                          <a:cubicBezTo>
                            <a:pt x="873489" y="1541975"/>
                            <a:pt x="949330" y="1551031"/>
                            <a:pt x="971969" y="1546503"/>
                          </a:cubicBezTo>
                          <a:cubicBezTo>
                            <a:pt x="994608" y="1541975"/>
                            <a:pt x="940274" y="1505753"/>
                            <a:pt x="951594" y="1505753"/>
                          </a:cubicBezTo>
                          <a:cubicBezTo>
                            <a:pt x="962914" y="1505753"/>
                            <a:pt x="1024040" y="1535184"/>
                            <a:pt x="1039887" y="1546503"/>
                          </a:cubicBezTo>
                          <a:cubicBezTo>
                            <a:pt x="1055734" y="1557822"/>
                            <a:pt x="1021776" y="1571405"/>
                            <a:pt x="1046679" y="1573669"/>
                          </a:cubicBezTo>
                          <a:cubicBezTo>
                            <a:pt x="1071582" y="1575933"/>
                            <a:pt x="1153083" y="1534052"/>
                            <a:pt x="1189306" y="1560086"/>
                          </a:cubicBezTo>
                          <a:cubicBezTo>
                            <a:pt x="1225529" y="1586120"/>
                            <a:pt x="1262884" y="1685730"/>
                            <a:pt x="1264016" y="1729875"/>
                          </a:cubicBezTo>
                          <a:cubicBezTo>
                            <a:pt x="1265148" y="1774020"/>
                            <a:pt x="1208550" y="1793263"/>
                            <a:pt x="1196098" y="1824957"/>
                          </a:cubicBezTo>
                          <a:cubicBezTo>
                            <a:pt x="1183646" y="1856651"/>
                            <a:pt x="1171194" y="1884949"/>
                            <a:pt x="1189306" y="1920039"/>
                          </a:cubicBezTo>
                          <a:cubicBezTo>
                            <a:pt x="1207417" y="1955129"/>
                            <a:pt x="1268544" y="1991351"/>
                            <a:pt x="1304767" y="2035496"/>
                          </a:cubicBezTo>
                          <a:cubicBezTo>
                            <a:pt x="1340990" y="2079641"/>
                            <a:pt x="1371552" y="2154348"/>
                            <a:pt x="1406643" y="2184910"/>
                          </a:cubicBezTo>
                          <a:cubicBezTo>
                            <a:pt x="1441734" y="2215472"/>
                            <a:pt x="1473429" y="2210945"/>
                            <a:pt x="1515312" y="2218868"/>
                          </a:cubicBezTo>
                          <a:cubicBezTo>
                            <a:pt x="1557195" y="2226791"/>
                            <a:pt x="1642092" y="2221132"/>
                            <a:pt x="1657939" y="2232451"/>
                          </a:cubicBezTo>
                          <a:cubicBezTo>
                            <a:pt x="1673786" y="2243770"/>
                            <a:pt x="1634168" y="2277729"/>
                            <a:pt x="1610397" y="2286784"/>
                          </a:cubicBezTo>
                          <a:cubicBezTo>
                            <a:pt x="1586626" y="2295839"/>
                            <a:pt x="1543611" y="2270937"/>
                            <a:pt x="1515312" y="2286784"/>
                          </a:cubicBezTo>
                          <a:cubicBezTo>
                            <a:pt x="1487013" y="2302631"/>
                            <a:pt x="1434942" y="2333193"/>
                            <a:pt x="1440602" y="2381866"/>
                          </a:cubicBezTo>
                          <a:cubicBezTo>
                            <a:pt x="1446262" y="2430539"/>
                            <a:pt x="1509652" y="2539204"/>
                            <a:pt x="1549271" y="2578821"/>
                          </a:cubicBezTo>
                          <a:cubicBezTo>
                            <a:pt x="1588890" y="2618439"/>
                            <a:pt x="1644356" y="2612779"/>
                            <a:pt x="1678315" y="2619571"/>
                          </a:cubicBezTo>
                          <a:cubicBezTo>
                            <a:pt x="1712274" y="2626363"/>
                            <a:pt x="1730385" y="2633154"/>
                            <a:pt x="1753024" y="2619571"/>
                          </a:cubicBezTo>
                          <a:cubicBezTo>
                            <a:pt x="1775663" y="2605988"/>
                            <a:pt x="1796039" y="2565238"/>
                            <a:pt x="1814150" y="2538072"/>
                          </a:cubicBezTo>
                          <a:cubicBezTo>
                            <a:pt x="1832261" y="2510906"/>
                            <a:pt x="1850373" y="2464496"/>
                            <a:pt x="1861693" y="2456573"/>
                          </a:cubicBezTo>
                          <a:cubicBezTo>
                            <a:pt x="1873013" y="2448650"/>
                            <a:pt x="1889992" y="2473552"/>
                            <a:pt x="1882068" y="2490531"/>
                          </a:cubicBezTo>
                          <a:cubicBezTo>
                            <a:pt x="1874144" y="2507510"/>
                            <a:pt x="1829997" y="2533545"/>
                            <a:pt x="1814150" y="2558447"/>
                          </a:cubicBezTo>
                          <a:cubicBezTo>
                            <a:pt x="1798303" y="2583349"/>
                            <a:pt x="1776795" y="2620703"/>
                            <a:pt x="1786983" y="2639946"/>
                          </a:cubicBezTo>
                          <a:cubicBezTo>
                            <a:pt x="1797171" y="2659189"/>
                            <a:pt x="1854901" y="2677299"/>
                            <a:pt x="1875276" y="2673903"/>
                          </a:cubicBezTo>
                          <a:cubicBezTo>
                            <a:pt x="1895651" y="2670507"/>
                            <a:pt x="1897915" y="2643341"/>
                            <a:pt x="1909235" y="2619571"/>
                          </a:cubicBezTo>
                          <a:cubicBezTo>
                            <a:pt x="1920555" y="2595801"/>
                            <a:pt x="1937534" y="2531280"/>
                            <a:pt x="1943194" y="2531280"/>
                          </a:cubicBezTo>
                          <a:cubicBezTo>
                            <a:pt x="1948854" y="2531280"/>
                            <a:pt x="1949986" y="2594669"/>
                            <a:pt x="1943194" y="2619571"/>
                          </a:cubicBezTo>
                          <a:cubicBezTo>
                            <a:pt x="1936402" y="2644473"/>
                            <a:pt x="1895651" y="2662584"/>
                            <a:pt x="1902443" y="2680695"/>
                          </a:cubicBezTo>
                          <a:cubicBezTo>
                            <a:pt x="1909235" y="2698806"/>
                            <a:pt x="1952250" y="2716917"/>
                            <a:pt x="1983945" y="2728236"/>
                          </a:cubicBezTo>
                          <a:cubicBezTo>
                            <a:pt x="2015640" y="2739555"/>
                            <a:pt x="2079030" y="2759930"/>
                            <a:pt x="2092613" y="2748611"/>
                          </a:cubicBezTo>
                          <a:cubicBezTo>
                            <a:pt x="2106196" y="2737292"/>
                            <a:pt x="2068842" y="2685222"/>
                            <a:pt x="2065446" y="2660320"/>
                          </a:cubicBezTo>
                          <a:cubicBezTo>
                            <a:pt x="2062050" y="2635418"/>
                            <a:pt x="2063182" y="2587877"/>
                            <a:pt x="2072238" y="2599196"/>
                          </a:cubicBezTo>
                          <a:cubicBezTo>
                            <a:pt x="2081294" y="2610515"/>
                            <a:pt x="2103933" y="2708993"/>
                            <a:pt x="2119780" y="2728236"/>
                          </a:cubicBezTo>
                          <a:cubicBezTo>
                            <a:pt x="2135627" y="2747479"/>
                            <a:pt x="2163927" y="2732764"/>
                            <a:pt x="2167323" y="2714653"/>
                          </a:cubicBezTo>
                          <a:cubicBezTo>
                            <a:pt x="2170719" y="2696542"/>
                            <a:pt x="2150344" y="2649001"/>
                            <a:pt x="2140156" y="2619571"/>
                          </a:cubicBezTo>
                          <a:cubicBezTo>
                            <a:pt x="2129968" y="2590141"/>
                            <a:pt x="2096009" y="2526753"/>
                            <a:pt x="2106197" y="2538072"/>
                          </a:cubicBezTo>
                          <a:cubicBezTo>
                            <a:pt x="2116385" y="2549391"/>
                            <a:pt x="2166191" y="2671639"/>
                            <a:pt x="2201282" y="2687486"/>
                          </a:cubicBezTo>
                          <a:cubicBezTo>
                            <a:pt x="2236373" y="2703333"/>
                            <a:pt x="2292971" y="2645605"/>
                            <a:pt x="2316742" y="2633154"/>
                          </a:cubicBezTo>
                          <a:cubicBezTo>
                            <a:pt x="2340513" y="2620703"/>
                            <a:pt x="2358624" y="2626362"/>
                            <a:pt x="2343909" y="2612779"/>
                          </a:cubicBezTo>
                          <a:cubicBezTo>
                            <a:pt x="2329194" y="2599196"/>
                            <a:pt x="2225053" y="2553919"/>
                            <a:pt x="2228449" y="2551655"/>
                          </a:cubicBezTo>
                          <a:cubicBezTo>
                            <a:pt x="2231845" y="2549391"/>
                            <a:pt x="2331457" y="2605987"/>
                            <a:pt x="2364284" y="2599196"/>
                          </a:cubicBezTo>
                          <a:cubicBezTo>
                            <a:pt x="2397111" y="2592405"/>
                            <a:pt x="2409563" y="2547128"/>
                            <a:pt x="2425410" y="2510906"/>
                          </a:cubicBezTo>
                          <a:cubicBezTo>
                            <a:pt x="2441257" y="2474684"/>
                            <a:pt x="2453709" y="2412428"/>
                            <a:pt x="2459369" y="2381866"/>
                          </a:cubicBezTo>
                          <a:cubicBezTo>
                            <a:pt x="2465029" y="2351304"/>
                            <a:pt x="2443522" y="2325269"/>
                            <a:pt x="2459369" y="2327533"/>
                          </a:cubicBezTo>
                          <a:cubicBezTo>
                            <a:pt x="2475216" y="2329797"/>
                            <a:pt x="2496724" y="2393185"/>
                            <a:pt x="2554454" y="2395449"/>
                          </a:cubicBezTo>
                          <a:cubicBezTo>
                            <a:pt x="2612184" y="2397713"/>
                            <a:pt x="2764999" y="2362623"/>
                            <a:pt x="2805750" y="2341116"/>
                          </a:cubicBezTo>
                          <a:cubicBezTo>
                            <a:pt x="2846501" y="2319609"/>
                            <a:pt x="2811409" y="2292443"/>
                            <a:pt x="2798958" y="2266409"/>
                          </a:cubicBezTo>
                          <a:cubicBezTo>
                            <a:pt x="2786507" y="2240375"/>
                            <a:pt x="2724249" y="2186042"/>
                            <a:pt x="2731041" y="2184910"/>
                          </a:cubicBezTo>
                          <a:cubicBezTo>
                            <a:pt x="2737833" y="2183778"/>
                            <a:pt x="2809146" y="2263014"/>
                            <a:pt x="2839709" y="2259618"/>
                          </a:cubicBezTo>
                          <a:cubicBezTo>
                            <a:pt x="2870272" y="2256222"/>
                            <a:pt x="2892912" y="2221132"/>
                            <a:pt x="2914419" y="2164536"/>
                          </a:cubicBezTo>
                          <a:cubicBezTo>
                            <a:pt x="2935926" y="2107940"/>
                            <a:pt x="2961961" y="1982295"/>
                            <a:pt x="2968753" y="1920039"/>
                          </a:cubicBezTo>
                          <a:cubicBezTo>
                            <a:pt x="2975545" y="1857783"/>
                            <a:pt x="2983468" y="1819297"/>
                            <a:pt x="2955169" y="1790999"/>
                          </a:cubicBezTo>
                          <a:cubicBezTo>
                            <a:pt x="2926870" y="1762701"/>
                            <a:pt x="2838577" y="1747986"/>
                            <a:pt x="2798958" y="1750250"/>
                          </a:cubicBezTo>
                          <a:cubicBezTo>
                            <a:pt x="2759339" y="1752514"/>
                            <a:pt x="2714061" y="1810242"/>
                            <a:pt x="2717457" y="1804582"/>
                          </a:cubicBezTo>
                          <a:cubicBezTo>
                            <a:pt x="2720853" y="1798922"/>
                            <a:pt x="2781979" y="1727611"/>
                            <a:pt x="2819334" y="1716292"/>
                          </a:cubicBezTo>
                          <a:cubicBezTo>
                            <a:pt x="2856689" y="1704973"/>
                            <a:pt x="2917815" y="1737799"/>
                            <a:pt x="2941586" y="1736667"/>
                          </a:cubicBezTo>
                          <a:cubicBezTo>
                            <a:pt x="2965357" y="1735535"/>
                            <a:pt x="2960829" y="1752513"/>
                            <a:pt x="2961961" y="1709500"/>
                          </a:cubicBezTo>
                          <a:cubicBezTo>
                            <a:pt x="2963093" y="1666487"/>
                            <a:pt x="2966489" y="1581592"/>
                            <a:pt x="2948378" y="1478587"/>
                          </a:cubicBezTo>
                          <a:cubicBezTo>
                            <a:pt x="2930267" y="1375582"/>
                            <a:pt x="2883856" y="1209189"/>
                            <a:pt x="2853293" y="1091468"/>
                          </a:cubicBezTo>
                          <a:cubicBezTo>
                            <a:pt x="2822730" y="973748"/>
                            <a:pt x="2810278" y="865082"/>
                            <a:pt x="2764999" y="772264"/>
                          </a:cubicBezTo>
                          <a:cubicBezTo>
                            <a:pt x="2719720" y="679446"/>
                            <a:pt x="2654066" y="602475"/>
                            <a:pt x="2581621" y="534559"/>
                          </a:cubicBezTo>
                          <a:cubicBezTo>
                            <a:pt x="2509176" y="466643"/>
                            <a:pt x="2388056" y="406651"/>
                            <a:pt x="2330326" y="364770"/>
                          </a:cubicBezTo>
                          <a:cubicBezTo>
                            <a:pt x="2272596" y="322889"/>
                            <a:pt x="2244297" y="279875"/>
                            <a:pt x="2235241" y="283271"/>
                          </a:cubicBezTo>
                          <a:cubicBezTo>
                            <a:pt x="2226185" y="286667"/>
                            <a:pt x="2287311" y="386276"/>
                            <a:pt x="2275991" y="385144"/>
                          </a:cubicBezTo>
                          <a:cubicBezTo>
                            <a:pt x="2264671" y="384012"/>
                            <a:pt x="2219393" y="312701"/>
                            <a:pt x="2167323" y="276479"/>
                          </a:cubicBezTo>
                          <a:cubicBezTo>
                            <a:pt x="2115253" y="240257"/>
                            <a:pt x="2022431" y="185925"/>
                            <a:pt x="1963569" y="167814"/>
                          </a:cubicBezTo>
                          <a:cubicBezTo>
                            <a:pt x="1904707" y="149703"/>
                            <a:pt x="1877540" y="178001"/>
                            <a:pt x="1814150" y="167814"/>
                          </a:cubicBezTo>
                          <a:cubicBezTo>
                            <a:pt x="1750760" y="157627"/>
                            <a:pt x="1631904" y="122537"/>
                            <a:pt x="1583230" y="106690"/>
                          </a:cubicBezTo>
                          <a:cubicBezTo>
                            <a:pt x="1534556" y="90843"/>
                            <a:pt x="1536819" y="64809"/>
                            <a:pt x="1501728" y="59149"/>
                          </a:cubicBezTo>
                          <a:close/>
                        </a:path>
                      </a:pathLst>
                    </a:custGeom>
                    <a:noFill/>
                    <a:ln w="25400">
                      <a:solidFill>
                        <a:srgbClr val="7F7F7F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588" name="Freeform 587">
                    <a:extLst>
                      <a:ext uri="{FF2B5EF4-FFF2-40B4-BE49-F238E27FC236}">
                        <a16:creationId xmlns:a16="http://schemas.microsoft.com/office/drawing/2014/main" xmlns="" id="{C1C4D4ED-E477-F140-8514-66C9208ACAAE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1875206" y="2959075"/>
                    <a:ext cx="324000" cy="305188"/>
                  </a:xfrm>
                  <a:custGeom>
                    <a:avLst/>
                    <a:gdLst>
                      <a:gd name="connsiteX0" fmla="*/ 54019 w 205736"/>
                      <a:gd name="connsiteY0" fmla="*/ 25400 h 193790"/>
                      <a:gd name="connsiteX1" fmla="*/ 12744 w 205736"/>
                      <a:gd name="connsiteY1" fmla="*/ 79375 h 193790"/>
                      <a:gd name="connsiteX2" fmla="*/ 44 w 205736"/>
                      <a:gd name="connsiteY2" fmla="*/ 104775 h 193790"/>
                      <a:gd name="connsiteX3" fmla="*/ 15919 w 205736"/>
                      <a:gd name="connsiteY3" fmla="*/ 146050 h 193790"/>
                      <a:gd name="connsiteX4" fmla="*/ 47669 w 205736"/>
                      <a:gd name="connsiteY4" fmla="*/ 174625 h 193790"/>
                      <a:gd name="connsiteX5" fmla="*/ 79419 w 205736"/>
                      <a:gd name="connsiteY5" fmla="*/ 193675 h 193790"/>
                      <a:gd name="connsiteX6" fmla="*/ 139744 w 205736"/>
                      <a:gd name="connsiteY6" fmla="*/ 180975 h 193790"/>
                      <a:gd name="connsiteX7" fmla="*/ 203244 w 205736"/>
                      <a:gd name="connsiteY7" fmla="*/ 149225 h 193790"/>
                      <a:gd name="connsiteX8" fmla="*/ 190544 w 205736"/>
                      <a:gd name="connsiteY8" fmla="*/ 98425 h 193790"/>
                      <a:gd name="connsiteX9" fmla="*/ 168319 w 205736"/>
                      <a:gd name="connsiteY9" fmla="*/ 50800 h 193790"/>
                      <a:gd name="connsiteX10" fmla="*/ 155619 w 205736"/>
                      <a:gd name="connsiteY10" fmla="*/ 12700 h 193790"/>
                      <a:gd name="connsiteX11" fmla="*/ 114344 w 205736"/>
                      <a:gd name="connsiteY11" fmla="*/ 0 h 193790"/>
                      <a:gd name="connsiteX12" fmla="*/ 54019 w 205736"/>
                      <a:gd name="connsiteY12" fmla="*/ 25400 h 1937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05736" h="193790">
                        <a:moveTo>
                          <a:pt x="54019" y="25400"/>
                        </a:moveTo>
                        <a:cubicBezTo>
                          <a:pt x="37086" y="38629"/>
                          <a:pt x="21740" y="66146"/>
                          <a:pt x="12744" y="79375"/>
                        </a:cubicBezTo>
                        <a:cubicBezTo>
                          <a:pt x="3748" y="92604"/>
                          <a:pt x="-485" y="93663"/>
                          <a:pt x="44" y="104775"/>
                        </a:cubicBezTo>
                        <a:cubicBezTo>
                          <a:pt x="573" y="115887"/>
                          <a:pt x="7981" y="134408"/>
                          <a:pt x="15919" y="146050"/>
                        </a:cubicBezTo>
                        <a:cubicBezTo>
                          <a:pt x="23856" y="157692"/>
                          <a:pt x="37086" y="166688"/>
                          <a:pt x="47669" y="174625"/>
                        </a:cubicBezTo>
                        <a:cubicBezTo>
                          <a:pt x="58252" y="182562"/>
                          <a:pt x="64073" y="192617"/>
                          <a:pt x="79419" y="193675"/>
                        </a:cubicBezTo>
                        <a:cubicBezTo>
                          <a:pt x="94765" y="194733"/>
                          <a:pt x="119107" y="188383"/>
                          <a:pt x="139744" y="180975"/>
                        </a:cubicBezTo>
                        <a:cubicBezTo>
                          <a:pt x="160381" y="173567"/>
                          <a:pt x="194777" y="162983"/>
                          <a:pt x="203244" y="149225"/>
                        </a:cubicBezTo>
                        <a:cubicBezTo>
                          <a:pt x="211711" y="135467"/>
                          <a:pt x="196365" y="114829"/>
                          <a:pt x="190544" y="98425"/>
                        </a:cubicBezTo>
                        <a:cubicBezTo>
                          <a:pt x="184723" y="82021"/>
                          <a:pt x="174140" y="65087"/>
                          <a:pt x="168319" y="50800"/>
                        </a:cubicBezTo>
                        <a:cubicBezTo>
                          <a:pt x="162498" y="36513"/>
                          <a:pt x="164615" y="21167"/>
                          <a:pt x="155619" y="12700"/>
                        </a:cubicBezTo>
                        <a:cubicBezTo>
                          <a:pt x="146623" y="4233"/>
                          <a:pt x="131806" y="0"/>
                          <a:pt x="114344" y="0"/>
                        </a:cubicBezTo>
                        <a:cubicBezTo>
                          <a:pt x="96882" y="0"/>
                          <a:pt x="70952" y="12171"/>
                          <a:pt x="54019" y="25400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50000"/>
                      <a:lumOff val="50000"/>
                      <a:alpha val="30000"/>
                    </a:schemeClr>
                  </a:solidFill>
                  <a:ln w="28575"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589" name="Group 588">
                    <a:extLst>
                      <a:ext uri="{FF2B5EF4-FFF2-40B4-BE49-F238E27FC236}">
                        <a16:creationId xmlns:a16="http://schemas.microsoft.com/office/drawing/2014/main" xmlns="" id="{32042283-11E0-7645-96DE-47CA64519B9A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966405" y="3047882"/>
                    <a:ext cx="139135" cy="143997"/>
                    <a:chOff x="3977275" y="3780868"/>
                    <a:chExt cx="292674" cy="302900"/>
                  </a:xfrm>
                </p:grpSpPr>
                <p:sp>
                  <p:nvSpPr>
                    <p:cNvPr id="593" name="Freeform 592">
                      <a:extLst>
                        <a:ext uri="{FF2B5EF4-FFF2-40B4-BE49-F238E27FC236}">
                          <a16:creationId xmlns:a16="http://schemas.microsoft.com/office/drawing/2014/main" xmlns="" id="{13AD7418-962F-8145-BA55-3A1D21BF22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77275" y="3780868"/>
                      <a:ext cx="292674" cy="302900"/>
                    </a:xfrm>
                    <a:custGeom>
                      <a:avLst/>
                      <a:gdLst>
                        <a:gd name="connsiteX0" fmla="*/ 69862 w 292674"/>
                        <a:gd name="connsiteY0" fmla="*/ 33409 h 302900"/>
                        <a:gd name="connsiteX1" fmla="*/ 158762 w 292674"/>
                        <a:gd name="connsiteY1" fmla="*/ 4834 h 302900"/>
                        <a:gd name="connsiteX2" fmla="*/ 206387 w 292674"/>
                        <a:gd name="connsiteY2" fmla="*/ 4834 h 302900"/>
                        <a:gd name="connsiteX3" fmla="*/ 254012 w 292674"/>
                        <a:gd name="connsiteY3" fmla="*/ 52459 h 302900"/>
                        <a:gd name="connsiteX4" fmla="*/ 269887 w 292674"/>
                        <a:gd name="connsiteY4" fmla="*/ 131834 h 302900"/>
                        <a:gd name="connsiteX5" fmla="*/ 292112 w 292674"/>
                        <a:gd name="connsiteY5" fmla="*/ 182634 h 302900"/>
                        <a:gd name="connsiteX6" fmla="*/ 279412 w 292674"/>
                        <a:gd name="connsiteY6" fmla="*/ 249309 h 302900"/>
                        <a:gd name="connsiteX7" fmla="*/ 212737 w 292674"/>
                        <a:gd name="connsiteY7" fmla="*/ 281059 h 302900"/>
                        <a:gd name="connsiteX8" fmla="*/ 139712 w 292674"/>
                        <a:gd name="connsiteY8" fmla="*/ 290584 h 302900"/>
                        <a:gd name="connsiteX9" fmla="*/ 73037 w 292674"/>
                        <a:gd name="connsiteY9" fmla="*/ 300109 h 302900"/>
                        <a:gd name="connsiteX10" fmla="*/ 31762 w 292674"/>
                        <a:gd name="connsiteY10" fmla="*/ 236609 h 302900"/>
                        <a:gd name="connsiteX11" fmla="*/ 3187 w 292674"/>
                        <a:gd name="connsiteY11" fmla="*/ 198509 h 302900"/>
                        <a:gd name="connsiteX12" fmla="*/ 3187 w 292674"/>
                        <a:gd name="connsiteY12" fmla="*/ 163584 h 302900"/>
                        <a:gd name="connsiteX13" fmla="*/ 25412 w 292674"/>
                        <a:gd name="connsiteY13" fmla="*/ 144534 h 302900"/>
                        <a:gd name="connsiteX14" fmla="*/ 28587 w 292674"/>
                        <a:gd name="connsiteY14" fmla="*/ 84209 h 302900"/>
                        <a:gd name="connsiteX15" fmla="*/ 69862 w 292674"/>
                        <a:gd name="connsiteY15" fmla="*/ 33409 h 3029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292674" h="302900">
                          <a:moveTo>
                            <a:pt x="69862" y="33409"/>
                          </a:moveTo>
                          <a:cubicBezTo>
                            <a:pt x="91558" y="20180"/>
                            <a:pt x="136008" y="9597"/>
                            <a:pt x="158762" y="4834"/>
                          </a:cubicBezTo>
                          <a:cubicBezTo>
                            <a:pt x="181516" y="71"/>
                            <a:pt x="190512" y="-3103"/>
                            <a:pt x="206387" y="4834"/>
                          </a:cubicBezTo>
                          <a:cubicBezTo>
                            <a:pt x="222262" y="12771"/>
                            <a:pt x="243429" y="31292"/>
                            <a:pt x="254012" y="52459"/>
                          </a:cubicBezTo>
                          <a:cubicBezTo>
                            <a:pt x="264595" y="73626"/>
                            <a:pt x="263537" y="110138"/>
                            <a:pt x="269887" y="131834"/>
                          </a:cubicBezTo>
                          <a:cubicBezTo>
                            <a:pt x="276237" y="153530"/>
                            <a:pt x="290525" y="163055"/>
                            <a:pt x="292112" y="182634"/>
                          </a:cubicBezTo>
                          <a:cubicBezTo>
                            <a:pt x="293699" y="202213"/>
                            <a:pt x="292641" y="232905"/>
                            <a:pt x="279412" y="249309"/>
                          </a:cubicBezTo>
                          <a:cubicBezTo>
                            <a:pt x="266183" y="265713"/>
                            <a:pt x="236020" y="274180"/>
                            <a:pt x="212737" y="281059"/>
                          </a:cubicBezTo>
                          <a:cubicBezTo>
                            <a:pt x="189454" y="287938"/>
                            <a:pt x="139712" y="290584"/>
                            <a:pt x="139712" y="290584"/>
                          </a:cubicBezTo>
                          <a:cubicBezTo>
                            <a:pt x="116429" y="293759"/>
                            <a:pt x="91029" y="309105"/>
                            <a:pt x="73037" y="300109"/>
                          </a:cubicBezTo>
                          <a:cubicBezTo>
                            <a:pt x="55045" y="291113"/>
                            <a:pt x="43404" y="253542"/>
                            <a:pt x="31762" y="236609"/>
                          </a:cubicBezTo>
                          <a:cubicBezTo>
                            <a:pt x="20120" y="219676"/>
                            <a:pt x="7949" y="210680"/>
                            <a:pt x="3187" y="198509"/>
                          </a:cubicBezTo>
                          <a:cubicBezTo>
                            <a:pt x="-1575" y="186338"/>
                            <a:pt x="-517" y="172580"/>
                            <a:pt x="3187" y="163584"/>
                          </a:cubicBezTo>
                          <a:cubicBezTo>
                            <a:pt x="6891" y="154588"/>
                            <a:pt x="21179" y="157763"/>
                            <a:pt x="25412" y="144534"/>
                          </a:cubicBezTo>
                          <a:cubicBezTo>
                            <a:pt x="29645" y="131305"/>
                            <a:pt x="21708" y="102201"/>
                            <a:pt x="28587" y="84209"/>
                          </a:cubicBezTo>
                          <a:cubicBezTo>
                            <a:pt x="35466" y="66217"/>
                            <a:pt x="48166" y="46638"/>
                            <a:pt x="69862" y="33409"/>
                          </a:cubicBezTo>
                          <a:close/>
                        </a:path>
                      </a:pathLst>
                    </a:custGeom>
                    <a:noFill/>
                    <a:ln w="25400">
                      <a:solidFill>
                        <a:schemeClr val="bg2">
                          <a:lumMod val="9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94" name="Freeform 593">
                      <a:extLst>
                        <a:ext uri="{FF2B5EF4-FFF2-40B4-BE49-F238E27FC236}">
                          <a16:creationId xmlns:a16="http://schemas.microsoft.com/office/drawing/2014/main" xmlns="" id="{F023FF04-6A73-4D40-8684-81A4D62B06C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79732" y="3790972"/>
                      <a:ext cx="288495" cy="282699"/>
                    </a:xfrm>
                    <a:custGeom>
                      <a:avLst/>
                      <a:gdLst>
                        <a:gd name="connsiteX0" fmla="*/ 54705 w 288495"/>
                        <a:gd name="connsiteY0" fmla="*/ 39180 h 282699"/>
                        <a:gd name="connsiteX1" fmla="*/ 140430 w 288495"/>
                        <a:gd name="connsiteY1" fmla="*/ 7430 h 282699"/>
                        <a:gd name="connsiteX2" fmla="*/ 203930 w 288495"/>
                        <a:gd name="connsiteY2" fmla="*/ 4255 h 282699"/>
                        <a:gd name="connsiteX3" fmla="*/ 254730 w 288495"/>
                        <a:gd name="connsiteY3" fmla="*/ 58230 h 282699"/>
                        <a:gd name="connsiteX4" fmla="*/ 254730 w 288495"/>
                        <a:gd name="connsiteY4" fmla="*/ 112205 h 282699"/>
                        <a:gd name="connsiteX5" fmla="*/ 270605 w 288495"/>
                        <a:gd name="connsiteY5" fmla="*/ 140780 h 282699"/>
                        <a:gd name="connsiteX6" fmla="*/ 286480 w 288495"/>
                        <a:gd name="connsiteY6" fmla="*/ 182055 h 282699"/>
                        <a:gd name="connsiteX7" fmla="*/ 280130 w 288495"/>
                        <a:gd name="connsiteY7" fmla="*/ 229680 h 282699"/>
                        <a:gd name="connsiteX8" fmla="*/ 213455 w 288495"/>
                        <a:gd name="connsiteY8" fmla="*/ 264605 h 282699"/>
                        <a:gd name="connsiteX9" fmla="*/ 159480 w 288495"/>
                        <a:gd name="connsiteY9" fmla="*/ 267780 h 282699"/>
                        <a:gd name="connsiteX10" fmla="*/ 124555 w 288495"/>
                        <a:gd name="connsiteY10" fmla="*/ 274130 h 282699"/>
                        <a:gd name="connsiteX11" fmla="*/ 76930 w 288495"/>
                        <a:gd name="connsiteY11" fmla="*/ 280480 h 282699"/>
                        <a:gd name="connsiteX12" fmla="*/ 42005 w 288495"/>
                        <a:gd name="connsiteY12" fmla="*/ 232855 h 282699"/>
                        <a:gd name="connsiteX13" fmla="*/ 730 w 288495"/>
                        <a:gd name="connsiteY13" fmla="*/ 182055 h 282699"/>
                        <a:gd name="connsiteX14" fmla="*/ 16605 w 288495"/>
                        <a:gd name="connsiteY14" fmla="*/ 156655 h 282699"/>
                        <a:gd name="connsiteX15" fmla="*/ 29305 w 288495"/>
                        <a:gd name="connsiteY15" fmla="*/ 137605 h 282699"/>
                        <a:gd name="connsiteX16" fmla="*/ 32480 w 288495"/>
                        <a:gd name="connsiteY16" fmla="*/ 86805 h 282699"/>
                        <a:gd name="connsiteX17" fmla="*/ 54705 w 288495"/>
                        <a:gd name="connsiteY17" fmla="*/ 39180 h 28269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288495" h="282699">
                          <a:moveTo>
                            <a:pt x="54705" y="39180"/>
                          </a:moveTo>
                          <a:cubicBezTo>
                            <a:pt x="72697" y="25951"/>
                            <a:pt x="115559" y="13251"/>
                            <a:pt x="140430" y="7430"/>
                          </a:cubicBezTo>
                          <a:cubicBezTo>
                            <a:pt x="165301" y="1609"/>
                            <a:pt x="184880" y="-4212"/>
                            <a:pt x="203930" y="4255"/>
                          </a:cubicBezTo>
                          <a:cubicBezTo>
                            <a:pt x="222980" y="12722"/>
                            <a:pt x="246263" y="40238"/>
                            <a:pt x="254730" y="58230"/>
                          </a:cubicBezTo>
                          <a:cubicBezTo>
                            <a:pt x="263197" y="76222"/>
                            <a:pt x="252084" y="98447"/>
                            <a:pt x="254730" y="112205"/>
                          </a:cubicBezTo>
                          <a:cubicBezTo>
                            <a:pt x="257376" y="125963"/>
                            <a:pt x="265313" y="129138"/>
                            <a:pt x="270605" y="140780"/>
                          </a:cubicBezTo>
                          <a:cubicBezTo>
                            <a:pt x="275897" y="152422"/>
                            <a:pt x="284893" y="167238"/>
                            <a:pt x="286480" y="182055"/>
                          </a:cubicBezTo>
                          <a:cubicBezTo>
                            <a:pt x="288067" y="196872"/>
                            <a:pt x="292301" y="215922"/>
                            <a:pt x="280130" y="229680"/>
                          </a:cubicBezTo>
                          <a:cubicBezTo>
                            <a:pt x="267959" y="243438"/>
                            <a:pt x="233563" y="258255"/>
                            <a:pt x="213455" y="264605"/>
                          </a:cubicBezTo>
                          <a:cubicBezTo>
                            <a:pt x="193347" y="270955"/>
                            <a:pt x="174297" y="266193"/>
                            <a:pt x="159480" y="267780"/>
                          </a:cubicBezTo>
                          <a:cubicBezTo>
                            <a:pt x="144663" y="269367"/>
                            <a:pt x="138313" y="272013"/>
                            <a:pt x="124555" y="274130"/>
                          </a:cubicBezTo>
                          <a:cubicBezTo>
                            <a:pt x="110797" y="276247"/>
                            <a:pt x="90688" y="287359"/>
                            <a:pt x="76930" y="280480"/>
                          </a:cubicBezTo>
                          <a:cubicBezTo>
                            <a:pt x="63172" y="273601"/>
                            <a:pt x="54705" y="249259"/>
                            <a:pt x="42005" y="232855"/>
                          </a:cubicBezTo>
                          <a:cubicBezTo>
                            <a:pt x="29305" y="216451"/>
                            <a:pt x="4963" y="194755"/>
                            <a:pt x="730" y="182055"/>
                          </a:cubicBezTo>
                          <a:cubicBezTo>
                            <a:pt x="-3503" y="169355"/>
                            <a:pt x="11842" y="164063"/>
                            <a:pt x="16605" y="156655"/>
                          </a:cubicBezTo>
                          <a:cubicBezTo>
                            <a:pt x="21367" y="149247"/>
                            <a:pt x="26659" y="149247"/>
                            <a:pt x="29305" y="137605"/>
                          </a:cubicBezTo>
                          <a:cubicBezTo>
                            <a:pt x="31951" y="125963"/>
                            <a:pt x="29834" y="103209"/>
                            <a:pt x="32480" y="86805"/>
                          </a:cubicBezTo>
                          <a:cubicBezTo>
                            <a:pt x="35126" y="70401"/>
                            <a:pt x="36713" y="52409"/>
                            <a:pt x="54705" y="39180"/>
                          </a:cubicBezTo>
                          <a:close/>
                        </a:path>
                      </a:pathLst>
                    </a:custGeom>
                    <a:solidFill>
                      <a:srgbClr val="80FF00"/>
                    </a:solidFill>
                    <a:ln>
                      <a:noFill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95" name="Freeform 594">
                      <a:extLst>
                        <a:ext uri="{FF2B5EF4-FFF2-40B4-BE49-F238E27FC236}">
                          <a16:creationId xmlns:a16="http://schemas.microsoft.com/office/drawing/2014/main" xmlns="" id="{27F380E9-AF6C-FB4A-B026-719FD4F95A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78861" y="3796823"/>
                      <a:ext cx="147051" cy="116752"/>
                    </a:xfrm>
                    <a:custGeom>
                      <a:avLst/>
                      <a:gdLst>
                        <a:gd name="connsiteX0" fmla="*/ 66701 w 147051"/>
                        <a:gd name="connsiteY0" fmla="*/ 1579 h 116752"/>
                        <a:gd name="connsiteX1" fmla="*/ 12726 w 147051"/>
                        <a:gd name="connsiteY1" fmla="*/ 14279 h 116752"/>
                        <a:gd name="connsiteX2" fmla="*/ 26 w 147051"/>
                        <a:gd name="connsiteY2" fmla="*/ 42854 h 116752"/>
                        <a:gd name="connsiteX3" fmla="*/ 9551 w 147051"/>
                        <a:gd name="connsiteY3" fmla="*/ 74604 h 116752"/>
                        <a:gd name="connsiteX4" fmla="*/ 15901 w 147051"/>
                        <a:gd name="connsiteY4" fmla="*/ 109529 h 116752"/>
                        <a:gd name="connsiteX5" fmla="*/ 92101 w 147051"/>
                        <a:gd name="connsiteY5" fmla="*/ 115879 h 116752"/>
                        <a:gd name="connsiteX6" fmla="*/ 133376 w 147051"/>
                        <a:gd name="connsiteY6" fmla="*/ 96829 h 116752"/>
                        <a:gd name="connsiteX7" fmla="*/ 146076 w 147051"/>
                        <a:gd name="connsiteY7" fmla="*/ 49204 h 116752"/>
                        <a:gd name="connsiteX8" fmla="*/ 66701 w 147051"/>
                        <a:gd name="connsiteY8" fmla="*/ 1579 h 1167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47051" h="116752">
                          <a:moveTo>
                            <a:pt x="66701" y="1579"/>
                          </a:moveTo>
                          <a:cubicBezTo>
                            <a:pt x="44476" y="-4242"/>
                            <a:pt x="23838" y="7400"/>
                            <a:pt x="12726" y="14279"/>
                          </a:cubicBezTo>
                          <a:cubicBezTo>
                            <a:pt x="1614" y="21158"/>
                            <a:pt x="555" y="32800"/>
                            <a:pt x="26" y="42854"/>
                          </a:cubicBezTo>
                          <a:cubicBezTo>
                            <a:pt x="-503" y="52908"/>
                            <a:pt x="6905" y="63491"/>
                            <a:pt x="9551" y="74604"/>
                          </a:cubicBezTo>
                          <a:cubicBezTo>
                            <a:pt x="12197" y="85717"/>
                            <a:pt x="2143" y="102650"/>
                            <a:pt x="15901" y="109529"/>
                          </a:cubicBezTo>
                          <a:cubicBezTo>
                            <a:pt x="29659" y="116408"/>
                            <a:pt x="72522" y="117996"/>
                            <a:pt x="92101" y="115879"/>
                          </a:cubicBezTo>
                          <a:cubicBezTo>
                            <a:pt x="111680" y="113762"/>
                            <a:pt x="124380" y="107941"/>
                            <a:pt x="133376" y="96829"/>
                          </a:cubicBezTo>
                          <a:cubicBezTo>
                            <a:pt x="142372" y="85717"/>
                            <a:pt x="149780" y="67196"/>
                            <a:pt x="146076" y="49204"/>
                          </a:cubicBezTo>
                          <a:cubicBezTo>
                            <a:pt x="142372" y="31212"/>
                            <a:pt x="88926" y="7400"/>
                            <a:pt x="66701" y="1579"/>
                          </a:cubicBezTo>
                          <a:close/>
                        </a:path>
                      </a:pathLst>
                    </a:custGeom>
                    <a:solidFill>
                      <a:schemeClr val="bg2">
                        <a:lumMod val="25000"/>
                        <a:alpha val="13000"/>
                      </a:schemeClr>
                    </a:solidFill>
                    <a:ln>
                      <a:noFill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590" name="Group 589">
                    <a:extLst>
                      <a:ext uri="{FF2B5EF4-FFF2-40B4-BE49-F238E27FC236}">
                        <a16:creationId xmlns:a16="http://schemas.microsoft.com/office/drawing/2014/main" xmlns="" id="{686B8E6B-7C8C-B84E-95C5-39C7FCCBFC9F}"/>
                      </a:ext>
                    </a:extLst>
                  </p:cNvPr>
                  <p:cNvGrpSpPr/>
                  <p:nvPr/>
                </p:nvGrpSpPr>
                <p:grpSpPr>
                  <a:xfrm>
                    <a:off x="1671021" y="2759619"/>
                    <a:ext cx="679399" cy="359412"/>
                    <a:chOff x="1687501" y="1171377"/>
                    <a:chExt cx="679399" cy="359412"/>
                  </a:xfrm>
                </p:grpSpPr>
                <p:sp>
                  <p:nvSpPr>
                    <p:cNvPr id="591" name="Oval 590">
                      <a:extLst>
                        <a:ext uri="{FF2B5EF4-FFF2-40B4-BE49-F238E27FC236}">
                          <a16:creationId xmlns:a16="http://schemas.microsoft.com/office/drawing/2014/main" xmlns="" id="{9E50D7D8-DB73-4B45-BCC4-D62DACEC58A5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>
                      <a:off x="1687501" y="1171377"/>
                      <a:ext cx="36000" cy="36000"/>
                    </a:xfrm>
                    <a:prstGeom prst="ellipse">
                      <a:avLst/>
                    </a:prstGeom>
                    <a:solidFill>
                      <a:srgbClr val="80FF00"/>
                    </a:solidFill>
                    <a:ln w="3175">
                      <a:solidFill>
                        <a:schemeClr val="bg2">
                          <a:lumMod val="9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92" name="Oval 591">
                      <a:extLst>
                        <a:ext uri="{FF2B5EF4-FFF2-40B4-BE49-F238E27FC236}">
                          <a16:creationId xmlns:a16="http://schemas.microsoft.com/office/drawing/2014/main" xmlns="" id="{39BAB028-B388-744A-B9F6-5630B9496FB3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>
                      <a:off x="2330900" y="1494789"/>
                      <a:ext cx="36000" cy="36000"/>
                    </a:xfrm>
                    <a:prstGeom prst="ellipse">
                      <a:avLst/>
                    </a:prstGeom>
                    <a:solidFill>
                      <a:srgbClr val="80FF00"/>
                    </a:solidFill>
                    <a:ln w="3175">
                      <a:solidFill>
                        <a:schemeClr val="bg2">
                          <a:lumMod val="9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619" name="Group 618">
                  <a:extLst>
                    <a:ext uri="{FF2B5EF4-FFF2-40B4-BE49-F238E27FC236}">
                      <a16:creationId xmlns:a16="http://schemas.microsoft.com/office/drawing/2014/main" xmlns="" id="{4049D42D-C0F0-884F-8C2B-D39C9C0911DE}"/>
                    </a:ext>
                  </a:extLst>
                </p:cNvPr>
                <p:cNvGrpSpPr/>
                <p:nvPr/>
              </p:nvGrpSpPr>
              <p:grpSpPr>
                <a:xfrm>
                  <a:off x="5621989" y="4304118"/>
                  <a:ext cx="366562" cy="251998"/>
                  <a:chOff x="3682747" y="4378526"/>
                  <a:chExt cx="335806" cy="163476"/>
                </a:xfrm>
              </p:grpSpPr>
              <p:grpSp>
                <p:nvGrpSpPr>
                  <p:cNvPr id="620" name="Group 619">
                    <a:extLst>
                      <a:ext uri="{FF2B5EF4-FFF2-40B4-BE49-F238E27FC236}">
                        <a16:creationId xmlns:a16="http://schemas.microsoft.com/office/drawing/2014/main" xmlns="" id="{8105BFD5-A879-6542-94F7-BEE6CF33AB18}"/>
                      </a:ext>
                    </a:extLst>
                  </p:cNvPr>
                  <p:cNvGrpSpPr/>
                  <p:nvPr/>
                </p:nvGrpSpPr>
                <p:grpSpPr>
                  <a:xfrm>
                    <a:off x="3682747" y="4378526"/>
                    <a:ext cx="43875" cy="163476"/>
                    <a:chOff x="3703067" y="4378526"/>
                    <a:chExt cx="43875" cy="163476"/>
                  </a:xfrm>
                </p:grpSpPr>
                <p:cxnSp>
                  <p:nvCxnSpPr>
                    <p:cNvPr id="625" name="Straight Connector 624">
                      <a:extLst>
                        <a:ext uri="{FF2B5EF4-FFF2-40B4-BE49-F238E27FC236}">
                          <a16:creationId xmlns:a16="http://schemas.microsoft.com/office/drawing/2014/main" xmlns="" id="{030EB199-08D8-C943-8384-771FBF731B38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710609" y="4378526"/>
                      <a:ext cx="0" cy="163476"/>
                    </a:xfrm>
                    <a:prstGeom prst="line">
                      <a:avLst/>
                    </a:prstGeom>
                    <a:ln w="19050">
                      <a:solidFill>
                        <a:srgbClr val="FF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26" name="Straight Connector 625">
                      <a:extLst>
                        <a:ext uri="{FF2B5EF4-FFF2-40B4-BE49-F238E27FC236}">
                          <a16:creationId xmlns:a16="http://schemas.microsoft.com/office/drawing/2014/main" xmlns="" id="{9B8358CD-BDFE-1648-8573-227F4C7ED587}"/>
                        </a:ext>
                      </a:extLst>
                    </p:cNvPr>
                    <p:cNvCxnSpPr/>
                    <p:nvPr/>
                  </p:nvCxnSpPr>
                  <p:spPr>
                    <a:xfrm rot="16200000">
                      <a:off x="3726508" y="4362628"/>
                      <a:ext cx="0" cy="40869"/>
                    </a:xfrm>
                    <a:prstGeom prst="line">
                      <a:avLst/>
                    </a:prstGeom>
                    <a:ln w="19050">
                      <a:solidFill>
                        <a:srgbClr val="FF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27" name="Straight Connector 626">
                      <a:extLst>
                        <a:ext uri="{FF2B5EF4-FFF2-40B4-BE49-F238E27FC236}">
                          <a16:creationId xmlns:a16="http://schemas.microsoft.com/office/drawing/2014/main" xmlns="" id="{2B67787B-DFCF-C14E-BF4F-3EE7DCBB7B42}"/>
                        </a:ext>
                      </a:extLst>
                    </p:cNvPr>
                    <p:cNvCxnSpPr/>
                    <p:nvPr/>
                  </p:nvCxnSpPr>
                  <p:spPr>
                    <a:xfrm rot="16200000">
                      <a:off x="3723502" y="4517347"/>
                      <a:ext cx="0" cy="40869"/>
                    </a:xfrm>
                    <a:prstGeom prst="line">
                      <a:avLst/>
                    </a:prstGeom>
                    <a:ln w="19050">
                      <a:solidFill>
                        <a:srgbClr val="FF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621" name="Group 620">
                    <a:extLst>
                      <a:ext uri="{FF2B5EF4-FFF2-40B4-BE49-F238E27FC236}">
                        <a16:creationId xmlns:a16="http://schemas.microsoft.com/office/drawing/2014/main" xmlns="" id="{92C6FF89-A62B-6F46-8A69-3C9B29C4021C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3974678" y="4378526"/>
                    <a:ext cx="43875" cy="163476"/>
                    <a:chOff x="3703067" y="4378526"/>
                    <a:chExt cx="43875" cy="163476"/>
                  </a:xfrm>
                </p:grpSpPr>
                <p:cxnSp>
                  <p:nvCxnSpPr>
                    <p:cNvPr id="622" name="Straight Connector 621">
                      <a:extLst>
                        <a:ext uri="{FF2B5EF4-FFF2-40B4-BE49-F238E27FC236}">
                          <a16:creationId xmlns:a16="http://schemas.microsoft.com/office/drawing/2014/main" xmlns="" id="{B38112DF-E65F-3A47-936E-857D04DB615E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710609" y="4378526"/>
                      <a:ext cx="0" cy="163476"/>
                    </a:xfrm>
                    <a:prstGeom prst="line">
                      <a:avLst/>
                    </a:prstGeom>
                    <a:ln w="19050">
                      <a:solidFill>
                        <a:srgbClr val="FF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23" name="Straight Connector 622">
                      <a:extLst>
                        <a:ext uri="{FF2B5EF4-FFF2-40B4-BE49-F238E27FC236}">
                          <a16:creationId xmlns:a16="http://schemas.microsoft.com/office/drawing/2014/main" xmlns="" id="{E29BB631-BCCD-804A-8181-29FA6AF15F09}"/>
                        </a:ext>
                      </a:extLst>
                    </p:cNvPr>
                    <p:cNvCxnSpPr/>
                    <p:nvPr/>
                  </p:nvCxnSpPr>
                  <p:spPr>
                    <a:xfrm rot="16200000">
                      <a:off x="3726508" y="4362628"/>
                      <a:ext cx="0" cy="40869"/>
                    </a:xfrm>
                    <a:prstGeom prst="line">
                      <a:avLst/>
                    </a:prstGeom>
                    <a:ln w="19050">
                      <a:solidFill>
                        <a:srgbClr val="FF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24" name="Straight Connector 623">
                      <a:extLst>
                        <a:ext uri="{FF2B5EF4-FFF2-40B4-BE49-F238E27FC236}">
                          <a16:creationId xmlns:a16="http://schemas.microsoft.com/office/drawing/2014/main" xmlns="" id="{A139FA6D-7FE3-6649-AC5C-51BDAB246315}"/>
                        </a:ext>
                      </a:extLst>
                    </p:cNvPr>
                    <p:cNvCxnSpPr/>
                    <p:nvPr/>
                  </p:nvCxnSpPr>
                  <p:spPr>
                    <a:xfrm rot="16200000">
                      <a:off x="3723502" y="4517347"/>
                      <a:ext cx="0" cy="40869"/>
                    </a:xfrm>
                    <a:prstGeom prst="line">
                      <a:avLst/>
                    </a:prstGeom>
                    <a:ln w="19050">
                      <a:solidFill>
                        <a:srgbClr val="FF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628" name="Group 627">
                  <a:extLst>
                    <a:ext uri="{FF2B5EF4-FFF2-40B4-BE49-F238E27FC236}">
                      <a16:creationId xmlns:a16="http://schemas.microsoft.com/office/drawing/2014/main" xmlns="" id="{CEB0C30B-6D5F-954F-BB91-24762371DC74}"/>
                    </a:ext>
                  </a:extLst>
                </p:cNvPr>
                <p:cNvGrpSpPr/>
                <p:nvPr/>
              </p:nvGrpSpPr>
              <p:grpSpPr>
                <a:xfrm>
                  <a:off x="4543657" y="3650241"/>
                  <a:ext cx="1858556" cy="663677"/>
                  <a:chOff x="544098" y="3677346"/>
                  <a:chExt cx="1858556" cy="663677"/>
                </a:xfrm>
              </p:grpSpPr>
              <p:cxnSp>
                <p:nvCxnSpPr>
                  <p:cNvPr id="629" name="Straight Connector 628">
                    <a:extLst>
                      <a:ext uri="{FF2B5EF4-FFF2-40B4-BE49-F238E27FC236}">
                        <a16:creationId xmlns:a16="http://schemas.microsoft.com/office/drawing/2014/main" xmlns="" id="{C81DC47D-8ADA-0F4B-9D8D-EF4AEF4D12CB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544098" y="3677346"/>
                    <a:ext cx="1084110" cy="663677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  <a:prstDash val="sysDash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0" name="Straight Connector 629">
                    <a:extLst>
                      <a:ext uri="{FF2B5EF4-FFF2-40B4-BE49-F238E27FC236}">
                        <a16:creationId xmlns:a16="http://schemas.microsoft.com/office/drawing/2014/main" xmlns="" id="{4F363C21-A73F-7F4D-ACF5-1F8CEBC955A4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1984195" y="3681830"/>
                    <a:ext cx="418459" cy="654852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  <a:prstDash val="sysDash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1" name="Straight Connector 630">
                    <a:extLst>
                      <a:ext uri="{FF2B5EF4-FFF2-40B4-BE49-F238E27FC236}">
                        <a16:creationId xmlns:a16="http://schemas.microsoft.com/office/drawing/2014/main" xmlns="" id="{C9B342CD-F2D6-7249-907A-89CD716F32E8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1457325" y="4226216"/>
                    <a:ext cx="172794" cy="114807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  <a:prstDash val="sysDash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32" name="Rectangle 631">
                  <a:extLst>
                    <a:ext uri="{FF2B5EF4-FFF2-40B4-BE49-F238E27FC236}">
                      <a16:creationId xmlns:a16="http://schemas.microsoft.com/office/drawing/2014/main" xmlns="" id="{04151B04-B9CA-5247-AD11-4034D499287F}"/>
                    </a:ext>
                  </a:extLst>
                </p:cNvPr>
                <p:cNvSpPr/>
                <p:nvPr/>
              </p:nvSpPr>
              <p:spPr>
                <a:xfrm>
                  <a:off x="4387950" y="1787993"/>
                  <a:ext cx="143694" cy="1904429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noFill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3" name="Rectangle 632">
                  <a:extLst>
                    <a:ext uri="{FF2B5EF4-FFF2-40B4-BE49-F238E27FC236}">
                      <a16:creationId xmlns:a16="http://schemas.microsoft.com/office/drawing/2014/main" xmlns="" id="{B2029E49-ED4A-5944-A2DE-458CB6B99C3D}"/>
                    </a:ext>
                  </a:extLst>
                </p:cNvPr>
                <p:cNvSpPr/>
                <p:nvPr/>
              </p:nvSpPr>
              <p:spPr>
                <a:xfrm>
                  <a:off x="4534467" y="1824134"/>
                  <a:ext cx="1872434" cy="183498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4" name="TextBox 633">
                  <a:extLst>
                    <a:ext uri="{FF2B5EF4-FFF2-40B4-BE49-F238E27FC236}">
                      <a16:creationId xmlns:a16="http://schemas.microsoft.com/office/drawing/2014/main" xmlns="" id="{E0FB1879-63F8-8B47-9801-3EF9EF04CC2C}"/>
                    </a:ext>
                  </a:extLst>
                </p:cNvPr>
                <p:cNvSpPr txBox="1"/>
                <p:nvPr/>
              </p:nvSpPr>
              <p:spPr>
                <a:xfrm>
                  <a:off x="5170730" y="3158011"/>
                  <a:ext cx="859531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000" dirty="0" err="1">
                      <a:latin typeface="Arial"/>
                      <a:cs typeface="Arial"/>
                    </a:rPr>
                    <a:t>limphocytes</a:t>
                  </a:r>
                  <a:endParaRPr lang="en-US" sz="1000" dirty="0">
                    <a:latin typeface="Arial"/>
                    <a:cs typeface="Arial"/>
                  </a:endParaRPr>
                </a:p>
              </p:txBody>
            </p:sp>
            <p:cxnSp>
              <p:nvCxnSpPr>
                <p:cNvPr id="635" name="Straight Connector 634">
                  <a:extLst>
                    <a:ext uri="{FF2B5EF4-FFF2-40B4-BE49-F238E27FC236}">
                      <a16:creationId xmlns:a16="http://schemas.microsoft.com/office/drawing/2014/main" xmlns="" id="{D26365D4-5269-534C-8715-594D599E76B8}"/>
                    </a:ext>
                  </a:extLst>
                </p:cNvPr>
                <p:cNvCxnSpPr/>
                <p:nvPr/>
              </p:nvCxnSpPr>
              <p:spPr>
                <a:xfrm>
                  <a:off x="5232317" y="3040126"/>
                  <a:ext cx="91132" cy="169145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36" name="TextBox 635">
                  <a:extLst>
                    <a:ext uri="{FF2B5EF4-FFF2-40B4-BE49-F238E27FC236}">
                      <a16:creationId xmlns:a16="http://schemas.microsoft.com/office/drawing/2014/main" xmlns="" id="{9EE88BA2-33FD-9E44-A00F-9032F4426CAB}"/>
                    </a:ext>
                  </a:extLst>
                </p:cNvPr>
                <p:cNvSpPr txBox="1"/>
                <p:nvPr/>
              </p:nvSpPr>
              <p:spPr>
                <a:xfrm>
                  <a:off x="5703899" y="4708719"/>
                  <a:ext cx="576775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000" dirty="0">
                      <a:latin typeface="Arial"/>
                      <a:cs typeface="Arial"/>
                    </a:rPr>
                    <a:t>edema</a:t>
                  </a:r>
                </a:p>
              </p:txBody>
            </p:sp>
            <p:cxnSp>
              <p:nvCxnSpPr>
                <p:cNvPr id="637" name="Straight Connector 636">
                  <a:extLst>
                    <a:ext uri="{FF2B5EF4-FFF2-40B4-BE49-F238E27FC236}">
                      <a16:creationId xmlns:a16="http://schemas.microsoft.com/office/drawing/2014/main" xmlns="" id="{F787BC36-441C-BD4A-B3FB-C2DBDE56699C}"/>
                    </a:ext>
                  </a:extLst>
                </p:cNvPr>
                <p:cNvCxnSpPr/>
                <p:nvPr/>
              </p:nvCxnSpPr>
              <p:spPr>
                <a:xfrm flipV="1">
                  <a:off x="5826846" y="4535858"/>
                  <a:ext cx="0" cy="25199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prstDash val="sysDot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38" name="Group 637">
                  <a:extLst>
                    <a:ext uri="{FF2B5EF4-FFF2-40B4-BE49-F238E27FC236}">
                      <a16:creationId xmlns:a16="http://schemas.microsoft.com/office/drawing/2014/main" xmlns="" id="{61DCD097-C6F2-694A-8B76-7D37E5559284}"/>
                    </a:ext>
                  </a:extLst>
                </p:cNvPr>
                <p:cNvGrpSpPr/>
                <p:nvPr/>
              </p:nvGrpSpPr>
              <p:grpSpPr>
                <a:xfrm rot="17926537">
                  <a:off x="4872081" y="2169391"/>
                  <a:ext cx="227324" cy="128174"/>
                  <a:chOff x="4697594" y="3232341"/>
                  <a:chExt cx="431629" cy="243369"/>
                </a:xfrm>
              </p:grpSpPr>
              <p:sp>
                <p:nvSpPr>
                  <p:cNvPr id="639" name="Freeform 638">
                    <a:extLst>
                      <a:ext uri="{FF2B5EF4-FFF2-40B4-BE49-F238E27FC236}">
                        <a16:creationId xmlns:a16="http://schemas.microsoft.com/office/drawing/2014/main" xmlns="" id="{7FE20FB1-9295-EE47-98CF-B0B3AB66082B}"/>
                      </a:ext>
                    </a:extLst>
                  </p:cNvPr>
                  <p:cNvSpPr/>
                  <p:nvPr/>
                </p:nvSpPr>
                <p:spPr>
                  <a:xfrm>
                    <a:off x="4697594" y="3232341"/>
                    <a:ext cx="431629" cy="243369"/>
                  </a:xfrm>
                  <a:custGeom>
                    <a:avLst/>
                    <a:gdLst>
                      <a:gd name="connsiteX0" fmla="*/ 33750 w 431629"/>
                      <a:gd name="connsiteY0" fmla="*/ 191572 h 243369"/>
                      <a:gd name="connsiteX1" fmla="*/ 57268 w 431629"/>
                      <a:gd name="connsiteY1" fmla="*/ 241968 h 243369"/>
                      <a:gd name="connsiteX2" fmla="*/ 131181 w 431629"/>
                      <a:gd name="connsiteY2" fmla="*/ 225169 h 243369"/>
                      <a:gd name="connsiteX3" fmla="*/ 184936 w 431629"/>
                      <a:gd name="connsiteY3" fmla="*/ 181492 h 243369"/>
                      <a:gd name="connsiteX4" fmla="*/ 238692 w 431629"/>
                      <a:gd name="connsiteY4" fmla="*/ 181492 h 243369"/>
                      <a:gd name="connsiteX5" fmla="*/ 292447 w 431629"/>
                      <a:gd name="connsiteY5" fmla="*/ 181492 h 243369"/>
                      <a:gd name="connsiteX6" fmla="*/ 332763 w 431629"/>
                      <a:gd name="connsiteY6" fmla="*/ 164694 h 243369"/>
                      <a:gd name="connsiteX7" fmla="*/ 383159 w 431629"/>
                      <a:gd name="connsiteY7" fmla="*/ 168053 h 243369"/>
                      <a:gd name="connsiteX8" fmla="*/ 423475 w 431629"/>
                      <a:gd name="connsiteY8" fmla="*/ 164694 h 243369"/>
                      <a:gd name="connsiteX9" fmla="*/ 426835 w 431629"/>
                      <a:gd name="connsiteY9" fmla="*/ 131096 h 243369"/>
                      <a:gd name="connsiteX10" fmla="*/ 369720 w 431629"/>
                      <a:gd name="connsiteY10" fmla="*/ 131096 h 243369"/>
                      <a:gd name="connsiteX11" fmla="*/ 336123 w 431629"/>
                      <a:gd name="connsiteY11" fmla="*/ 117657 h 243369"/>
                      <a:gd name="connsiteX12" fmla="*/ 265569 w 431629"/>
                      <a:gd name="connsiteY12" fmla="*/ 110937 h 243369"/>
                      <a:gd name="connsiteX13" fmla="*/ 242051 w 431629"/>
                      <a:gd name="connsiteY13" fmla="*/ 70620 h 243369"/>
                      <a:gd name="connsiteX14" fmla="*/ 225253 w 431629"/>
                      <a:gd name="connsiteY14" fmla="*/ 47102 h 243369"/>
                      <a:gd name="connsiteX15" fmla="*/ 258850 w 431629"/>
                      <a:gd name="connsiteY15" fmla="*/ 20224 h 243369"/>
                      <a:gd name="connsiteX16" fmla="*/ 252130 w 431629"/>
                      <a:gd name="connsiteY16" fmla="*/ 65 h 243369"/>
                      <a:gd name="connsiteX17" fmla="*/ 205095 w 431629"/>
                      <a:gd name="connsiteY17" fmla="*/ 26944 h 243369"/>
                      <a:gd name="connsiteX18" fmla="*/ 151339 w 431629"/>
                      <a:gd name="connsiteY18" fmla="*/ 37023 h 243369"/>
                      <a:gd name="connsiteX19" fmla="*/ 121102 w 431629"/>
                      <a:gd name="connsiteY19" fmla="*/ 60541 h 243369"/>
                      <a:gd name="connsiteX20" fmla="*/ 97584 w 431629"/>
                      <a:gd name="connsiteY20" fmla="*/ 60541 h 243369"/>
                      <a:gd name="connsiteX21" fmla="*/ 37109 w 431629"/>
                      <a:gd name="connsiteY21" fmla="*/ 43742 h 243369"/>
                      <a:gd name="connsiteX22" fmla="*/ 152 w 431629"/>
                      <a:gd name="connsiteY22" fmla="*/ 40383 h 243369"/>
                      <a:gd name="connsiteX23" fmla="*/ 50548 w 431629"/>
                      <a:gd name="connsiteY23" fmla="*/ 73980 h 243369"/>
                      <a:gd name="connsiteX24" fmla="*/ 60627 w 431629"/>
                      <a:gd name="connsiteY24" fmla="*/ 90779 h 243369"/>
                      <a:gd name="connsiteX25" fmla="*/ 30390 w 431629"/>
                      <a:gd name="connsiteY25" fmla="*/ 110937 h 243369"/>
                      <a:gd name="connsiteX26" fmla="*/ 16951 w 431629"/>
                      <a:gd name="connsiteY26" fmla="*/ 137816 h 243369"/>
                      <a:gd name="connsiteX27" fmla="*/ 33750 w 431629"/>
                      <a:gd name="connsiteY27" fmla="*/ 191572 h 243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431629" h="243369">
                        <a:moveTo>
                          <a:pt x="33750" y="191572"/>
                        </a:moveTo>
                        <a:cubicBezTo>
                          <a:pt x="40469" y="208930"/>
                          <a:pt x="41030" y="236369"/>
                          <a:pt x="57268" y="241968"/>
                        </a:cubicBezTo>
                        <a:cubicBezTo>
                          <a:pt x="73506" y="247567"/>
                          <a:pt x="109903" y="235248"/>
                          <a:pt x="131181" y="225169"/>
                        </a:cubicBezTo>
                        <a:cubicBezTo>
                          <a:pt x="152459" y="215090"/>
                          <a:pt x="167017" y="188772"/>
                          <a:pt x="184936" y="181492"/>
                        </a:cubicBezTo>
                        <a:cubicBezTo>
                          <a:pt x="202855" y="174212"/>
                          <a:pt x="238692" y="181492"/>
                          <a:pt x="238692" y="181492"/>
                        </a:cubicBezTo>
                        <a:cubicBezTo>
                          <a:pt x="256610" y="181492"/>
                          <a:pt x="276768" y="184292"/>
                          <a:pt x="292447" y="181492"/>
                        </a:cubicBezTo>
                        <a:cubicBezTo>
                          <a:pt x="308126" y="178692"/>
                          <a:pt x="317644" y="166934"/>
                          <a:pt x="332763" y="164694"/>
                        </a:cubicBezTo>
                        <a:cubicBezTo>
                          <a:pt x="347882" y="162454"/>
                          <a:pt x="368040" y="168053"/>
                          <a:pt x="383159" y="168053"/>
                        </a:cubicBezTo>
                        <a:cubicBezTo>
                          <a:pt x="398278" y="168053"/>
                          <a:pt x="416196" y="170854"/>
                          <a:pt x="423475" y="164694"/>
                        </a:cubicBezTo>
                        <a:cubicBezTo>
                          <a:pt x="430754" y="158534"/>
                          <a:pt x="435794" y="136696"/>
                          <a:pt x="426835" y="131096"/>
                        </a:cubicBezTo>
                        <a:cubicBezTo>
                          <a:pt x="417876" y="125496"/>
                          <a:pt x="384839" y="133336"/>
                          <a:pt x="369720" y="131096"/>
                        </a:cubicBezTo>
                        <a:cubicBezTo>
                          <a:pt x="354601" y="128856"/>
                          <a:pt x="353481" y="121017"/>
                          <a:pt x="336123" y="117657"/>
                        </a:cubicBezTo>
                        <a:cubicBezTo>
                          <a:pt x="318765" y="114297"/>
                          <a:pt x="281248" y="118777"/>
                          <a:pt x="265569" y="110937"/>
                        </a:cubicBezTo>
                        <a:cubicBezTo>
                          <a:pt x="249890" y="103097"/>
                          <a:pt x="248770" y="81259"/>
                          <a:pt x="242051" y="70620"/>
                        </a:cubicBezTo>
                        <a:cubicBezTo>
                          <a:pt x="235332" y="59981"/>
                          <a:pt x="222453" y="55501"/>
                          <a:pt x="225253" y="47102"/>
                        </a:cubicBezTo>
                        <a:cubicBezTo>
                          <a:pt x="228053" y="38703"/>
                          <a:pt x="254371" y="28063"/>
                          <a:pt x="258850" y="20224"/>
                        </a:cubicBezTo>
                        <a:cubicBezTo>
                          <a:pt x="263329" y="12385"/>
                          <a:pt x="261089" y="-1055"/>
                          <a:pt x="252130" y="65"/>
                        </a:cubicBezTo>
                        <a:cubicBezTo>
                          <a:pt x="243171" y="1185"/>
                          <a:pt x="221894" y="20784"/>
                          <a:pt x="205095" y="26944"/>
                        </a:cubicBezTo>
                        <a:cubicBezTo>
                          <a:pt x="188297" y="33104"/>
                          <a:pt x="165338" y="31424"/>
                          <a:pt x="151339" y="37023"/>
                        </a:cubicBezTo>
                        <a:cubicBezTo>
                          <a:pt x="137340" y="42622"/>
                          <a:pt x="130061" y="56621"/>
                          <a:pt x="121102" y="60541"/>
                        </a:cubicBezTo>
                        <a:cubicBezTo>
                          <a:pt x="112143" y="64461"/>
                          <a:pt x="111583" y="63341"/>
                          <a:pt x="97584" y="60541"/>
                        </a:cubicBezTo>
                        <a:cubicBezTo>
                          <a:pt x="83585" y="57741"/>
                          <a:pt x="53348" y="47102"/>
                          <a:pt x="37109" y="43742"/>
                        </a:cubicBezTo>
                        <a:cubicBezTo>
                          <a:pt x="20870" y="40382"/>
                          <a:pt x="-2088" y="35343"/>
                          <a:pt x="152" y="40383"/>
                        </a:cubicBezTo>
                        <a:cubicBezTo>
                          <a:pt x="2392" y="45423"/>
                          <a:pt x="40469" y="65581"/>
                          <a:pt x="50548" y="73980"/>
                        </a:cubicBezTo>
                        <a:cubicBezTo>
                          <a:pt x="60627" y="82379"/>
                          <a:pt x="63987" y="84619"/>
                          <a:pt x="60627" y="90779"/>
                        </a:cubicBezTo>
                        <a:cubicBezTo>
                          <a:pt x="57267" y="96938"/>
                          <a:pt x="37669" y="103098"/>
                          <a:pt x="30390" y="110937"/>
                        </a:cubicBezTo>
                        <a:cubicBezTo>
                          <a:pt x="23111" y="118776"/>
                          <a:pt x="16391" y="124937"/>
                          <a:pt x="16951" y="137816"/>
                        </a:cubicBezTo>
                        <a:cubicBezTo>
                          <a:pt x="17511" y="150695"/>
                          <a:pt x="27031" y="174214"/>
                          <a:pt x="33750" y="191572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75000"/>
                    </a:schemeClr>
                  </a:solidFill>
                  <a:ln w="4445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40" name="Freeform 639">
                    <a:extLst>
                      <a:ext uri="{FF2B5EF4-FFF2-40B4-BE49-F238E27FC236}">
                        <a16:creationId xmlns:a16="http://schemas.microsoft.com/office/drawing/2014/main" xmlns="" id="{C014E736-CADE-DD45-B52B-B7A078B581F1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3322556" flipV="1">
                    <a:off x="4770663" y="3286910"/>
                    <a:ext cx="107066" cy="167727"/>
                  </a:xfrm>
                  <a:custGeom>
                    <a:avLst/>
                    <a:gdLst>
                      <a:gd name="connsiteX0" fmla="*/ 80944 w 160982"/>
                      <a:gd name="connsiteY0" fmla="*/ 65 h 187507"/>
                      <a:gd name="connsiteX1" fmla="*/ 17110 w 160982"/>
                      <a:gd name="connsiteY1" fmla="*/ 26943 h 187507"/>
                      <a:gd name="connsiteX2" fmla="*/ 311 w 160982"/>
                      <a:gd name="connsiteY2" fmla="*/ 87419 h 187507"/>
                      <a:gd name="connsiteX3" fmla="*/ 27189 w 160982"/>
                      <a:gd name="connsiteY3" fmla="*/ 157974 h 187507"/>
                      <a:gd name="connsiteX4" fmla="*/ 101102 w 160982"/>
                      <a:gd name="connsiteY4" fmla="*/ 184852 h 187507"/>
                      <a:gd name="connsiteX5" fmla="*/ 154858 w 160982"/>
                      <a:gd name="connsiteY5" fmla="*/ 97498 h 187507"/>
                      <a:gd name="connsiteX6" fmla="*/ 151498 w 160982"/>
                      <a:gd name="connsiteY6" fmla="*/ 33663 h 187507"/>
                      <a:gd name="connsiteX7" fmla="*/ 80944 w 160982"/>
                      <a:gd name="connsiteY7" fmla="*/ 65 h 1875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60982" h="187507">
                        <a:moveTo>
                          <a:pt x="80944" y="65"/>
                        </a:moveTo>
                        <a:cubicBezTo>
                          <a:pt x="58546" y="-1055"/>
                          <a:pt x="30549" y="12384"/>
                          <a:pt x="17110" y="26943"/>
                        </a:cubicBezTo>
                        <a:cubicBezTo>
                          <a:pt x="3671" y="41502"/>
                          <a:pt x="-1369" y="65581"/>
                          <a:pt x="311" y="87419"/>
                        </a:cubicBezTo>
                        <a:cubicBezTo>
                          <a:pt x="1991" y="109257"/>
                          <a:pt x="10391" y="141735"/>
                          <a:pt x="27189" y="157974"/>
                        </a:cubicBezTo>
                        <a:cubicBezTo>
                          <a:pt x="43987" y="174213"/>
                          <a:pt x="79824" y="194931"/>
                          <a:pt x="101102" y="184852"/>
                        </a:cubicBezTo>
                        <a:cubicBezTo>
                          <a:pt x="122380" y="174773"/>
                          <a:pt x="146459" y="122696"/>
                          <a:pt x="154858" y="97498"/>
                        </a:cubicBezTo>
                        <a:cubicBezTo>
                          <a:pt x="163257" y="72300"/>
                          <a:pt x="163817" y="49902"/>
                          <a:pt x="151498" y="33663"/>
                        </a:cubicBezTo>
                        <a:cubicBezTo>
                          <a:pt x="139179" y="17424"/>
                          <a:pt x="103342" y="1185"/>
                          <a:pt x="80944" y="6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6">
                          <a:lumMod val="20000"/>
                          <a:lumOff val="8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641" name="Group 640">
                  <a:extLst>
                    <a:ext uri="{FF2B5EF4-FFF2-40B4-BE49-F238E27FC236}">
                      <a16:creationId xmlns:a16="http://schemas.microsoft.com/office/drawing/2014/main" xmlns="" id="{6F62FD38-5EA3-AB42-A5D6-63400956CC6C}"/>
                    </a:ext>
                  </a:extLst>
                </p:cNvPr>
                <p:cNvGrpSpPr/>
                <p:nvPr/>
              </p:nvGrpSpPr>
              <p:grpSpPr>
                <a:xfrm rot="18909842">
                  <a:off x="5110604" y="1853820"/>
                  <a:ext cx="196906" cy="192938"/>
                  <a:chOff x="4152722" y="2224263"/>
                  <a:chExt cx="373872" cy="366339"/>
                </a:xfrm>
              </p:grpSpPr>
              <p:sp>
                <p:nvSpPr>
                  <p:cNvPr id="642" name="Freeform 641">
                    <a:extLst>
                      <a:ext uri="{FF2B5EF4-FFF2-40B4-BE49-F238E27FC236}">
                        <a16:creationId xmlns:a16="http://schemas.microsoft.com/office/drawing/2014/main" xmlns="" id="{985F645D-142D-DB4E-9083-F69D2AD4E6D4}"/>
                      </a:ext>
                    </a:extLst>
                  </p:cNvPr>
                  <p:cNvSpPr/>
                  <p:nvPr/>
                </p:nvSpPr>
                <p:spPr>
                  <a:xfrm>
                    <a:off x="4152722" y="2224263"/>
                    <a:ext cx="373872" cy="366339"/>
                  </a:xfrm>
                  <a:custGeom>
                    <a:avLst/>
                    <a:gdLst>
                      <a:gd name="connsiteX0" fmla="*/ 225320 w 373872"/>
                      <a:gd name="connsiteY0" fmla="*/ 16904 h 366339"/>
                      <a:gd name="connsiteX1" fmla="*/ 178284 w 373872"/>
                      <a:gd name="connsiteY1" fmla="*/ 43782 h 366339"/>
                      <a:gd name="connsiteX2" fmla="*/ 164845 w 373872"/>
                      <a:gd name="connsiteY2" fmla="*/ 94179 h 366339"/>
                      <a:gd name="connsiteX3" fmla="*/ 141327 w 373872"/>
                      <a:gd name="connsiteY3" fmla="*/ 127776 h 366339"/>
                      <a:gd name="connsiteX4" fmla="*/ 131248 w 373872"/>
                      <a:gd name="connsiteY4" fmla="*/ 168093 h 366339"/>
                      <a:gd name="connsiteX5" fmla="*/ 114450 w 373872"/>
                      <a:gd name="connsiteY5" fmla="*/ 181532 h 366339"/>
                      <a:gd name="connsiteX6" fmla="*/ 43896 w 373872"/>
                      <a:gd name="connsiteY6" fmla="*/ 131136 h 366339"/>
                      <a:gd name="connsiteX7" fmla="*/ 220 w 373872"/>
                      <a:gd name="connsiteY7" fmla="*/ 110977 h 366339"/>
                      <a:gd name="connsiteX8" fmla="*/ 27097 w 373872"/>
                      <a:gd name="connsiteY8" fmla="*/ 158014 h 366339"/>
                      <a:gd name="connsiteX9" fmla="*/ 30457 w 373872"/>
                      <a:gd name="connsiteY9" fmla="*/ 184892 h 366339"/>
                      <a:gd name="connsiteX10" fmla="*/ 6939 w 373872"/>
                      <a:gd name="connsiteY10" fmla="*/ 235288 h 366339"/>
                      <a:gd name="connsiteX11" fmla="*/ 40536 w 373872"/>
                      <a:gd name="connsiteY11" fmla="*/ 215130 h 366339"/>
                      <a:gd name="connsiteX12" fmla="*/ 74133 w 373872"/>
                      <a:gd name="connsiteY12" fmla="*/ 198331 h 366339"/>
                      <a:gd name="connsiteX13" fmla="*/ 114450 w 373872"/>
                      <a:gd name="connsiteY13" fmla="*/ 215130 h 366339"/>
                      <a:gd name="connsiteX14" fmla="*/ 67414 w 373872"/>
                      <a:gd name="connsiteY14" fmla="*/ 252087 h 366339"/>
                      <a:gd name="connsiteX15" fmla="*/ 64054 w 373872"/>
                      <a:gd name="connsiteY15" fmla="*/ 292404 h 366339"/>
                      <a:gd name="connsiteX16" fmla="*/ 30457 w 373872"/>
                      <a:gd name="connsiteY16" fmla="*/ 349520 h 366339"/>
                      <a:gd name="connsiteX17" fmla="*/ 77493 w 373872"/>
                      <a:gd name="connsiteY17" fmla="*/ 315923 h 366339"/>
                      <a:gd name="connsiteX18" fmla="*/ 87572 w 373872"/>
                      <a:gd name="connsiteY18" fmla="*/ 278965 h 366339"/>
                      <a:gd name="connsiteX19" fmla="*/ 137968 w 373872"/>
                      <a:gd name="connsiteY19" fmla="*/ 248727 h 366339"/>
                      <a:gd name="connsiteX20" fmla="*/ 168205 w 373872"/>
                      <a:gd name="connsiteY20" fmla="*/ 285685 h 366339"/>
                      <a:gd name="connsiteX21" fmla="*/ 158126 w 373872"/>
                      <a:gd name="connsiteY21" fmla="*/ 339441 h 366339"/>
                      <a:gd name="connsiteX22" fmla="*/ 154766 w 373872"/>
                      <a:gd name="connsiteY22" fmla="*/ 366319 h 366339"/>
                      <a:gd name="connsiteX23" fmla="*/ 178284 w 373872"/>
                      <a:gd name="connsiteY23" fmla="*/ 342801 h 366339"/>
                      <a:gd name="connsiteX24" fmla="*/ 205162 w 373872"/>
                      <a:gd name="connsiteY24" fmla="*/ 289045 h 366339"/>
                      <a:gd name="connsiteX25" fmla="*/ 232039 w 373872"/>
                      <a:gd name="connsiteY25" fmla="*/ 265526 h 366339"/>
                      <a:gd name="connsiteX26" fmla="*/ 302593 w 373872"/>
                      <a:gd name="connsiteY26" fmla="*/ 252087 h 366339"/>
                      <a:gd name="connsiteX27" fmla="*/ 342910 w 373872"/>
                      <a:gd name="connsiteY27" fmla="*/ 164734 h 366339"/>
                      <a:gd name="connsiteX28" fmla="*/ 316032 w 373872"/>
                      <a:gd name="connsiteY28" fmla="*/ 90819 h 366339"/>
                      <a:gd name="connsiteX29" fmla="*/ 366428 w 373872"/>
                      <a:gd name="connsiteY29" fmla="*/ 53862 h 366339"/>
                      <a:gd name="connsiteX30" fmla="*/ 369787 w 373872"/>
                      <a:gd name="connsiteY30" fmla="*/ 105 h 366339"/>
                      <a:gd name="connsiteX31" fmla="*/ 329471 w 373872"/>
                      <a:gd name="connsiteY31" fmla="*/ 40422 h 366339"/>
                      <a:gd name="connsiteX32" fmla="*/ 295874 w 373872"/>
                      <a:gd name="connsiteY32" fmla="*/ 50502 h 366339"/>
                      <a:gd name="connsiteX33" fmla="*/ 282435 w 373872"/>
                      <a:gd name="connsiteY33" fmla="*/ 20264 h 366339"/>
                      <a:gd name="connsiteX34" fmla="*/ 225320 w 373872"/>
                      <a:gd name="connsiteY34" fmla="*/ 16904 h 3663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73872" h="366339">
                        <a:moveTo>
                          <a:pt x="225320" y="16904"/>
                        </a:moveTo>
                        <a:cubicBezTo>
                          <a:pt x="207962" y="20824"/>
                          <a:pt x="188363" y="30903"/>
                          <a:pt x="178284" y="43782"/>
                        </a:cubicBezTo>
                        <a:cubicBezTo>
                          <a:pt x="168205" y="56661"/>
                          <a:pt x="171004" y="80180"/>
                          <a:pt x="164845" y="94179"/>
                        </a:cubicBezTo>
                        <a:cubicBezTo>
                          <a:pt x="158686" y="108178"/>
                          <a:pt x="146926" y="115457"/>
                          <a:pt x="141327" y="127776"/>
                        </a:cubicBezTo>
                        <a:cubicBezTo>
                          <a:pt x="135728" y="140095"/>
                          <a:pt x="135727" y="159134"/>
                          <a:pt x="131248" y="168093"/>
                        </a:cubicBezTo>
                        <a:cubicBezTo>
                          <a:pt x="126769" y="177052"/>
                          <a:pt x="129009" y="187691"/>
                          <a:pt x="114450" y="181532"/>
                        </a:cubicBezTo>
                        <a:cubicBezTo>
                          <a:pt x="99891" y="175373"/>
                          <a:pt x="62934" y="142895"/>
                          <a:pt x="43896" y="131136"/>
                        </a:cubicBezTo>
                        <a:cubicBezTo>
                          <a:pt x="24858" y="119377"/>
                          <a:pt x="3020" y="106497"/>
                          <a:pt x="220" y="110977"/>
                        </a:cubicBezTo>
                        <a:cubicBezTo>
                          <a:pt x="-2580" y="115457"/>
                          <a:pt x="22058" y="145695"/>
                          <a:pt x="27097" y="158014"/>
                        </a:cubicBezTo>
                        <a:cubicBezTo>
                          <a:pt x="32136" y="170333"/>
                          <a:pt x="33817" y="172013"/>
                          <a:pt x="30457" y="184892"/>
                        </a:cubicBezTo>
                        <a:cubicBezTo>
                          <a:pt x="27097" y="197771"/>
                          <a:pt x="5259" y="230248"/>
                          <a:pt x="6939" y="235288"/>
                        </a:cubicBezTo>
                        <a:cubicBezTo>
                          <a:pt x="8619" y="240328"/>
                          <a:pt x="29337" y="221289"/>
                          <a:pt x="40536" y="215130"/>
                        </a:cubicBezTo>
                        <a:cubicBezTo>
                          <a:pt x="51735" y="208971"/>
                          <a:pt x="61814" y="198331"/>
                          <a:pt x="74133" y="198331"/>
                        </a:cubicBezTo>
                        <a:cubicBezTo>
                          <a:pt x="86452" y="198331"/>
                          <a:pt x="115570" y="206171"/>
                          <a:pt x="114450" y="215130"/>
                        </a:cubicBezTo>
                        <a:cubicBezTo>
                          <a:pt x="113330" y="224089"/>
                          <a:pt x="75813" y="239208"/>
                          <a:pt x="67414" y="252087"/>
                        </a:cubicBezTo>
                        <a:cubicBezTo>
                          <a:pt x="59015" y="264966"/>
                          <a:pt x="70213" y="276165"/>
                          <a:pt x="64054" y="292404"/>
                        </a:cubicBezTo>
                        <a:cubicBezTo>
                          <a:pt x="57895" y="308643"/>
                          <a:pt x="28217" y="345600"/>
                          <a:pt x="30457" y="349520"/>
                        </a:cubicBezTo>
                        <a:cubicBezTo>
                          <a:pt x="32697" y="353440"/>
                          <a:pt x="67974" y="327682"/>
                          <a:pt x="77493" y="315923"/>
                        </a:cubicBezTo>
                        <a:cubicBezTo>
                          <a:pt x="87012" y="304164"/>
                          <a:pt x="77493" y="290164"/>
                          <a:pt x="87572" y="278965"/>
                        </a:cubicBezTo>
                        <a:cubicBezTo>
                          <a:pt x="97651" y="267766"/>
                          <a:pt x="124529" y="247607"/>
                          <a:pt x="137968" y="248727"/>
                        </a:cubicBezTo>
                        <a:cubicBezTo>
                          <a:pt x="151407" y="249847"/>
                          <a:pt x="164845" y="270566"/>
                          <a:pt x="168205" y="285685"/>
                        </a:cubicBezTo>
                        <a:cubicBezTo>
                          <a:pt x="171565" y="300804"/>
                          <a:pt x="160366" y="326002"/>
                          <a:pt x="158126" y="339441"/>
                        </a:cubicBezTo>
                        <a:cubicBezTo>
                          <a:pt x="155886" y="352880"/>
                          <a:pt x="151406" y="365759"/>
                          <a:pt x="154766" y="366319"/>
                        </a:cubicBezTo>
                        <a:cubicBezTo>
                          <a:pt x="158126" y="366879"/>
                          <a:pt x="169885" y="355680"/>
                          <a:pt x="178284" y="342801"/>
                        </a:cubicBezTo>
                        <a:cubicBezTo>
                          <a:pt x="186683" y="329922"/>
                          <a:pt x="196203" y="301924"/>
                          <a:pt x="205162" y="289045"/>
                        </a:cubicBezTo>
                        <a:cubicBezTo>
                          <a:pt x="214121" y="276166"/>
                          <a:pt x="215801" y="271686"/>
                          <a:pt x="232039" y="265526"/>
                        </a:cubicBezTo>
                        <a:cubicBezTo>
                          <a:pt x="248277" y="259366"/>
                          <a:pt x="284115" y="268886"/>
                          <a:pt x="302593" y="252087"/>
                        </a:cubicBezTo>
                        <a:cubicBezTo>
                          <a:pt x="321072" y="235288"/>
                          <a:pt x="340670" y="191612"/>
                          <a:pt x="342910" y="164734"/>
                        </a:cubicBezTo>
                        <a:cubicBezTo>
                          <a:pt x="345150" y="137856"/>
                          <a:pt x="312112" y="109298"/>
                          <a:pt x="316032" y="90819"/>
                        </a:cubicBezTo>
                        <a:cubicBezTo>
                          <a:pt x="319952" y="72340"/>
                          <a:pt x="357469" y="68981"/>
                          <a:pt x="366428" y="53862"/>
                        </a:cubicBezTo>
                        <a:cubicBezTo>
                          <a:pt x="375387" y="38743"/>
                          <a:pt x="375946" y="2345"/>
                          <a:pt x="369787" y="105"/>
                        </a:cubicBezTo>
                        <a:cubicBezTo>
                          <a:pt x="363628" y="-2135"/>
                          <a:pt x="341790" y="32023"/>
                          <a:pt x="329471" y="40422"/>
                        </a:cubicBezTo>
                        <a:cubicBezTo>
                          <a:pt x="317152" y="48821"/>
                          <a:pt x="303713" y="53862"/>
                          <a:pt x="295874" y="50502"/>
                        </a:cubicBezTo>
                        <a:cubicBezTo>
                          <a:pt x="288035" y="47142"/>
                          <a:pt x="288595" y="30903"/>
                          <a:pt x="282435" y="20264"/>
                        </a:cubicBezTo>
                        <a:cubicBezTo>
                          <a:pt x="276276" y="9625"/>
                          <a:pt x="242678" y="12984"/>
                          <a:pt x="225320" y="16904"/>
                        </a:cubicBezTo>
                        <a:close/>
                      </a:path>
                    </a:pathLst>
                  </a:custGeom>
                  <a:solidFill>
                    <a:srgbClr val="E46C0A"/>
                  </a:solidFill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43" name="Freeform 642">
                    <a:extLst>
                      <a:ext uri="{FF2B5EF4-FFF2-40B4-BE49-F238E27FC236}">
                        <a16:creationId xmlns:a16="http://schemas.microsoft.com/office/drawing/2014/main" xmlns="" id="{DDEF5102-9182-6446-850A-2C0551D54CCA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flipV="1">
                    <a:off x="4323975" y="2277558"/>
                    <a:ext cx="144000" cy="167727"/>
                  </a:xfrm>
                  <a:custGeom>
                    <a:avLst/>
                    <a:gdLst>
                      <a:gd name="connsiteX0" fmla="*/ 80944 w 160982"/>
                      <a:gd name="connsiteY0" fmla="*/ 65 h 187507"/>
                      <a:gd name="connsiteX1" fmla="*/ 17110 w 160982"/>
                      <a:gd name="connsiteY1" fmla="*/ 26943 h 187507"/>
                      <a:gd name="connsiteX2" fmla="*/ 311 w 160982"/>
                      <a:gd name="connsiteY2" fmla="*/ 87419 h 187507"/>
                      <a:gd name="connsiteX3" fmla="*/ 27189 w 160982"/>
                      <a:gd name="connsiteY3" fmla="*/ 157974 h 187507"/>
                      <a:gd name="connsiteX4" fmla="*/ 101102 w 160982"/>
                      <a:gd name="connsiteY4" fmla="*/ 184852 h 187507"/>
                      <a:gd name="connsiteX5" fmla="*/ 154858 w 160982"/>
                      <a:gd name="connsiteY5" fmla="*/ 97498 h 187507"/>
                      <a:gd name="connsiteX6" fmla="*/ 151498 w 160982"/>
                      <a:gd name="connsiteY6" fmla="*/ 33663 h 187507"/>
                      <a:gd name="connsiteX7" fmla="*/ 80944 w 160982"/>
                      <a:gd name="connsiteY7" fmla="*/ 65 h 1875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60982" h="187507">
                        <a:moveTo>
                          <a:pt x="80944" y="65"/>
                        </a:moveTo>
                        <a:cubicBezTo>
                          <a:pt x="58546" y="-1055"/>
                          <a:pt x="30549" y="12384"/>
                          <a:pt x="17110" y="26943"/>
                        </a:cubicBezTo>
                        <a:cubicBezTo>
                          <a:pt x="3671" y="41502"/>
                          <a:pt x="-1369" y="65581"/>
                          <a:pt x="311" y="87419"/>
                        </a:cubicBezTo>
                        <a:cubicBezTo>
                          <a:pt x="1991" y="109257"/>
                          <a:pt x="10391" y="141735"/>
                          <a:pt x="27189" y="157974"/>
                        </a:cubicBezTo>
                        <a:cubicBezTo>
                          <a:pt x="43987" y="174213"/>
                          <a:pt x="79824" y="194931"/>
                          <a:pt x="101102" y="184852"/>
                        </a:cubicBezTo>
                        <a:cubicBezTo>
                          <a:pt x="122380" y="174773"/>
                          <a:pt x="146459" y="122696"/>
                          <a:pt x="154858" y="97498"/>
                        </a:cubicBezTo>
                        <a:cubicBezTo>
                          <a:pt x="163257" y="72300"/>
                          <a:pt x="163817" y="49902"/>
                          <a:pt x="151498" y="33663"/>
                        </a:cubicBezTo>
                        <a:cubicBezTo>
                          <a:pt x="139179" y="17424"/>
                          <a:pt x="103342" y="1185"/>
                          <a:pt x="80944" y="6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6">
                          <a:lumMod val="20000"/>
                          <a:lumOff val="8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644" name="Group 643">
                  <a:extLst>
                    <a:ext uri="{FF2B5EF4-FFF2-40B4-BE49-F238E27FC236}">
                      <a16:creationId xmlns:a16="http://schemas.microsoft.com/office/drawing/2014/main" xmlns="" id="{2E78DFC7-1E86-EF40-8DF2-8CE75B265B24}"/>
                    </a:ext>
                  </a:extLst>
                </p:cNvPr>
                <p:cNvGrpSpPr/>
                <p:nvPr/>
              </p:nvGrpSpPr>
              <p:grpSpPr>
                <a:xfrm rot="9219584">
                  <a:off x="4561050" y="2136669"/>
                  <a:ext cx="196906" cy="192938"/>
                  <a:chOff x="4323722" y="2394303"/>
                  <a:chExt cx="373872" cy="366339"/>
                </a:xfrm>
              </p:grpSpPr>
              <p:sp>
                <p:nvSpPr>
                  <p:cNvPr id="645" name="Freeform 644">
                    <a:extLst>
                      <a:ext uri="{FF2B5EF4-FFF2-40B4-BE49-F238E27FC236}">
                        <a16:creationId xmlns:a16="http://schemas.microsoft.com/office/drawing/2014/main" xmlns="" id="{C4FEA1FC-3A08-5245-B8C7-FB41871DAF05}"/>
                      </a:ext>
                    </a:extLst>
                  </p:cNvPr>
                  <p:cNvSpPr/>
                  <p:nvPr/>
                </p:nvSpPr>
                <p:spPr>
                  <a:xfrm>
                    <a:off x="4323722" y="2394303"/>
                    <a:ext cx="373872" cy="366339"/>
                  </a:xfrm>
                  <a:custGeom>
                    <a:avLst/>
                    <a:gdLst>
                      <a:gd name="connsiteX0" fmla="*/ 225320 w 373872"/>
                      <a:gd name="connsiteY0" fmla="*/ 16904 h 366339"/>
                      <a:gd name="connsiteX1" fmla="*/ 178284 w 373872"/>
                      <a:gd name="connsiteY1" fmla="*/ 43782 h 366339"/>
                      <a:gd name="connsiteX2" fmla="*/ 164845 w 373872"/>
                      <a:gd name="connsiteY2" fmla="*/ 94179 h 366339"/>
                      <a:gd name="connsiteX3" fmla="*/ 141327 w 373872"/>
                      <a:gd name="connsiteY3" fmla="*/ 127776 h 366339"/>
                      <a:gd name="connsiteX4" fmla="*/ 131248 w 373872"/>
                      <a:gd name="connsiteY4" fmla="*/ 168093 h 366339"/>
                      <a:gd name="connsiteX5" fmla="*/ 114450 w 373872"/>
                      <a:gd name="connsiteY5" fmla="*/ 181532 h 366339"/>
                      <a:gd name="connsiteX6" fmla="*/ 43896 w 373872"/>
                      <a:gd name="connsiteY6" fmla="*/ 131136 h 366339"/>
                      <a:gd name="connsiteX7" fmla="*/ 220 w 373872"/>
                      <a:gd name="connsiteY7" fmla="*/ 110977 h 366339"/>
                      <a:gd name="connsiteX8" fmla="*/ 27097 w 373872"/>
                      <a:gd name="connsiteY8" fmla="*/ 158014 h 366339"/>
                      <a:gd name="connsiteX9" fmla="*/ 30457 w 373872"/>
                      <a:gd name="connsiteY9" fmla="*/ 184892 h 366339"/>
                      <a:gd name="connsiteX10" fmla="*/ 6939 w 373872"/>
                      <a:gd name="connsiteY10" fmla="*/ 235288 h 366339"/>
                      <a:gd name="connsiteX11" fmla="*/ 40536 w 373872"/>
                      <a:gd name="connsiteY11" fmla="*/ 215130 h 366339"/>
                      <a:gd name="connsiteX12" fmla="*/ 74133 w 373872"/>
                      <a:gd name="connsiteY12" fmla="*/ 198331 h 366339"/>
                      <a:gd name="connsiteX13" fmla="*/ 114450 w 373872"/>
                      <a:gd name="connsiteY13" fmla="*/ 215130 h 366339"/>
                      <a:gd name="connsiteX14" fmla="*/ 67414 w 373872"/>
                      <a:gd name="connsiteY14" fmla="*/ 252087 h 366339"/>
                      <a:gd name="connsiteX15" fmla="*/ 64054 w 373872"/>
                      <a:gd name="connsiteY15" fmla="*/ 292404 h 366339"/>
                      <a:gd name="connsiteX16" fmla="*/ 30457 w 373872"/>
                      <a:gd name="connsiteY16" fmla="*/ 349520 h 366339"/>
                      <a:gd name="connsiteX17" fmla="*/ 77493 w 373872"/>
                      <a:gd name="connsiteY17" fmla="*/ 315923 h 366339"/>
                      <a:gd name="connsiteX18" fmla="*/ 87572 w 373872"/>
                      <a:gd name="connsiteY18" fmla="*/ 278965 h 366339"/>
                      <a:gd name="connsiteX19" fmla="*/ 137968 w 373872"/>
                      <a:gd name="connsiteY19" fmla="*/ 248727 h 366339"/>
                      <a:gd name="connsiteX20" fmla="*/ 168205 w 373872"/>
                      <a:gd name="connsiteY20" fmla="*/ 285685 h 366339"/>
                      <a:gd name="connsiteX21" fmla="*/ 158126 w 373872"/>
                      <a:gd name="connsiteY21" fmla="*/ 339441 h 366339"/>
                      <a:gd name="connsiteX22" fmla="*/ 154766 w 373872"/>
                      <a:gd name="connsiteY22" fmla="*/ 366319 h 366339"/>
                      <a:gd name="connsiteX23" fmla="*/ 178284 w 373872"/>
                      <a:gd name="connsiteY23" fmla="*/ 342801 h 366339"/>
                      <a:gd name="connsiteX24" fmla="*/ 205162 w 373872"/>
                      <a:gd name="connsiteY24" fmla="*/ 289045 h 366339"/>
                      <a:gd name="connsiteX25" fmla="*/ 232039 w 373872"/>
                      <a:gd name="connsiteY25" fmla="*/ 265526 h 366339"/>
                      <a:gd name="connsiteX26" fmla="*/ 302593 w 373872"/>
                      <a:gd name="connsiteY26" fmla="*/ 252087 h 366339"/>
                      <a:gd name="connsiteX27" fmla="*/ 342910 w 373872"/>
                      <a:gd name="connsiteY27" fmla="*/ 164734 h 366339"/>
                      <a:gd name="connsiteX28" fmla="*/ 316032 w 373872"/>
                      <a:gd name="connsiteY28" fmla="*/ 90819 h 366339"/>
                      <a:gd name="connsiteX29" fmla="*/ 366428 w 373872"/>
                      <a:gd name="connsiteY29" fmla="*/ 53862 h 366339"/>
                      <a:gd name="connsiteX30" fmla="*/ 369787 w 373872"/>
                      <a:gd name="connsiteY30" fmla="*/ 105 h 366339"/>
                      <a:gd name="connsiteX31" fmla="*/ 329471 w 373872"/>
                      <a:gd name="connsiteY31" fmla="*/ 40422 h 366339"/>
                      <a:gd name="connsiteX32" fmla="*/ 295874 w 373872"/>
                      <a:gd name="connsiteY32" fmla="*/ 50502 h 366339"/>
                      <a:gd name="connsiteX33" fmla="*/ 282435 w 373872"/>
                      <a:gd name="connsiteY33" fmla="*/ 20264 h 366339"/>
                      <a:gd name="connsiteX34" fmla="*/ 225320 w 373872"/>
                      <a:gd name="connsiteY34" fmla="*/ 16904 h 3663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73872" h="366339">
                        <a:moveTo>
                          <a:pt x="225320" y="16904"/>
                        </a:moveTo>
                        <a:cubicBezTo>
                          <a:pt x="207962" y="20824"/>
                          <a:pt x="188363" y="30903"/>
                          <a:pt x="178284" y="43782"/>
                        </a:cubicBezTo>
                        <a:cubicBezTo>
                          <a:pt x="168205" y="56661"/>
                          <a:pt x="171004" y="80180"/>
                          <a:pt x="164845" y="94179"/>
                        </a:cubicBezTo>
                        <a:cubicBezTo>
                          <a:pt x="158686" y="108178"/>
                          <a:pt x="146926" y="115457"/>
                          <a:pt x="141327" y="127776"/>
                        </a:cubicBezTo>
                        <a:cubicBezTo>
                          <a:pt x="135728" y="140095"/>
                          <a:pt x="135727" y="159134"/>
                          <a:pt x="131248" y="168093"/>
                        </a:cubicBezTo>
                        <a:cubicBezTo>
                          <a:pt x="126769" y="177052"/>
                          <a:pt x="129009" y="187691"/>
                          <a:pt x="114450" y="181532"/>
                        </a:cubicBezTo>
                        <a:cubicBezTo>
                          <a:pt x="99891" y="175373"/>
                          <a:pt x="62934" y="142895"/>
                          <a:pt x="43896" y="131136"/>
                        </a:cubicBezTo>
                        <a:cubicBezTo>
                          <a:pt x="24858" y="119377"/>
                          <a:pt x="3020" y="106497"/>
                          <a:pt x="220" y="110977"/>
                        </a:cubicBezTo>
                        <a:cubicBezTo>
                          <a:pt x="-2580" y="115457"/>
                          <a:pt x="22058" y="145695"/>
                          <a:pt x="27097" y="158014"/>
                        </a:cubicBezTo>
                        <a:cubicBezTo>
                          <a:pt x="32136" y="170333"/>
                          <a:pt x="33817" y="172013"/>
                          <a:pt x="30457" y="184892"/>
                        </a:cubicBezTo>
                        <a:cubicBezTo>
                          <a:pt x="27097" y="197771"/>
                          <a:pt x="5259" y="230248"/>
                          <a:pt x="6939" y="235288"/>
                        </a:cubicBezTo>
                        <a:cubicBezTo>
                          <a:pt x="8619" y="240328"/>
                          <a:pt x="29337" y="221289"/>
                          <a:pt x="40536" y="215130"/>
                        </a:cubicBezTo>
                        <a:cubicBezTo>
                          <a:pt x="51735" y="208971"/>
                          <a:pt x="61814" y="198331"/>
                          <a:pt x="74133" y="198331"/>
                        </a:cubicBezTo>
                        <a:cubicBezTo>
                          <a:pt x="86452" y="198331"/>
                          <a:pt x="115570" y="206171"/>
                          <a:pt x="114450" y="215130"/>
                        </a:cubicBezTo>
                        <a:cubicBezTo>
                          <a:pt x="113330" y="224089"/>
                          <a:pt x="75813" y="239208"/>
                          <a:pt x="67414" y="252087"/>
                        </a:cubicBezTo>
                        <a:cubicBezTo>
                          <a:pt x="59015" y="264966"/>
                          <a:pt x="70213" y="276165"/>
                          <a:pt x="64054" y="292404"/>
                        </a:cubicBezTo>
                        <a:cubicBezTo>
                          <a:pt x="57895" y="308643"/>
                          <a:pt x="28217" y="345600"/>
                          <a:pt x="30457" y="349520"/>
                        </a:cubicBezTo>
                        <a:cubicBezTo>
                          <a:pt x="32697" y="353440"/>
                          <a:pt x="67974" y="327682"/>
                          <a:pt x="77493" y="315923"/>
                        </a:cubicBezTo>
                        <a:cubicBezTo>
                          <a:pt x="87012" y="304164"/>
                          <a:pt x="77493" y="290164"/>
                          <a:pt x="87572" y="278965"/>
                        </a:cubicBezTo>
                        <a:cubicBezTo>
                          <a:pt x="97651" y="267766"/>
                          <a:pt x="124529" y="247607"/>
                          <a:pt x="137968" y="248727"/>
                        </a:cubicBezTo>
                        <a:cubicBezTo>
                          <a:pt x="151407" y="249847"/>
                          <a:pt x="164845" y="270566"/>
                          <a:pt x="168205" y="285685"/>
                        </a:cubicBezTo>
                        <a:cubicBezTo>
                          <a:pt x="171565" y="300804"/>
                          <a:pt x="160366" y="326002"/>
                          <a:pt x="158126" y="339441"/>
                        </a:cubicBezTo>
                        <a:cubicBezTo>
                          <a:pt x="155886" y="352880"/>
                          <a:pt x="151406" y="365759"/>
                          <a:pt x="154766" y="366319"/>
                        </a:cubicBezTo>
                        <a:cubicBezTo>
                          <a:pt x="158126" y="366879"/>
                          <a:pt x="169885" y="355680"/>
                          <a:pt x="178284" y="342801"/>
                        </a:cubicBezTo>
                        <a:cubicBezTo>
                          <a:pt x="186683" y="329922"/>
                          <a:pt x="196203" y="301924"/>
                          <a:pt x="205162" y="289045"/>
                        </a:cubicBezTo>
                        <a:cubicBezTo>
                          <a:pt x="214121" y="276166"/>
                          <a:pt x="215801" y="271686"/>
                          <a:pt x="232039" y="265526"/>
                        </a:cubicBezTo>
                        <a:cubicBezTo>
                          <a:pt x="248277" y="259366"/>
                          <a:pt x="284115" y="268886"/>
                          <a:pt x="302593" y="252087"/>
                        </a:cubicBezTo>
                        <a:cubicBezTo>
                          <a:pt x="321072" y="235288"/>
                          <a:pt x="340670" y="191612"/>
                          <a:pt x="342910" y="164734"/>
                        </a:cubicBezTo>
                        <a:cubicBezTo>
                          <a:pt x="345150" y="137856"/>
                          <a:pt x="312112" y="109298"/>
                          <a:pt x="316032" y="90819"/>
                        </a:cubicBezTo>
                        <a:cubicBezTo>
                          <a:pt x="319952" y="72340"/>
                          <a:pt x="357469" y="68981"/>
                          <a:pt x="366428" y="53862"/>
                        </a:cubicBezTo>
                        <a:cubicBezTo>
                          <a:pt x="375387" y="38743"/>
                          <a:pt x="375946" y="2345"/>
                          <a:pt x="369787" y="105"/>
                        </a:cubicBezTo>
                        <a:cubicBezTo>
                          <a:pt x="363628" y="-2135"/>
                          <a:pt x="341790" y="32023"/>
                          <a:pt x="329471" y="40422"/>
                        </a:cubicBezTo>
                        <a:cubicBezTo>
                          <a:pt x="317152" y="48821"/>
                          <a:pt x="303713" y="53862"/>
                          <a:pt x="295874" y="50502"/>
                        </a:cubicBezTo>
                        <a:cubicBezTo>
                          <a:pt x="288035" y="47142"/>
                          <a:pt x="288595" y="30903"/>
                          <a:pt x="282435" y="20264"/>
                        </a:cubicBezTo>
                        <a:cubicBezTo>
                          <a:pt x="276276" y="9625"/>
                          <a:pt x="242678" y="12984"/>
                          <a:pt x="225320" y="16904"/>
                        </a:cubicBezTo>
                        <a:close/>
                      </a:path>
                    </a:pathLst>
                  </a:custGeom>
                  <a:solidFill>
                    <a:srgbClr val="E46C0A"/>
                  </a:solidFill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46" name="Freeform 645">
                    <a:extLst>
                      <a:ext uri="{FF2B5EF4-FFF2-40B4-BE49-F238E27FC236}">
                        <a16:creationId xmlns:a16="http://schemas.microsoft.com/office/drawing/2014/main" xmlns="" id="{4BA42113-F755-ED46-BB69-4056AB5E825D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flipV="1">
                    <a:off x="4494976" y="2447597"/>
                    <a:ext cx="144000" cy="167727"/>
                  </a:xfrm>
                  <a:custGeom>
                    <a:avLst/>
                    <a:gdLst>
                      <a:gd name="connsiteX0" fmla="*/ 80944 w 160982"/>
                      <a:gd name="connsiteY0" fmla="*/ 65 h 187507"/>
                      <a:gd name="connsiteX1" fmla="*/ 17110 w 160982"/>
                      <a:gd name="connsiteY1" fmla="*/ 26943 h 187507"/>
                      <a:gd name="connsiteX2" fmla="*/ 311 w 160982"/>
                      <a:gd name="connsiteY2" fmla="*/ 87419 h 187507"/>
                      <a:gd name="connsiteX3" fmla="*/ 27189 w 160982"/>
                      <a:gd name="connsiteY3" fmla="*/ 157974 h 187507"/>
                      <a:gd name="connsiteX4" fmla="*/ 101102 w 160982"/>
                      <a:gd name="connsiteY4" fmla="*/ 184852 h 187507"/>
                      <a:gd name="connsiteX5" fmla="*/ 154858 w 160982"/>
                      <a:gd name="connsiteY5" fmla="*/ 97498 h 187507"/>
                      <a:gd name="connsiteX6" fmla="*/ 151498 w 160982"/>
                      <a:gd name="connsiteY6" fmla="*/ 33663 h 187507"/>
                      <a:gd name="connsiteX7" fmla="*/ 80944 w 160982"/>
                      <a:gd name="connsiteY7" fmla="*/ 65 h 1875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60982" h="187507">
                        <a:moveTo>
                          <a:pt x="80944" y="65"/>
                        </a:moveTo>
                        <a:cubicBezTo>
                          <a:pt x="58546" y="-1055"/>
                          <a:pt x="30549" y="12384"/>
                          <a:pt x="17110" y="26943"/>
                        </a:cubicBezTo>
                        <a:cubicBezTo>
                          <a:pt x="3671" y="41502"/>
                          <a:pt x="-1369" y="65581"/>
                          <a:pt x="311" y="87419"/>
                        </a:cubicBezTo>
                        <a:cubicBezTo>
                          <a:pt x="1991" y="109257"/>
                          <a:pt x="10391" y="141735"/>
                          <a:pt x="27189" y="157974"/>
                        </a:cubicBezTo>
                        <a:cubicBezTo>
                          <a:pt x="43987" y="174213"/>
                          <a:pt x="79824" y="194931"/>
                          <a:pt x="101102" y="184852"/>
                        </a:cubicBezTo>
                        <a:cubicBezTo>
                          <a:pt x="122380" y="174773"/>
                          <a:pt x="146459" y="122696"/>
                          <a:pt x="154858" y="97498"/>
                        </a:cubicBezTo>
                        <a:cubicBezTo>
                          <a:pt x="163257" y="72300"/>
                          <a:pt x="163817" y="49902"/>
                          <a:pt x="151498" y="33663"/>
                        </a:cubicBezTo>
                        <a:cubicBezTo>
                          <a:pt x="139179" y="17424"/>
                          <a:pt x="103342" y="1185"/>
                          <a:pt x="80944" y="6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6">
                          <a:lumMod val="20000"/>
                          <a:lumOff val="8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647" name="TextBox 646">
                  <a:extLst>
                    <a:ext uri="{FF2B5EF4-FFF2-40B4-BE49-F238E27FC236}">
                      <a16:creationId xmlns:a16="http://schemas.microsoft.com/office/drawing/2014/main" xmlns="" id="{F01F1419-F791-B141-8B6F-D75C9189A913}"/>
                    </a:ext>
                  </a:extLst>
                </p:cNvPr>
                <p:cNvSpPr txBox="1"/>
                <p:nvPr/>
              </p:nvSpPr>
              <p:spPr>
                <a:xfrm>
                  <a:off x="3351160" y="2274592"/>
                  <a:ext cx="1172003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dirty="0" err="1">
                      <a:latin typeface="Arial"/>
                      <a:cs typeface="Arial"/>
                    </a:rPr>
                    <a:t>macrometastasis</a:t>
                  </a:r>
                  <a:endParaRPr lang="en-US" sz="1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648" name="Freeform 647">
                  <a:extLst>
                    <a:ext uri="{FF2B5EF4-FFF2-40B4-BE49-F238E27FC236}">
                      <a16:creationId xmlns:a16="http://schemas.microsoft.com/office/drawing/2014/main" xmlns="" id="{1DAFADBE-BC63-404E-9739-2D7EC6B57FB7}"/>
                    </a:ext>
                  </a:extLst>
                </p:cNvPr>
                <p:cNvSpPr/>
                <p:nvPr/>
              </p:nvSpPr>
              <p:spPr>
                <a:xfrm rot="19652961" flipH="1">
                  <a:off x="5427410" y="2794369"/>
                  <a:ext cx="66574" cy="65944"/>
                </a:xfrm>
                <a:custGeom>
                  <a:avLst/>
                  <a:gdLst>
                    <a:gd name="connsiteX0" fmla="*/ 117621 w 416931"/>
                    <a:gd name="connsiteY0" fmla="*/ 6855 h 450999"/>
                    <a:gd name="connsiteX1" fmla="*/ 8134 w 416931"/>
                    <a:gd name="connsiteY1" fmla="*/ 116335 h 450999"/>
                    <a:gd name="connsiteX2" fmla="*/ 22732 w 416931"/>
                    <a:gd name="connsiteY2" fmla="*/ 225815 h 450999"/>
                    <a:gd name="connsiteX3" fmla="*/ 139519 w 416931"/>
                    <a:gd name="connsiteY3" fmla="*/ 349892 h 450999"/>
                    <a:gd name="connsiteX4" fmla="*/ 285501 w 416931"/>
                    <a:gd name="connsiteY4" fmla="*/ 444775 h 450999"/>
                    <a:gd name="connsiteX5" fmla="*/ 373091 w 416931"/>
                    <a:gd name="connsiteY5" fmla="*/ 430178 h 450999"/>
                    <a:gd name="connsiteX6" fmla="*/ 416886 w 416931"/>
                    <a:gd name="connsiteY6" fmla="*/ 335295 h 450999"/>
                    <a:gd name="connsiteX7" fmla="*/ 365792 w 416931"/>
                    <a:gd name="connsiteY7" fmla="*/ 247711 h 450999"/>
                    <a:gd name="connsiteX8" fmla="*/ 380390 w 416931"/>
                    <a:gd name="connsiteY8" fmla="*/ 101738 h 450999"/>
                    <a:gd name="connsiteX9" fmla="*/ 307399 w 416931"/>
                    <a:gd name="connsiteY9" fmla="*/ 43349 h 450999"/>
                    <a:gd name="connsiteX10" fmla="*/ 234407 w 416931"/>
                    <a:gd name="connsiteY10" fmla="*/ 14154 h 450999"/>
                    <a:gd name="connsiteX11" fmla="*/ 117621 w 416931"/>
                    <a:gd name="connsiteY11" fmla="*/ 6855 h 4509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16931" h="450999">
                      <a:moveTo>
                        <a:pt x="117621" y="6855"/>
                      </a:moveTo>
                      <a:cubicBezTo>
                        <a:pt x="79909" y="23885"/>
                        <a:pt x="23949" y="79842"/>
                        <a:pt x="8134" y="116335"/>
                      </a:cubicBezTo>
                      <a:cubicBezTo>
                        <a:pt x="-7681" y="152828"/>
                        <a:pt x="834" y="186889"/>
                        <a:pt x="22732" y="225815"/>
                      </a:cubicBezTo>
                      <a:cubicBezTo>
                        <a:pt x="44629" y="264741"/>
                        <a:pt x="95724" y="313399"/>
                        <a:pt x="139519" y="349892"/>
                      </a:cubicBezTo>
                      <a:cubicBezTo>
                        <a:pt x="183314" y="386385"/>
                        <a:pt x="246572" y="431394"/>
                        <a:pt x="285501" y="444775"/>
                      </a:cubicBezTo>
                      <a:cubicBezTo>
                        <a:pt x="324430" y="458156"/>
                        <a:pt x="351194" y="448425"/>
                        <a:pt x="373091" y="430178"/>
                      </a:cubicBezTo>
                      <a:cubicBezTo>
                        <a:pt x="394988" y="411931"/>
                        <a:pt x="418102" y="365706"/>
                        <a:pt x="416886" y="335295"/>
                      </a:cubicBezTo>
                      <a:cubicBezTo>
                        <a:pt x="415670" y="304884"/>
                        <a:pt x="371875" y="286637"/>
                        <a:pt x="365792" y="247711"/>
                      </a:cubicBezTo>
                      <a:cubicBezTo>
                        <a:pt x="359709" y="208785"/>
                        <a:pt x="390122" y="135798"/>
                        <a:pt x="380390" y="101738"/>
                      </a:cubicBezTo>
                      <a:cubicBezTo>
                        <a:pt x="370658" y="67678"/>
                        <a:pt x="331729" y="57946"/>
                        <a:pt x="307399" y="43349"/>
                      </a:cubicBezTo>
                      <a:cubicBezTo>
                        <a:pt x="283069" y="28752"/>
                        <a:pt x="262387" y="19020"/>
                        <a:pt x="234407" y="14154"/>
                      </a:cubicBezTo>
                      <a:cubicBezTo>
                        <a:pt x="206427" y="9288"/>
                        <a:pt x="155333" y="-10175"/>
                        <a:pt x="117621" y="685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2">
                        <a:lumMod val="40000"/>
                        <a:lumOff val="60000"/>
                      </a:schemeClr>
                    </a:gs>
                    <a:gs pos="99000">
                      <a:srgbClr val="3366FF"/>
                    </a:gs>
                    <a:gs pos="36000">
                      <a:schemeClr val="tx2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3175"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9" name="Freeform 648">
                  <a:extLst>
                    <a:ext uri="{FF2B5EF4-FFF2-40B4-BE49-F238E27FC236}">
                      <a16:creationId xmlns:a16="http://schemas.microsoft.com/office/drawing/2014/main" xmlns="" id="{57B3712D-8B16-4748-A613-C7CEDA1B1187}"/>
                    </a:ext>
                  </a:extLst>
                </p:cNvPr>
                <p:cNvSpPr/>
                <p:nvPr/>
              </p:nvSpPr>
              <p:spPr>
                <a:xfrm rot="15761358" flipH="1">
                  <a:off x="5505435" y="2331262"/>
                  <a:ext cx="66574" cy="65944"/>
                </a:xfrm>
                <a:custGeom>
                  <a:avLst/>
                  <a:gdLst>
                    <a:gd name="connsiteX0" fmla="*/ 117621 w 416931"/>
                    <a:gd name="connsiteY0" fmla="*/ 6855 h 450999"/>
                    <a:gd name="connsiteX1" fmla="*/ 8134 w 416931"/>
                    <a:gd name="connsiteY1" fmla="*/ 116335 h 450999"/>
                    <a:gd name="connsiteX2" fmla="*/ 22732 w 416931"/>
                    <a:gd name="connsiteY2" fmla="*/ 225815 h 450999"/>
                    <a:gd name="connsiteX3" fmla="*/ 139519 w 416931"/>
                    <a:gd name="connsiteY3" fmla="*/ 349892 h 450999"/>
                    <a:gd name="connsiteX4" fmla="*/ 285501 w 416931"/>
                    <a:gd name="connsiteY4" fmla="*/ 444775 h 450999"/>
                    <a:gd name="connsiteX5" fmla="*/ 373091 w 416931"/>
                    <a:gd name="connsiteY5" fmla="*/ 430178 h 450999"/>
                    <a:gd name="connsiteX6" fmla="*/ 416886 w 416931"/>
                    <a:gd name="connsiteY6" fmla="*/ 335295 h 450999"/>
                    <a:gd name="connsiteX7" fmla="*/ 365792 w 416931"/>
                    <a:gd name="connsiteY7" fmla="*/ 247711 h 450999"/>
                    <a:gd name="connsiteX8" fmla="*/ 380390 w 416931"/>
                    <a:gd name="connsiteY8" fmla="*/ 101738 h 450999"/>
                    <a:gd name="connsiteX9" fmla="*/ 307399 w 416931"/>
                    <a:gd name="connsiteY9" fmla="*/ 43349 h 450999"/>
                    <a:gd name="connsiteX10" fmla="*/ 234407 w 416931"/>
                    <a:gd name="connsiteY10" fmla="*/ 14154 h 450999"/>
                    <a:gd name="connsiteX11" fmla="*/ 117621 w 416931"/>
                    <a:gd name="connsiteY11" fmla="*/ 6855 h 4509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16931" h="450999">
                      <a:moveTo>
                        <a:pt x="117621" y="6855"/>
                      </a:moveTo>
                      <a:cubicBezTo>
                        <a:pt x="79909" y="23885"/>
                        <a:pt x="23949" y="79842"/>
                        <a:pt x="8134" y="116335"/>
                      </a:cubicBezTo>
                      <a:cubicBezTo>
                        <a:pt x="-7681" y="152828"/>
                        <a:pt x="834" y="186889"/>
                        <a:pt x="22732" y="225815"/>
                      </a:cubicBezTo>
                      <a:cubicBezTo>
                        <a:pt x="44629" y="264741"/>
                        <a:pt x="95724" y="313399"/>
                        <a:pt x="139519" y="349892"/>
                      </a:cubicBezTo>
                      <a:cubicBezTo>
                        <a:pt x="183314" y="386385"/>
                        <a:pt x="246572" y="431394"/>
                        <a:pt x="285501" y="444775"/>
                      </a:cubicBezTo>
                      <a:cubicBezTo>
                        <a:pt x="324430" y="458156"/>
                        <a:pt x="351194" y="448425"/>
                        <a:pt x="373091" y="430178"/>
                      </a:cubicBezTo>
                      <a:cubicBezTo>
                        <a:pt x="394988" y="411931"/>
                        <a:pt x="418102" y="365706"/>
                        <a:pt x="416886" y="335295"/>
                      </a:cubicBezTo>
                      <a:cubicBezTo>
                        <a:pt x="415670" y="304884"/>
                        <a:pt x="371875" y="286637"/>
                        <a:pt x="365792" y="247711"/>
                      </a:cubicBezTo>
                      <a:cubicBezTo>
                        <a:pt x="359709" y="208785"/>
                        <a:pt x="390122" y="135798"/>
                        <a:pt x="380390" y="101738"/>
                      </a:cubicBezTo>
                      <a:cubicBezTo>
                        <a:pt x="370658" y="67678"/>
                        <a:pt x="331729" y="57946"/>
                        <a:pt x="307399" y="43349"/>
                      </a:cubicBezTo>
                      <a:cubicBezTo>
                        <a:pt x="283069" y="28752"/>
                        <a:pt x="262387" y="19020"/>
                        <a:pt x="234407" y="14154"/>
                      </a:cubicBezTo>
                      <a:cubicBezTo>
                        <a:pt x="206427" y="9288"/>
                        <a:pt x="155333" y="-10175"/>
                        <a:pt x="117621" y="685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2">
                        <a:lumMod val="40000"/>
                        <a:lumOff val="60000"/>
                      </a:schemeClr>
                    </a:gs>
                    <a:gs pos="99000">
                      <a:srgbClr val="3366FF"/>
                    </a:gs>
                    <a:gs pos="36000">
                      <a:schemeClr val="tx2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3175"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650" name="Group 649">
                  <a:extLst>
                    <a:ext uri="{FF2B5EF4-FFF2-40B4-BE49-F238E27FC236}">
                      <a16:creationId xmlns:a16="http://schemas.microsoft.com/office/drawing/2014/main" xmlns="" id="{4C224E9E-8DD2-5546-9FE3-8F7CB49EB28C}"/>
                    </a:ext>
                  </a:extLst>
                </p:cNvPr>
                <p:cNvGrpSpPr/>
                <p:nvPr/>
              </p:nvGrpSpPr>
              <p:grpSpPr>
                <a:xfrm rot="13704813">
                  <a:off x="5417631" y="2198030"/>
                  <a:ext cx="227324" cy="128174"/>
                  <a:chOff x="4697594" y="3232341"/>
                  <a:chExt cx="431629" cy="243369"/>
                </a:xfrm>
              </p:grpSpPr>
              <p:sp>
                <p:nvSpPr>
                  <p:cNvPr id="651" name="Freeform 650">
                    <a:extLst>
                      <a:ext uri="{FF2B5EF4-FFF2-40B4-BE49-F238E27FC236}">
                        <a16:creationId xmlns:a16="http://schemas.microsoft.com/office/drawing/2014/main" xmlns="" id="{5AE01716-18A1-E147-A284-AE174A22D521}"/>
                      </a:ext>
                    </a:extLst>
                  </p:cNvPr>
                  <p:cNvSpPr/>
                  <p:nvPr/>
                </p:nvSpPr>
                <p:spPr>
                  <a:xfrm>
                    <a:off x="4697594" y="3232341"/>
                    <a:ext cx="431629" cy="243369"/>
                  </a:xfrm>
                  <a:custGeom>
                    <a:avLst/>
                    <a:gdLst>
                      <a:gd name="connsiteX0" fmla="*/ 33750 w 431629"/>
                      <a:gd name="connsiteY0" fmla="*/ 191572 h 243369"/>
                      <a:gd name="connsiteX1" fmla="*/ 57268 w 431629"/>
                      <a:gd name="connsiteY1" fmla="*/ 241968 h 243369"/>
                      <a:gd name="connsiteX2" fmla="*/ 131181 w 431629"/>
                      <a:gd name="connsiteY2" fmla="*/ 225169 h 243369"/>
                      <a:gd name="connsiteX3" fmla="*/ 184936 w 431629"/>
                      <a:gd name="connsiteY3" fmla="*/ 181492 h 243369"/>
                      <a:gd name="connsiteX4" fmla="*/ 238692 w 431629"/>
                      <a:gd name="connsiteY4" fmla="*/ 181492 h 243369"/>
                      <a:gd name="connsiteX5" fmla="*/ 292447 w 431629"/>
                      <a:gd name="connsiteY5" fmla="*/ 181492 h 243369"/>
                      <a:gd name="connsiteX6" fmla="*/ 332763 w 431629"/>
                      <a:gd name="connsiteY6" fmla="*/ 164694 h 243369"/>
                      <a:gd name="connsiteX7" fmla="*/ 383159 w 431629"/>
                      <a:gd name="connsiteY7" fmla="*/ 168053 h 243369"/>
                      <a:gd name="connsiteX8" fmla="*/ 423475 w 431629"/>
                      <a:gd name="connsiteY8" fmla="*/ 164694 h 243369"/>
                      <a:gd name="connsiteX9" fmla="*/ 426835 w 431629"/>
                      <a:gd name="connsiteY9" fmla="*/ 131096 h 243369"/>
                      <a:gd name="connsiteX10" fmla="*/ 369720 w 431629"/>
                      <a:gd name="connsiteY10" fmla="*/ 131096 h 243369"/>
                      <a:gd name="connsiteX11" fmla="*/ 336123 w 431629"/>
                      <a:gd name="connsiteY11" fmla="*/ 117657 h 243369"/>
                      <a:gd name="connsiteX12" fmla="*/ 265569 w 431629"/>
                      <a:gd name="connsiteY12" fmla="*/ 110937 h 243369"/>
                      <a:gd name="connsiteX13" fmla="*/ 242051 w 431629"/>
                      <a:gd name="connsiteY13" fmla="*/ 70620 h 243369"/>
                      <a:gd name="connsiteX14" fmla="*/ 225253 w 431629"/>
                      <a:gd name="connsiteY14" fmla="*/ 47102 h 243369"/>
                      <a:gd name="connsiteX15" fmla="*/ 258850 w 431629"/>
                      <a:gd name="connsiteY15" fmla="*/ 20224 h 243369"/>
                      <a:gd name="connsiteX16" fmla="*/ 252130 w 431629"/>
                      <a:gd name="connsiteY16" fmla="*/ 65 h 243369"/>
                      <a:gd name="connsiteX17" fmla="*/ 205095 w 431629"/>
                      <a:gd name="connsiteY17" fmla="*/ 26944 h 243369"/>
                      <a:gd name="connsiteX18" fmla="*/ 151339 w 431629"/>
                      <a:gd name="connsiteY18" fmla="*/ 37023 h 243369"/>
                      <a:gd name="connsiteX19" fmla="*/ 121102 w 431629"/>
                      <a:gd name="connsiteY19" fmla="*/ 60541 h 243369"/>
                      <a:gd name="connsiteX20" fmla="*/ 97584 w 431629"/>
                      <a:gd name="connsiteY20" fmla="*/ 60541 h 243369"/>
                      <a:gd name="connsiteX21" fmla="*/ 37109 w 431629"/>
                      <a:gd name="connsiteY21" fmla="*/ 43742 h 243369"/>
                      <a:gd name="connsiteX22" fmla="*/ 152 w 431629"/>
                      <a:gd name="connsiteY22" fmla="*/ 40383 h 243369"/>
                      <a:gd name="connsiteX23" fmla="*/ 50548 w 431629"/>
                      <a:gd name="connsiteY23" fmla="*/ 73980 h 243369"/>
                      <a:gd name="connsiteX24" fmla="*/ 60627 w 431629"/>
                      <a:gd name="connsiteY24" fmla="*/ 90779 h 243369"/>
                      <a:gd name="connsiteX25" fmla="*/ 30390 w 431629"/>
                      <a:gd name="connsiteY25" fmla="*/ 110937 h 243369"/>
                      <a:gd name="connsiteX26" fmla="*/ 16951 w 431629"/>
                      <a:gd name="connsiteY26" fmla="*/ 137816 h 243369"/>
                      <a:gd name="connsiteX27" fmla="*/ 33750 w 431629"/>
                      <a:gd name="connsiteY27" fmla="*/ 191572 h 243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431629" h="243369">
                        <a:moveTo>
                          <a:pt x="33750" y="191572"/>
                        </a:moveTo>
                        <a:cubicBezTo>
                          <a:pt x="40469" y="208930"/>
                          <a:pt x="41030" y="236369"/>
                          <a:pt x="57268" y="241968"/>
                        </a:cubicBezTo>
                        <a:cubicBezTo>
                          <a:pt x="73506" y="247567"/>
                          <a:pt x="109903" y="235248"/>
                          <a:pt x="131181" y="225169"/>
                        </a:cubicBezTo>
                        <a:cubicBezTo>
                          <a:pt x="152459" y="215090"/>
                          <a:pt x="167017" y="188772"/>
                          <a:pt x="184936" y="181492"/>
                        </a:cubicBezTo>
                        <a:cubicBezTo>
                          <a:pt x="202855" y="174212"/>
                          <a:pt x="238692" y="181492"/>
                          <a:pt x="238692" y="181492"/>
                        </a:cubicBezTo>
                        <a:cubicBezTo>
                          <a:pt x="256610" y="181492"/>
                          <a:pt x="276768" y="184292"/>
                          <a:pt x="292447" y="181492"/>
                        </a:cubicBezTo>
                        <a:cubicBezTo>
                          <a:pt x="308126" y="178692"/>
                          <a:pt x="317644" y="166934"/>
                          <a:pt x="332763" y="164694"/>
                        </a:cubicBezTo>
                        <a:cubicBezTo>
                          <a:pt x="347882" y="162454"/>
                          <a:pt x="368040" y="168053"/>
                          <a:pt x="383159" y="168053"/>
                        </a:cubicBezTo>
                        <a:cubicBezTo>
                          <a:pt x="398278" y="168053"/>
                          <a:pt x="416196" y="170854"/>
                          <a:pt x="423475" y="164694"/>
                        </a:cubicBezTo>
                        <a:cubicBezTo>
                          <a:pt x="430754" y="158534"/>
                          <a:pt x="435794" y="136696"/>
                          <a:pt x="426835" y="131096"/>
                        </a:cubicBezTo>
                        <a:cubicBezTo>
                          <a:pt x="417876" y="125496"/>
                          <a:pt x="384839" y="133336"/>
                          <a:pt x="369720" y="131096"/>
                        </a:cubicBezTo>
                        <a:cubicBezTo>
                          <a:pt x="354601" y="128856"/>
                          <a:pt x="353481" y="121017"/>
                          <a:pt x="336123" y="117657"/>
                        </a:cubicBezTo>
                        <a:cubicBezTo>
                          <a:pt x="318765" y="114297"/>
                          <a:pt x="281248" y="118777"/>
                          <a:pt x="265569" y="110937"/>
                        </a:cubicBezTo>
                        <a:cubicBezTo>
                          <a:pt x="249890" y="103097"/>
                          <a:pt x="248770" y="81259"/>
                          <a:pt x="242051" y="70620"/>
                        </a:cubicBezTo>
                        <a:cubicBezTo>
                          <a:pt x="235332" y="59981"/>
                          <a:pt x="222453" y="55501"/>
                          <a:pt x="225253" y="47102"/>
                        </a:cubicBezTo>
                        <a:cubicBezTo>
                          <a:pt x="228053" y="38703"/>
                          <a:pt x="254371" y="28063"/>
                          <a:pt x="258850" y="20224"/>
                        </a:cubicBezTo>
                        <a:cubicBezTo>
                          <a:pt x="263329" y="12385"/>
                          <a:pt x="261089" y="-1055"/>
                          <a:pt x="252130" y="65"/>
                        </a:cubicBezTo>
                        <a:cubicBezTo>
                          <a:pt x="243171" y="1185"/>
                          <a:pt x="221894" y="20784"/>
                          <a:pt x="205095" y="26944"/>
                        </a:cubicBezTo>
                        <a:cubicBezTo>
                          <a:pt x="188297" y="33104"/>
                          <a:pt x="165338" y="31424"/>
                          <a:pt x="151339" y="37023"/>
                        </a:cubicBezTo>
                        <a:cubicBezTo>
                          <a:pt x="137340" y="42622"/>
                          <a:pt x="130061" y="56621"/>
                          <a:pt x="121102" y="60541"/>
                        </a:cubicBezTo>
                        <a:cubicBezTo>
                          <a:pt x="112143" y="64461"/>
                          <a:pt x="111583" y="63341"/>
                          <a:pt x="97584" y="60541"/>
                        </a:cubicBezTo>
                        <a:cubicBezTo>
                          <a:pt x="83585" y="57741"/>
                          <a:pt x="53348" y="47102"/>
                          <a:pt x="37109" y="43742"/>
                        </a:cubicBezTo>
                        <a:cubicBezTo>
                          <a:pt x="20870" y="40382"/>
                          <a:pt x="-2088" y="35343"/>
                          <a:pt x="152" y="40383"/>
                        </a:cubicBezTo>
                        <a:cubicBezTo>
                          <a:pt x="2392" y="45423"/>
                          <a:pt x="40469" y="65581"/>
                          <a:pt x="50548" y="73980"/>
                        </a:cubicBezTo>
                        <a:cubicBezTo>
                          <a:pt x="60627" y="82379"/>
                          <a:pt x="63987" y="84619"/>
                          <a:pt x="60627" y="90779"/>
                        </a:cubicBezTo>
                        <a:cubicBezTo>
                          <a:pt x="57267" y="96938"/>
                          <a:pt x="37669" y="103098"/>
                          <a:pt x="30390" y="110937"/>
                        </a:cubicBezTo>
                        <a:cubicBezTo>
                          <a:pt x="23111" y="118776"/>
                          <a:pt x="16391" y="124937"/>
                          <a:pt x="16951" y="137816"/>
                        </a:cubicBezTo>
                        <a:cubicBezTo>
                          <a:pt x="17511" y="150695"/>
                          <a:pt x="27031" y="174214"/>
                          <a:pt x="33750" y="191572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75000"/>
                    </a:schemeClr>
                  </a:solidFill>
                  <a:ln w="4445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52" name="Freeform 651">
                    <a:extLst>
                      <a:ext uri="{FF2B5EF4-FFF2-40B4-BE49-F238E27FC236}">
                        <a16:creationId xmlns:a16="http://schemas.microsoft.com/office/drawing/2014/main" xmlns="" id="{AF7F6E95-23DF-0141-89B0-15F4CB4C38D6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3322556" flipV="1">
                    <a:off x="4770663" y="3286910"/>
                    <a:ext cx="107066" cy="167727"/>
                  </a:xfrm>
                  <a:custGeom>
                    <a:avLst/>
                    <a:gdLst>
                      <a:gd name="connsiteX0" fmla="*/ 80944 w 160982"/>
                      <a:gd name="connsiteY0" fmla="*/ 65 h 187507"/>
                      <a:gd name="connsiteX1" fmla="*/ 17110 w 160982"/>
                      <a:gd name="connsiteY1" fmla="*/ 26943 h 187507"/>
                      <a:gd name="connsiteX2" fmla="*/ 311 w 160982"/>
                      <a:gd name="connsiteY2" fmla="*/ 87419 h 187507"/>
                      <a:gd name="connsiteX3" fmla="*/ 27189 w 160982"/>
                      <a:gd name="connsiteY3" fmla="*/ 157974 h 187507"/>
                      <a:gd name="connsiteX4" fmla="*/ 101102 w 160982"/>
                      <a:gd name="connsiteY4" fmla="*/ 184852 h 187507"/>
                      <a:gd name="connsiteX5" fmla="*/ 154858 w 160982"/>
                      <a:gd name="connsiteY5" fmla="*/ 97498 h 187507"/>
                      <a:gd name="connsiteX6" fmla="*/ 151498 w 160982"/>
                      <a:gd name="connsiteY6" fmla="*/ 33663 h 187507"/>
                      <a:gd name="connsiteX7" fmla="*/ 80944 w 160982"/>
                      <a:gd name="connsiteY7" fmla="*/ 65 h 1875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60982" h="187507">
                        <a:moveTo>
                          <a:pt x="80944" y="65"/>
                        </a:moveTo>
                        <a:cubicBezTo>
                          <a:pt x="58546" y="-1055"/>
                          <a:pt x="30549" y="12384"/>
                          <a:pt x="17110" y="26943"/>
                        </a:cubicBezTo>
                        <a:cubicBezTo>
                          <a:pt x="3671" y="41502"/>
                          <a:pt x="-1369" y="65581"/>
                          <a:pt x="311" y="87419"/>
                        </a:cubicBezTo>
                        <a:cubicBezTo>
                          <a:pt x="1991" y="109257"/>
                          <a:pt x="10391" y="141735"/>
                          <a:pt x="27189" y="157974"/>
                        </a:cubicBezTo>
                        <a:cubicBezTo>
                          <a:pt x="43987" y="174213"/>
                          <a:pt x="79824" y="194931"/>
                          <a:pt x="101102" y="184852"/>
                        </a:cubicBezTo>
                        <a:cubicBezTo>
                          <a:pt x="122380" y="174773"/>
                          <a:pt x="146459" y="122696"/>
                          <a:pt x="154858" y="97498"/>
                        </a:cubicBezTo>
                        <a:cubicBezTo>
                          <a:pt x="163257" y="72300"/>
                          <a:pt x="163817" y="49902"/>
                          <a:pt x="151498" y="33663"/>
                        </a:cubicBezTo>
                        <a:cubicBezTo>
                          <a:pt x="139179" y="17424"/>
                          <a:pt x="103342" y="1185"/>
                          <a:pt x="80944" y="6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6">
                          <a:lumMod val="20000"/>
                          <a:lumOff val="80000"/>
                        </a:schemeClr>
                      </a:gs>
                      <a:gs pos="100000">
                        <a:schemeClr val="accent6">
                          <a:lumMod val="75000"/>
                        </a:schemeClr>
                      </a:gs>
                      <a:gs pos="50000">
                        <a:schemeClr val="accent6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653" name="Freeform 652">
                  <a:extLst>
                    <a:ext uri="{FF2B5EF4-FFF2-40B4-BE49-F238E27FC236}">
                      <a16:creationId xmlns:a16="http://schemas.microsoft.com/office/drawing/2014/main" xmlns="" id="{CFE2A937-3DC1-D64C-A248-3B5310EA54C9}"/>
                    </a:ext>
                  </a:extLst>
                </p:cNvPr>
                <p:cNvSpPr/>
                <p:nvPr/>
              </p:nvSpPr>
              <p:spPr>
                <a:xfrm rot="7582946">
                  <a:off x="6158791" y="3036781"/>
                  <a:ext cx="66574" cy="65944"/>
                </a:xfrm>
                <a:custGeom>
                  <a:avLst/>
                  <a:gdLst>
                    <a:gd name="connsiteX0" fmla="*/ 117621 w 416931"/>
                    <a:gd name="connsiteY0" fmla="*/ 6855 h 450999"/>
                    <a:gd name="connsiteX1" fmla="*/ 8134 w 416931"/>
                    <a:gd name="connsiteY1" fmla="*/ 116335 h 450999"/>
                    <a:gd name="connsiteX2" fmla="*/ 22732 w 416931"/>
                    <a:gd name="connsiteY2" fmla="*/ 225815 h 450999"/>
                    <a:gd name="connsiteX3" fmla="*/ 139519 w 416931"/>
                    <a:gd name="connsiteY3" fmla="*/ 349892 h 450999"/>
                    <a:gd name="connsiteX4" fmla="*/ 285501 w 416931"/>
                    <a:gd name="connsiteY4" fmla="*/ 444775 h 450999"/>
                    <a:gd name="connsiteX5" fmla="*/ 373091 w 416931"/>
                    <a:gd name="connsiteY5" fmla="*/ 430178 h 450999"/>
                    <a:gd name="connsiteX6" fmla="*/ 416886 w 416931"/>
                    <a:gd name="connsiteY6" fmla="*/ 335295 h 450999"/>
                    <a:gd name="connsiteX7" fmla="*/ 365792 w 416931"/>
                    <a:gd name="connsiteY7" fmla="*/ 247711 h 450999"/>
                    <a:gd name="connsiteX8" fmla="*/ 380390 w 416931"/>
                    <a:gd name="connsiteY8" fmla="*/ 101738 h 450999"/>
                    <a:gd name="connsiteX9" fmla="*/ 307399 w 416931"/>
                    <a:gd name="connsiteY9" fmla="*/ 43349 h 450999"/>
                    <a:gd name="connsiteX10" fmla="*/ 234407 w 416931"/>
                    <a:gd name="connsiteY10" fmla="*/ 14154 h 450999"/>
                    <a:gd name="connsiteX11" fmla="*/ 117621 w 416931"/>
                    <a:gd name="connsiteY11" fmla="*/ 6855 h 4509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16931" h="450999">
                      <a:moveTo>
                        <a:pt x="117621" y="6855"/>
                      </a:moveTo>
                      <a:cubicBezTo>
                        <a:pt x="79909" y="23885"/>
                        <a:pt x="23949" y="79842"/>
                        <a:pt x="8134" y="116335"/>
                      </a:cubicBezTo>
                      <a:cubicBezTo>
                        <a:pt x="-7681" y="152828"/>
                        <a:pt x="834" y="186889"/>
                        <a:pt x="22732" y="225815"/>
                      </a:cubicBezTo>
                      <a:cubicBezTo>
                        <a:pt x="44629" y="264741"/>
                        <a:pt x="95724" y="313399"/>
                        <a:pt x="139519" y="349892"/>
                      </a:cubicBezTo>
                      <a:cubicBezTo>
                        <a:pt x="183314" y="386385"/>
                        <a:pt x="246572" y="431394"/>
                        <a:pt x="285501" y="444775"/>
                      </a:cubicBezTo>
                      <a:cubicBezTo>
                        <a:pt x="324430" y="458156"/>
                        <a:pt x="351194" y="448425"/>
                        <a:pt x="373091" y="430178"/>
                      </a:cubicBezTo>
                      <a:cubicBezTo>
                        <a:pt x="394988" y="411931"/>
                        <a:pt x="418102" y="365706"/>
                        <a:pt x="416886" y="335295"/>
                      </a:cubicBezTo>
                      <a:cubicBezTo>
                        <a:pt x="415670" y="304884"/>
                        <a:pt x="371875" y="286637"/>
                        <a:pt x="365792" y="247711"/>
                      </a:cubicBezTo>
                      <a:cubicBezTo>
                        <a:pt x="359709" y="208785"/>
                        <a:pt x="390122" y="135798"/>
                        <a:pt x="380390" y="101738"/>
                      </a:cubicBezTo>
                      <a:cubicBezTo>
                        <a:pt x="370658" y="67678"/>
                        <a:pt x="331729" y="57946"/>
                        <a:pt x="307399" y="43349"/>
                      </a:cubicBezTo>
                      <a:cubicBezTo>
                        <a:pt x="283069" y="28752"/>
                        <a:pt x="262387" y="19020"/>
                        <a:pt x="234407" y="14154"/>
                      </a:cubicBezTo>
                      <a:cubicBezTo>
                        <a:pt x="206427" y="9288"/>
                        <a:pt x="155333" y="-10175"/>
                        <a:pt x="117621" y="685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2">
                        <a:lumMod val="40000"/>
                        <a:lumOff val="60000"/>
                      </a:schemeClr>
                    </a:gs>
                    <a:gs pos="99000">
                      <a:srgbClr val="3366FF"/>
                    </a:gs>
                    <a:gs pos="36000">
                      <a:schemeClr val="tx2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3175"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4" name="Freeform 653">
                  <a:extLst>
                    <a:ext uri="{FF2B5EF4-FFF2-40B4-BE49-F238E27FC236}">
                      <a16:creationId xmlns:a16="http://schemas.microsoft.com/office/drawing/2014/main" xmlns="" id="{D089CF4D-A8AB-E741-8EF0-0CE3FA73D89B}"/>
                    </a:ext>
                  </a:extLst>
                </p:cNvPr>
                <p:cNvSpPr/>
                <p:nvPr/>
              </p:nvSpPr>
              <p:spPr>
                <a:xfrm rot="7582946">
                  <a:off x="5941160" y="1933767"/>
                  <a:ext cx="66574" cy="65944"/>
                </a:xfrm>
                <a:custGeom>
                  <a:avLst/>
                  <a:gdLst>
                    <a:gd name="connsiteX0" fmla="*/ 117621 w 416931"/>
                    <a:gd name="connsiteY0" fmla="*/ 6855 h 450999"/>
                    <a:gd name="connsiteX1" fmla="*/ 8134 w 416931"/>
                    <a:gd name="connsiteY1" fmla="*/ 116335 h 450999"/>
                    <a:gd name="connsiteX2" fmla="*/ 22732 w 416931"/>
                    <a:gd name="connsiteY2" fmla="*/ 225815 h 450999"/>
                    <a:gd name="connsiteX3" fmla="*/ 139519 w 416931"/>
                    <a:gd name="connsiteY3" fmla="*/ 349892 h 450999"/>
                    <a:gd name="connsiteX4" fmla="*/ 285501 w 416931"/>
                    <a:gd name="connsiteY4" fmla="*/ 444775 h 450999"/>
                    <a:gd name="connsiteX5" fmla="*/ 373091 w 416931"/>
                    <a:gd name="connsiteY5" fmla="*/ 430178 h 450999"/>
                    <a:gd name="connsiteX6" fmla="*/ 416886 w 416931"/>
                    <a:gd name="connsiteY6" fmla="*/ 335295 h 450999"/>
                    <a:gd name="connsiteX7" fmla="*/ 365792 w 416931"/>
                    <a:gd name="connsiteY7" fmla="*/ 247711 h 450999"/>
                    <a:gd name="connsiteX8" fmla="*/ 380390 w 416931"/>
                    <a:gd name="connsiteY8" fmla="*/ 101738 h 450999"/>
                    <a:gd name="connsiteX9" fmla="*/ 307399 w 416931"/>
                    <a:gd name="connsiteY9" fmla="*/ 43349 h 450999"/>
                    <a:gd name="connsiteX10" fmla="*/ 234407 w 416931"/>
                    <a:gd name="connsiteY10" fmla="*/ 14154 h 450999"/>
                    <a:gd name="connsiteX11" fmla="*/ 117621 w 416931"/>
                    <a:gd name="connsiteY11" fmla="*/ 6855 h 4509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16931" h="450999">
                      <a:moveTo>
                        <a:pt x="117621" y="6855"/>
                      </a:moveTo>
                      <a:cubicBezTo>
                        <a:pt x="79909" y="23885"/>
                        <a:pt x="23949" y="79842"/>
                        <a:pt x="8134" y="116335"/>
                      </a:cubicBezTo>
                      <a:cubicBezTo>
                        <a:pt x="-7681" y="152828"/>
                        <a:pt x="834" y="186889"/>
                        <a:pt x="22732" y="225815"/>
                      </a:cubicBezTo>
                      <a:cubicBezTo>
                        <a:pt x="44629" y="264741"/>
                        <a:pt x="95724" y="313399"/>
                        <a:pt x="139519" y="349892"/>
                      </a:cubicBezTo>
                      <a:cubicBezTo>
                        <a:pt x="183314" y="386385"/>
                        <a:pt x="246572" y="431394"/>
                        <a:pt x="285501" y="444775"/>
                      </a:cubicBezTo>
                      <a:cubicBezTo>
                        <a:pt x="324430" y="458156"/>
                        <a:pt x="351194" y="448425"/>
                        <a:pt x="373091" y="430178"/>
                      </a:cubicBezTo>
                      <a:cubicBezTo>
                        <a:pt x="394988" y="411931"/>
                        <a:pt x="418102" y="365706"/>
                        <a:pt x="416886" y="335295"/>
                      </a:cubicBezTo>
                      <a:cubicBezTo>
                        <a:pt x="415670" y="304884"/>
                        <a:pt x="371875" y="286637"/>
                        <a:pt x="365792" y="247711"/>
                      </a:cubicBezTo>
                      <a:cubicBezTo>
                        <a:pt x="359709" y="208785"/>
                        <a:pt x="390122" y="135798"/>
                        <a:pt x="380390" y="101738"/>
                      </a:cubicBezTo>
                      <a:cubicBezTo>
                        <a:pt x="370658" y="67678"/>
                        <a:pt x="331729" y="57946"/>
                        <a:pt x="307399" y="43349"/>
                      </a:cubicBezTo>
                      <a:cubicBezTo>
                        <a:pt x="283069" y="28752"/>
                        <a:pt x="262387" y="19020"/>
                        <a:pt x="234407" y="14154"/>
                      </a:cubicBezTo>
                      <a:cubicBezTo>
                        <a:pt x="206427" y="9288"/>
                        <a:pt x="155333" y="-10175"/>
                        <a:pt x="117621" y="685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2">
                        <a:lumMod val="40000"/>
                        <a:lumOff val="60000"/>
                      </a:schemeClr>
                    </a:gs>
                    <a:gs pos="99000">
                      <a:srgbClr val="3366FF"/>
                    </a:gs>
                    <a:gs pos="36000">
                      <a:schemeClr val="tx2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3175"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5" name="Freeform 654">
                  <a:extLst>
                    <a:ext uri="{FF2B5EF4-FFF2-40B4-BE49-F238E27FC236}">
                      <a16:creationId xmlns:a16="http://schemas.microsoft.com/office/drawing/2014/main" xmlns="" id="{233C0E42-AEE3-0F44-8E8F-877AA61639BB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3521902" flipV="1">
                  <a:off x="4863193" y="3087277"/>
                  <a:ext cx="56388" cy="88336"/>
                </a:xfrm>
                <a:custGeom>
                  <a:avLst/>
                  <a:gdLst>
                    <a:gd name="connsiteX0" fmla="*/ 80944 w 160982"/>
                    <a:gd name="connsiteY0" fmla="*/ 65 h 187507"/>
                    <a:gd name="connsiteX1" fmla="*/ 17110 w 160982"/>
                    <a:gd name="connsiteY1" fmla="*/ 26943 h 187507"/>
                    <a:gd name="connsiteX2" fmla="*/ 311 w 160982"/>
                    <a:gd name="connsiteY2" fmla="*/ 87419 h 187507"/>
                    <a:gd name="connsiteX3" fmla="*/ 27189 w 160982"/>
                    <a:gd name="connsiteY3" fmla="*/ 157974 h 187507"/>
                    <a:gd name="connsiteX4" fmla="*/ 101102 w 160982"/>
                    <a:gd name="connsiteY4" fmla="*/ 184852 h 187507"/>
                    <a:gd name="connsiteX5" fmla="*/ 154858 w 160982"/>
                    <a:gd name="connsiteY5" fmla="*/ 97498 h 187507"/>
                    <a:gd name="connsiteX6" fmla="*/ 151498 w 160982"/>
                    <a:gd name="connsiteY6" fmla="*/ 33663 h 187507"/>
                    <a:gd name="connsiteX7" fmla="*/ 80944 w 160982"/>
                    <a:gd name="connsiteY7" fmla="*/ 65 h 1875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0982" h="187507">
                      <a:moveTo>
                        <a:pt x="80944" y="65"/>
                      </a:moveTo>
                      <a:cubicBezTo>
                        <a:pt x="58546" y="-1055"/>
                        <a:pt x="30549" y="12384"/>
                        <a:pt x="17110" y="26943"/>
                      </a:cubicBezTo>
                      <a:cubicBezTo>
                        <a:pt x="3671" y="41502"/>
                        <a:pt x="-1369" y="65581"/>
                        <a:pt x="311" y="87419"/>
                      </a:cubicBezTo>
                      <a:cubicBezTo>
                        <a:pt x="1991" y="109257"/>
                        <a:pt x="10391" y="141735"/>
                        <a:pt x="27189" y="157974"/>
                      </a:cubicBezTo>
                      <a:cubicBezTo>
                        <a:pt x="43987" y="174213"/>
                        <a:pt x="79824" y="194931"/>
                        <a:pt x="101102" y="184852"/>
                      </a:cubicBezTo>
                      <a:cubicBezTo>
                        <a:pt x="122380" y="174773"/>
                        <a:pt x="146459" y="122696"/>
                        <a:pt x="154858" y="97498"/>
                      </a:cubicBezTo>
                      <a:cubicBezTo>
                        <a:pt x="163257" y="72300"/>
                        <a:pt x="163817" y="49902"/>
                        <a:pt x="151498" y="33663"/>
                      </a:cubicBezTo>
                      <a:cubicBezTo>
                        <a:pt x="139179" y="17424"/>
                        <a:pt x="103342" y="1185"/>
                        <a:pt x="80944" y="6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60000"/>
                        <a:lumOff val="40000"/>
                      </a:schemeClr>
                    </a:gs>
                    <a:gs pos="100000">
                      <a:schemeClr val="accent6">
                        <a:lumMod val="50000"/>
                      </a:schemeClr>
                    </a:gs>
                    <a:gs pos="50000">
                      <a:schemeClr val="accent6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6" name="Freeform 655">
                  <a:extLst>
                    <a:ext uri="{FF2B5EF4-FFF2-40B4-BE49-F238E27FC236}">
                      <a16:creationId xmlns:a16="http://schemas.microsoft.com/office/drawing/2014/main" xmlns="" id="{F189BAE4-ED8A-CC40-B8DE-6BE3DA00278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9302037" flipV="1">
                  <a:off x="4655894" y="2876028"/>
                  <a:ext cx="75840" cy="88336"/>
                </a:xfrm>
                <a:custGeom>
                  <a:avLst/>
                  <a:gdLst>
                    <a:gd name="connsiteX0" fmla="*/ 80944 w 160982"/>
                    <a:gd name="connsiteY0" fmla="*/ 65 h 187507"/>
                    <a:gd name="connsiteX1" fmla="*/ 17110 w 160982"/>
                    <a:gd name="connsiteY1" fmla="*/ 26943 h 187507"/>
                    <a:gd name="connsiteX2" fmla="*/ 311 w 160982"/>
                    <a:gd name="connsiteY2" fmla="*/ 87419 h 187507"/>
                    <a:gd name="connsiteX3" fmla="*/ 27189 w 160982"/>
                    <a:gd name="connsiteY3" fmla="*/ 157974 h 187507"/>
                    <a:gd name="connsiteX4" fmla="*/ 101102 w 160982"/>
                    <a:gd name="connsiteY4" fmla="*/ 184852 h 187507"/>
                    <a:gd name="connsiteX5" fmla="*/ 154858 w 160982"/>
                    <a:gd name="connsiteY5" fmla="*/ 97498 h 187507"/>
                    <a:gd name="connsiteX6" fmla="*/ 151498 w 160982"/>
                    <a:gd name="connsiteY6" fmla="*/ 33663 h 187507"/>
                    <a:gd name="connsiteX7" fmla="*/ 80944 w 160982"/>
                    <a:gd name="connsiteY7" fmla="*/ 65 h 1875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0982" h="187507">
                      <a:moveTo>
                        <a:pt x="80944" y="65"/>
                      </a:moveTo>
                      <a:cubicBezTo>
                        <a:pt x="58546" y="-1055"/>
                        <a:pt x="30549" y="12384"/>
                        <a:pt x="17110" y="26943"/>
                      </a:cubicBezTo>
                      <a:cubicBezTo>
                        <a:pt x="3671" y="41502"/>
                        <a:pt x="-1369" y="65581"/>
                        <a:pt x="311" y="87419"/>
                      </a:cubicBezTo>
                      <a:cubicBezTo>
                        <a:pt x="1991" y="109257"/>
                        <a:pt x="10391" y="141735"/>
                        <a:pt x="27189" y="157974"/>
                      </a:cubicBezTo>
                      <a:cubicBezTo>
                        <a:pt x="43987" y="174213"/>
                        <a:pt x="79824" y="194931"/>
                        <a:pt x="101102" y="184852"/>
                      </a:cubicBezTo>
                      <a:cubicBezTo>
                        <a:pt x="122380" y="174773"/>
                        <a:pt x="146459" y="122696"/>
                        <a:pt x="154858" y="97498"/>
                      </a:cubicBezTo>
                      <a:cubicBezTo>
                        <a:pt x="163257" y="72300"/>
                        <a:pt x="163817" y="49902"/>
                        <a:pt x="151498" y="33663"/>
                      </a:cubicBezTo>
                      <a:cubicBezTo>
                        <a:pt x="139179" y="17424"/>
                        <a:pt x="103342" y="1185"/>
                        <a:pt x="80944" y="6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60000"/>
                        <a:lumOff val="40000"/>
                      </a:schemeClr>
                    </a:gs>
                    <a:gs pos="100000">
                      <a:schemeClr val="accent6">
                        <a:lumMod val="50000"/>
                      </a:schemeClr>
                    </a:gs>
                    <a:gs pos="50000">
                      <a:schemeClr val="accent6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7" name="Freeform 656">
                  <a:extLst>
                    <a:ext uri="{FF2B5EF4-FFF2-40B4-BE49-F238E27FC236}">
                      <a16:creationId xmlns:a16="http://schemas.microsoft.com/office/drawing/2014/main" xmlns="" id="{E635A4EB-1FB3-7143-9610-A79B29C0F328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9302037" flipV="1">
                  <a:off x="5800750" y="2452026"/>
                  <a:ext cx="75840" cy="88336"/>
                </a:xfrm>
                <a:custGeom>
                  <a:avLst/>
                  <a:gdLst>
                    <a:gd name="connsiteX0" fmla="*/ 80944 w 160982"/>
                    <a:gd name="connsiteY0" fmla="*/ 65 h 187507"/>
                    <a:gd name="connsiteX1" fmla="*/ 17110 w 160982"/>
                    <a:gd name="connsiteY1" fmla="*/ 26943 h 187507"/>
                    <a:gd name="connsiteX2" fmla="*/ 311 w 160982"/>
                    <a:gd name="connsiteY2" fmla="*/ 87419 h 187507"/>
                    <a:gd name="connsiteX3" fmla="*/ 27189 w 160982"/>
                    <a:gd name="connsiteY3" fmla="*/ 157974 h 187507"/>
                    <a:gd name="connsiteX4" fmla="*/ 101102 w 160982"/>
                    <a:gd name="connsiteY4" fmla="*/ 184852 h 187507"/>
                    <a:gd name="connsiteX5" fmla="*/ 154858 w 160982"/>
                    <a:gd name="connsiteY5" fmla="*/ 97498 h 187507"/>
                    <a:gd name="connsiteX6" fmla="*/ 151498 w 160982"/>
                    <a:gd name="connsiteY6" fmla="*/ 33663 h 187507"/>
                    <a:gd name="connsiteX7" fmla="*/ 80944 w 160982"/>
                    <a:gd name="connsiteY7" fmla="*/ 65 h 1875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0982" h="187507">
                      <a:moveTo>
                        <a:pt x="80944" y="65"/>
                      </a:moveTo>
                      <a:cubicBezTo>
                        <a:pt x="58546" y="-1055"/>
                        <a:pt x="30549" y="12384"/>
                        <a:pt x="17110" y="26943"/>
                      </a:cubicBezTo>
                      <a:cubicBezTo>
                        <a:pt x="3671" y="41502"/>
                        <a:pt x="-1369" y="65581"/>
                        <a:pt x="311" y="87419"/>
                      </a:cubicBezTo>
                      <a:cubicBezTo>
                        <a:pt x="1991" y="109257"/>
                        <a:pt x="10391" y="141735"/>
                        <a:pt x="27189" y="157974"/>
                      </a:cubicBezTo>
                      <a:cubicBezTo>
                        <a:pt x="43987" y="174213"/>
                        <a:pt x="79824" y="194931"/>
                        <a:pt x="101102" y="184852"/>
                      </a:cubicBezTo>
                      <a:cubicBezTo>
                        <a:pt x="122380" y="174773"/>
                        <a:pt x="146459" y="122696"/>
                        <a:pt x="154858" y="97498"/>
                      </a:cubicBezTo>
                      <a:cubicBezTo>
                        <a:pt x="163257" y="72300"/>
                        <a:pt x="163817" y="49902"/>
                        <a:pt x="151498" y="33663"/>
                      </a:cubicBezTo>
                      <a:cubicBezTo>
                        <a:pt x="139179" y="17424"/>
                        <a:pt x="103342" y="1185"/>
                        <a:pt x="80944" y="6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60000"/>
                        <a:lumOff val="40000"/>
                      </a:schemeClr>
                    </a:gs>
                    <a:gs pos="100000">
                      <a:schemeClr val="accent6">
                        <a:lumMod val="50000"/>
                      </a:schemeClr>
                    </a:gs>
                    <a:gs pos="50000">
                      <a:schemeClr val="accent6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658" name="Straight Connector 657">
                  <a:extLst>
                    <a:ext uri="{FF2B5EF4-FFF2-40B4-BE49-F238E27FC236}">
                      <a16:creationId xmlns:a16="http://schemas.microsoft.com/office/drawing/2014/main" xmlns="" id="{5473F7E8-34BB-364C-812D-C5EF7BF3D01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 flipH="1">
                  <a:off x="4499052" y="2342163"/>
                  <a:ext cx="596" cy="144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59" name="Group 658">
                  <a:extLst>
                    <a:ext uri="{FF2B5EF4-FFF2-40B4-BE49-F238E27FC236}">
                      <a16:creationId xmlns:a16="http://schemas.microsoft.com/office/drawing/2014/main" xmlns="" id="{22EE0AE1-8D15-154C-A7A9-55FF647CBF14}"/>
                    </a:ext>
                  </a:extLst>
                </p:cNvPr>
                <p:cNvGrpSpPr/>
                <p:nvPr/>
              </p:nvGrpSpPr>
              <p:grpSpPr>
                <a:xfrm>
                  <a:off x="5582098" y="2794916"/>
                  <a:ext cx="151049" cy="129600"/>
                  <a:chOff x="1736725" y="6972178"/>
                  <a:chExt cx="151049" cy="129600"/>
                </a:xfrm>
              </p:grpSpPr>
              <p:sp>
                <p:nvSpPr>
                  <p:cNvPr id="660" name="Freeform 659">
                    <a:extLst>
                      <a:ext uri="{FF2B5EF4-FFF2-40B4-BE49-F238E27FC236}">
                        <a16:creationId xmlns:a16="http://schemas.microsoft.com/office/drawing/2014/main" xmlns="" id="{1E55169C-95F5-1946-9143-0E148E6A85B0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1736725" y="6972178"/>
                    <a:ext cx="151049" cy="129600"/>
                  </a:xfrm>
                  <a:custGeom>
                    <a:avLst/>
                    <a:gdLst>
                      <a:gd name="connsiteX0" fmla="*/ 111125 w 200874"/>
                      <a:gd name="connsiteY0" fmla="*/ 19172 h 172350"/>
                      <a:gd name="connsiteX1" fmla="*/ 60325 w 200874"/>
                      <a:gd name="connsiteY1" fmla="*/ 19172 h 172350"/>
                      <a:gd name="connsiteX2" fmla="*/ 22225 w 200874"/>
                      <a:gd name="connsiteY2" fmla="*/ 122 h 172350"/>
                      <a:gd name="connsiteX3" fmla="*/ 0 w 200874"/>
                      <a:gd name="connsiteY3" fmla="*/ 22347 h 172350"/>
                      <a:gd name="connsiteX4" fmla="*/ 22225 w 200874"/>
                      <a:gd name="connsiteY4" fmla="*/ 44572 h 172350"/>
                      <a:gd name="connsiteX5" fmla="*/ 28575 w 200874"/>
                      <a:gd name="connsiteY5" fmla="*/ 79497 h 172350"/>
                      <a:gd name="connsiteX6" fmla="*/ 22225 w 200874"/>
                      <a:gd name="connsiteY6" fmla="*/ 111247 h 172350"/>
                      <a:gd name="connsiteX7" fmla="*/ 44450 w 200874"/>
                      <a:gd name="connsiteY7" fmla="*/ 133472 h 172350"/>
                      <a:gd name="connsiteX8" fmla="*/ 73025 w 200874"/>
                      <a:gd name="connsiteY8" fmla="*/ 171572 h 172350"/>
                      <a:gd name="connsiteX9" fmla="*/ 120650 w 200874"/>
                      <a:gd name="connsiteY9" fmla="*/ 158872 h 172350"/>
                      <a:gd name="connsiteX10" fmla="*/ 152400 w 200874"/>
                      <a:gd name="connsiteY10" fmla="*/ 155697 h 172350"/>
                      <a:gd name="connsiteX11" fmla="*/ 184150 w 200874"/>
                      <a:gd name="connsiteY11" fmla="*/ 162047 h 172350"/>
                      <a:gd name="connsiteX12" fmla="*/ 196850 w 200874"/>
                      <a:gd name="connsiteY12" fmla="*/ 127122 h 172350"/>
                      <a:gd name="connsiteX13" fmla="*/ 190500 w 200874"/>
                      <a:gd name="connsiteY13" fmla="*/ 101722 h 172350"/>
                      <a:gd name="connsiteX14" fmla="*/ 196850 w 200874"/>
                      <a:gd name="connsiteY14" fmla="*/ 66797 h 172350"/>
                      <a:gd name="connsiteX15" fmla="*/ 200025 w 200874"/>
                      <a:gd name="connsiteY15" fmla="*/ 15997 h 172350"/>
                      <a:gd name="connsiteX16" fmla="*/ 180975 w 200874"/>
                      <a:gd name="connsiteY16" fmla="*/ 122 h 172350"/>
                      <a:gd name="connsiteX17" fmla="*/ 111125 w 200874"/>
                      <a:gd name="connsiteY17" fmla="*/ 19172 h 172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00874" h="172350">
                        <a:moveTo>
                          <a:pt x="111125" y="19172"/>
                        </a:moveTo>
                        <a:cubicBezTo>
                          <a:pt x="91017" y="22347"/>
                          <a:pt x="75142" y="22347"/>
                          <a:pt x="60325" y="19172"/>
                        </a:cubicBezTo>
                        <a:cubicBezTo>
                          <a:pt x="45508" y="15997"/>
                          <a:pt x="32279" y="-407"/>
                          <a:pt x="22225" y="122"/>
                        </a:cubicBezTo>
                        <a:cubicBezTo>
                          <a:pt x="12171" y="651"/>
                          <a:pt x="0" y="14939"/>
                          <a:pt x="0" y="22347"/>
                        </a:cubicBezTo>
                        <a:cubicBezTo>
                          <a:pt x="0" y="29755"/>
                          <a:pt x="17462" y="35047"/>
                          <a:pt x="22225" y="44572"/>
                        </a:cubicBezTo>
                        <a:cubicBezTo>
                          <a:pt x="26988" y="54097"/>
                          <a:pt x="28575" y="68385"/>
                          <a:pt x="28575" y="79497"/>
                        </a:cubicBezTo>
                        <a:cubicBezTo>
                          <a:pt x="28575" y="90609"/>
                          <a:pt x="19579" y="102251"/>
                          <a:pt x="22225" y="111247"/>
                        </a:cubicBezTo>
                        <a:cubicBezTo>
                          <a:pt x="24871" y="120243"/>
                          <a:pt x="35983" y="123418"/>
                          <a:pt x="44450" y="133472"/>
                        </a:cubicBezTo>
                        <a:cubicBezTo>
                          <a:pt x="52917" y="143526"/>
                          <a:pt x="60325" y="167339"/>
                          <a:pt x="73025" y="171572"/>
                        </a:cubicBezTo>
                        <a:cubicBezTo>
                          <a:pt x="85725" y="175805"/>
                          <a:pt x="107421" y="161518"/>
                          <a:pt x="120650" y="158872"/>
                        </a:cubicBezTo>
                        <a:cubicBezTo>
                          <a:pt x="133879" y="156226"/>
                          <a:pt x="141817" y="155168"/>
                          <a:pt x="152400" y="155697"/>
                        </a:cubicBezTo>
                        <a:cubicBezTo>
                          <a:pt x="162983" y="156226"/>
                          <a:pt x="176742" y="166810"/>
                          <a:pt x="184150" y="162047"/>
                        </a:cubicBezTo>
                        <a:cubicBezTo>
                          <a:pt x="191558" y="157285"/>
                          <a:pt x="195792" y="137176"/>
                          <a:pt x="196850" y="127122"/>
                        </a:cubicBezTo>
                        <a:cubicBezTo>
                          <a:pt x="197908" y="117068"/>
                          <a:pt x="190500" y="111776"/>
                          <a:pt x="190500" y="101722"/>
                        </a:cubicBezTo>
                        <a:cubicBezTo>
                          <a:pt x="190500" y="91668"/>
                          <a:pt x="195263" y="81084"/>
                          <a:pt x="196850" y="66797"/>
                        </a:cubicBezTo>
                        <a:cubicBezTo>
                          <a:pt x="198437" y="52510"/>
                          <a:pt x="202671" y="27110"/>
                          <a:pt x="200025" y="15997"/>
                        </a:cubicBezTo>
                        <a:cubicBezTo>
                          <a:pt x="197379" y="4884"/>
                          <a:pt x="188912" y="-936"/>
                          <a:pt x="180975" y="122"/>
                        </a:cubicBezTo>
                        <a:cubicBezTo>
                          <a:pt x="173038" y="1180"/>
                          <a:pt x="131233" y="15997"/>
                          <a:pt x="111125" y="19172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50000"/>
                    </a:schemeClr>
                  </a:solidFill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661" name="Freeform 660">
                    <a:extLst>
                      <a:ext uri="{FF2B5EF4-FFF2-40B4-BE49-F238E27FC236}">
                        <a16:creationId xmlns:a16="http://schemas.microsoft.com/office/drawing/2014/main" xmlns="" id="{72A95990-3EA7-7E4F-B189-19563FD45FA7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3488557" flipV="1">
                    <a:off x="1784264" y="6996359"/>
                    <a:ext cx="75840" cy="88336"/>
                  </a:xfrm>
                  <a:custGeom>
                    <a:avLst/>
                    <a:gdLst>
                      <a:gd name="connsiteX0" fmla="*/ 80944 w 160982"/>
                      <a:gd name="connsiteY0" fmla="*/ 65 h 187507"/>
                      <a:gd name="connsiteX1" fmla="*/ 17110 w 160982"/>
                      <a:gd name="connsiteY1" fmla="*/ 26943 h 187507"/>
                      <a:gd name="connsiteX2" fmla="*/ 311 w 160982"/>
                      <a:gd name="connsiteY2" fmla="*/ 87419 h 187507"/>
                      <a:gd name="connsiteX3" fmla="*/ 27189 w 160982"/>
                      <a:gd name="connsiteY3" fmla="*/ 157974 h 187507"/>
                      <a:gd name="connsiteX4" fmla="*/ 101102 w 160982"/>
                      <a:gd name="connsiteY4" fmla="*/ 184852 h 187507"/>
                      <a:gd name="connsiteX5" fmla="*/ 154858 w 160982"/>
                      <a:gd name="connsiteY5" fmla="*/ 97498 h 187507"/>
                      <a:gd name="connsiteX6" fmla="*/ 151498 w 160982"/>
                      <a:gd name="connsiteY6" fmla="*/ 33663 h 187507"/>
                      <a:gd name="connsiteX7" fmla="*/ 80944 w 160982"/>
                      <a:gd name="connsiteY7" fmla="*/ 65 h 1875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60982" h="187507">
                        <a:moveTo>
                          <a:pt x="80944" y="65"/>
                        </a:moveTo>
                        <a:cubicBezTo>
                          <a:pt x="58546" y="-1055"/>
                          <a:pt x="30549" y="12384"/>
                          <a:pt x="17110" y="26943"/>
                        </a:cubicBezTo>
                        <a:cubicBezTo>
                          <a:pt x="3671" y="41502"/>
                          <a:pt x="-1369" y="65581"/>
                          <a:pt x="311" y="87419"/>
                        </a:cubicBezTo>
                        <a:cubicBezTo>
                          <a:pt x="1991" y="109257"/>
                          <a:pt x="10391" y="141735"/>
                          <a:pt x="27189" y="157974"/>
                        </a:cubicBezTo>
                        <a:cubicBezTo>
                          <a:pt x="43987" y="174213"/>
                          <a:pt x="79824" y="194931"/>
                          <a:pt x="101102" y="184852"/>
                        </a:cubicBezTo>
                        <a:cubicBezTo>
                          <a:pt x="122380" y="174773"/>
                          <a:pt x="146459" y="122696"/>
                          <a:pt x="154858" y="97498"/>
                        </a:cubicBezTo>
                        <a:cubicBezTo>
                          <a:pt x="163257" y="72300"/>
                          <a:pt x="163817" y="49902"/>
                          <a:pt x="151498" y="33663"/>
                        </a:cubicBezTo>
                        <a:cubicBezTo>
                          <a:pt x="139179" y="17424"/>
                          <a:pt x="103342" y="1185"/>
                          <a:pt x="80944" y="6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4">
                          <a:lumMod val="40000"/>
                          <a:lumOff val="60000"/>
                        </a:schemeClr>
                      </a:gs>
                      <a:gs pos="100000">
                        <a:schemeClr val="accent4">
                          <a:lumMod val="50000"/>
                        </a:schemeClr>
                      </a:gs>
                      <a:gs pos="50000">
                        <a:schemeClr val="accent4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662" name="Group 661">
                  <a:extLst>
                    <a:ext uri="{FF2B5EF4-FFF2-40B4-BE49-F238E27FC236}">
                      <a16:creationId xmlns:a16="http://schemas.microsoft.com/office/drawing/2014/main" xmlns="" id="{5F341461-EBDE-8042-9062-7DA62698531D}"/>
                    </a:ext>
                  </a:extLst>
                </p:cNvPr>
                <p:cNvGrpSpPr/>
                <p:nvPr/>
              </p:nvGrpSpPr>
              <p:grpSpPr>
                <a:xfrm>
                  <a:off x="4922715" y="2417196"/>
                  <a:ext cx="151049" cy="129600"/>
                  <a:chOff x="1736725" y="6972178"/>
                  <a:chExt cx="151049" cy="129600"/>
                </a:xfrm>
              </p:grpSpPr>
              <p:sp>
                <p:nvSpPr>
                  <p:cNvPr id="663" name="Freeform 662">
                    <a:extLst>
                      <a:ext uri="{FF2B5EF4-FFF2-40B4-BE49-F238E27FC236}">
                        <a16:creationId xmlns:a16="http://schemas.microsoft.com/office/drawing/2014/main" xmlns="" id="{BBA5B9D3-2E4C-454F-B091-2CCBAA73A1E2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1736725" y="6972178"/>
                    <a:ext cx="151049" cy="129600"/>
                  </a:xfrm>
                  <a:custGeom>
                    <a:avLst/>
                    <a:gdLst>
                      <a:gd name="connsiteX0" fmla="*/ 111125 w 200874"/>
                      <a:gd name="connsiteY0" fmla="*/ 19172 h 172350"/>
                      <a:gd name="connsiteX1" fmla="*/ 60325 w 200874"/>
                      <a:gd name="connsiteY1" fmla="*/ 19172 h 172350"/>
                      <a:gd name="connsiteX2" fmla="*/ 22225 w 200874"/>
                      <a:gd name="connsiteY2" fmla="*/ 122 h 172350"/>
                      <a:gd name="connsiteX3" fmla="*/ 0 w 200874"/>
                      <a:gd name="connsiteY3" fmla="*/ 22347 h 172350"/>
                      <a:gd name="connsiteX4" fmla="*/ 22225 w 200874"/>
                      <a:gd name="connsiteY4" fmla="*/ 44572 h 172350"/>
                      <a:gd name="connsiteX5" fmla="*/ 28575 w 200874"/>
                      <a:gd name="connsiteY5" fmla="*/ 79497 h 172350"/>
                      <a:gd name="connsiteX6" fmla="*/ 22225 w 200874"/>
                      <a:gd name="connsiteY6" fmla="*/ 111247 h 172350"/>
                      <a:gd name="connsiteX7" fmla="*/ 44450 w 200874"/>
                      <a:gd name="connsiteY7" fmla="*/ 133472 h 172350"/>
                      <a:gd name="connsiteX8" fmla="*/ 73025 w 200874"/>
                      <a:gd name="connsiteY8" fmla="*/ 171572 h 172350"/>
                      <a:gd name="connsiteX9" fmla="*/ 120650 w 200874"/>
                      <a:gd name="connsiteY9" fmla="*/ 158872 h 172350"/>
                      <a:gd name="connsiteX10" fmla="*/ 152400 w 200874"/>
                      <a:gd name="connsiteY10" fmla="*/ 155697 h 172350"/>
                      <a:gd name="connsiteX11" fmla="*/ 184150 w 200874"/>
                      <a:gd name="connsiteY11" fmla="*/ 162047 h 172350"/>
                      <a:gd name="connsiteX12" fmla="*/ 196850 w 200874"/>
                      <a:gd name="connsiteY12" fmla="*/ 127122 h 172350"/>
                      <a:gd name="connsiteX13" fmla="*/ 190500 w 200874"/>
                      <a:gd name="connsiteY13" fmla="*/ 101722 h 172350"/>
                      <a:gd name="connsiteX14" fmla="*/ 196850 w 200874"/>
                      <a:gd name="connsiteY14" fmla="*/ 66797 h 172350"/>
                      <a:gd name="connsiteX15" fmla="*/ 200025 w 200874"/>
                      <a:gd name="connsiteY15" fmla="*/ 15997 h 172350"/>
                      <a:gd name="connsiteX16" fmla="*/ 180975 w 200874"/>
                      <a:gd name="connsiteY16" fmla="*/ 122 h 172350"/>
                      <a:gd name="connsiteX17" fmla="*/ 111125 w 200874"/>
                      <a:gd name="connsiteY17" fmla="*/ 19172 h 172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00874" h="172350">
                        <a:moveTo>
                          <a:pt x="111125" y="19172"/>
                        </a:moveTo>
                        <a:cubicBezTo>
                          <a:pt x="91017" y="22347"/>
                          <a:pt x="75142" y="22347"/>
                          <a:pt x="60325" y="19172"/>
                        </a:cubicBezTo>
                        <a:cubicBezTo>
                          <a:pt x="45508" y="15997"/>
                          <a:pt x="32279" y="-407"/>
                          <a:pt x="22225" y="122"/>
                        </a:cubicBezTo>
                        <a:cubicBezTo>
                          <a:pt x="12171" y="651"/>
                          <a:pt x="0" y="14939"/>
                          <a:pt x="0" y="22347"/>
                        </a:cubicBezTo>
                        <a:cubicBezTo>
                          <a:pt x="0" y="29755"/>
                          <a:pt x="17462" y="35047"/>
                          <a:pt x="22225" y="44572"/>
                        </a:cubicBezTo>
                        <a:cubicBezTo>
                          <a:pt x="26988" y="54097"/>
                          <a:pt x="28575" y="68385"/>
                          <a:pt x="28575" y="79497"/>
                        </a:cubicBezTo>
                        <a:cubicBezTo>
                          <a:pt x="28575" y="90609"/>
                          <a:pt x="19579" y="102251"/>
                          <a:pt x="22225" y="111247"/>
                        </a:cubicBezTo>
                        <a:cubicBezTo>
                          <a:pt x="24871" y="120243"/>
                          <a:pt x="35983" y="123418"/>
                          <a:pt x="44450" y="133472"/>
                        </a:cubicBezTo>
                        <a:cubicBezTo>
                          <a:pt x="52917" y="143526"/>
                          <a:pt x="60325" y="167339"/>
                          <a:pt x="73025" y="171572"/>
                        </a:cubicBezTo>
                        <a:cubicBezTo>
                          <a:pt x="85725" y="175805"/>
                          <a:pt x="107421" y="161518"/>
                          <a:pt x="120650" y="158872"/>
                        </a:cubicBezTo>
                        <a:cubicBezTo>
                          <a:pt x="133879" y="156226"/>
                          <a:pt x="141817" y="155168"/>
                          <a:pt x="152400" y="155697"/>
                        </a:cubicBezTo>
                        <a:cubicBezTo>
                          <a:pt x="162983" y="156226"/>
                          <a:pt x="176742" y="166810"/>
                          <a:pt x="184150" y="162047"/>
                        </a:cubicBezTo>
                        <a:cubicBezTo>
                          <a:pt x="191558" y="157285"/>
                          <a:pt x="195792" y="137176"/>
                          <a:pt x="196850" y="127122"/>
                        </a:cubicBezTo>
                        <a:cubicBezTo>
                          <a:pt x="197908" y="117068"/>
                          <a:pt x="190500" y="111776"/>
                          <a:pt x="190500" y="101722"/>
                        </a:cubicBezTo>
                        <a:cubicBezTo>
                          <a:pt x="190500" y="91668"/>
                          <a:pt x="195263" y="81084"/>
                          <a:pt x="196850" y="66797"/>
                        </a:cubicBezTo>
                        <a:cubicBezTo>
                          <a:pt x="198437" y="52510"/>
                          <a:pt x="202671" y="27110"/>
                          <a:pt x="200025" y="15997"/>
                        </a:cubicBezTo>
                        <a:cubicBezTo>
                          <a:pt x="197379" y="4884"/>
                          <a:pt x="188912" y="-936"/>
                          <a:pt x="180975" y="122"/>
                        </a:cubicBezTo>
                        <a:cubicBezTo>
                          <a:pt x="173038" y="1180"/>
                          <a:pt x="131233" y="15997"/>
                          <a:pt x="111125" y="19172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50000"/>
                    </a:schemeClr>
                  </a:solidFill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664" name="Freeform 663">
                    <a:extLst>
                      <a:ext uri="{FF2B5EF4-FFF2-40B4-BE49-F238E27FC236}">
                        <a16:creationId xmlns:a16="http://schemas.microsoft.com/office/drawing/2014/main" xmlns="" id="{D7702EED-5E77-3445-98D5-EB915D1F100C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3488557" flipV="1">
                    <a:off x="1784264" y="6996359"/>
                    <a:ext cx="75840" cy="88336"/>
                  </a:xfrm>
                  <a:custGeom>
                    <a:avLst/>
                    <a:gdLst>
                      <a:gd name="connsiteX0" fmla="*/ 80944 w 160982"/>
                      <a:gd name="connsiteY0" fmla="*/ 65 h 187507"/>
                      <a:gd name="connsiteX1" fmla="*/ 17110 w 160982"/>
                      <a:gd name="connsiteY1" fmla="*/ 26943 h 187507"/>
                      <a:gd name="connsiteX2" fmla="*/ 311 w 160982"/>
                      <a:gd name="connsiteY2" fmla="*/ 87419 h 187507"/>
                      <a:gd name="connsiteX3" fmla="*/ 27189 w 160982"/>
                      <a:gd name="connsiteY3" fmla="*/ 157974 h 187507"/>
                      <a:gd name="connsiteX4" fmla="*/ 101102 w 160982"/>
                      <a:gd name="connsiteY4" fmla="*/ 184852 h 187507"/>
                      <a:gd name="connsiteX5" fmla="*/ 154858 w 160982"/>
                      <a:gd name="connsiteY5" fmla="*/ 97498 h 187507"/>
                      <a:gd name="connsiteX6" fmla="*/ 151498 w 160982"/>
                      <a:gd name="connsiteY6" fmla="*/ 33663 h 187507"/>
                      <a:gd name="connsiteX7" fmla="*/ 80944 w 160982"/>
                      <a:gd name="connsiteY7" fmla="*/ 65 h 1875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60982" h="187507">
                        <a:moveTo>
                          <a:pt x="80944" y="65"/>
                        </a:moveTo>
                        <a:cubicBezTo>
                          <a:pt x="58546" y="-1055"/>
                          <a:pt x="30549" y="12384"/>
                          <a:pt x="17110" y="26943"/>
                        </a:cubicBezTo>
                        <a:cubicBezTo>
                          <a:pt x="3671" y="41502"/>
                          <a:pt x="-1369" y="65581"/>
                          <a:pt x="311" y="87419"/>
                        </a:cubicBezTo>
                        <a:cubicBezTo>
                          <a:pt x="1991" y="109257"/>
                          <a:pt x="10391" y="141735"/>
                          <a:pt x="27189" y="157974"/>
                        </a:cubicBezTo>
                        <a:cubicBezTo>
                          <a:pt x="43987" y="174213"/>
                          <a:pt x="79824" y="194931"/>
                          <a:pt x="101102" y="184852"/>
                        </a:cubicBezTo>
                        <a:cubicBezTo>
                          <a:pt x="122380" y="174773"/>
                          <a:pt x="146459" y="122696"/>
                          <a:pt x="154858" y="97498"/>
                        </a:cubicBezTo>
                        <a:cubicBezTo>
                          <a:pt x="163257" y="72300"/>
                          <a:pt x="163817" y="49902"/>
                          <a:pt x="151498" y="33663"/>
                        </a:cubicBezTo>
                        <a:cubicBezTo>
                          <a:pt x="139179" y="17424"/>
                          <a:pt x="103342" y="1185"/>
                          <a:pt x="80944" y="6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4">
                          <a:lumMod val="40000"/>
                          <a:lumOff val="60000"/>
                        </a:schemeClr>
                      </a:gs>
                      <a:gs pos="100000">
                        <a:schemeClr val="accent4">
                          <a:lumMod val="50000"/>
                        </a:schemeClr>
                      </a:gs>
                      <a:gs pos="50000">
                        <a:schemeClr val="accent4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665" name="Group 664">
                  <a:extLst>
                    <a:ext uri="{FF2B5EF4-FFF2-40B4-BE49-F238E27FC236}">
                      <a16:creationId xmlns:a16="http://schemas.microsoft.com/office/drawing/2014/main" xmlns="" id="{C43959C7-0BCE-B643-AFD0-79A9FFA9BDD2}"/>
                    </a:ext>
                  </a:extLst>
                </p:cNvPr>
                <p:cNvGrpSpPr/>
                <p:nvPr/>
              </p:nvGrpSpPr>
              <p:grpSpPr>
                <a:xfrm>
                  <a:off x="4697322" y="1912414"/>
                  <a:ext cx="151049" cy="129600"/>
                  <a:chOff x="1736725" y="6972178"/>
                  <a:chExt cx="151049" cy="129600"/>
                </a:xfrm>
              </p:grpSpPr>
              <p:sp>
                <p:nvSpPr>
                  <p:cNvPr id="666" name="Freeform 665">
                    <a:extLst>
                      <a:ext uri="{FF2B5EF4-FFF2-40B4-BE49-F238E27FC236}">
                        <a16:creationId xmlns:a16="http://schemas.microsoft.com/office/drawing/2014/main" xmlns="" id="{92E2E7D3-8340-2E44-9A26-761D0778BF8F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1736725" y="6972178"/>
                    <a:ext cx="151049" cy="129600"/>
                  </a:xfrm>
                  <a:custGeom>
                    <a:avLst/>
                    <a:gdLst>
                      <a:gd name="connsiteX0" fmla="*/ 111125 w 200874"/>
                      <a:gd name="connsiteY0" fmla="*/ 19172 h 172350"/>
                      <a:gd name="connsiteX1" fmla="*/ 60325 w 200874"/>
                      <a:gd name="connsiteY1" fmla="*/ 19172 h 172350"/>
                      <a:gd name="connsiteX2" fmla="*/ 22225 w 200874"/>
                      <a:gd name="connsiteY2" fmla="*/ 122 h 172350"/>
                      <a:gd name="connsiteX3" fmla="*/ 0 w 200874"/>
                      <a:gd name="connsiteY3" fmla="*/ 22347 h 172350"/>
                      <a:gd name="connsiteX4" fmla="*/ 22225 w 200874"/>
                      <a:gd name="connsiteY4" fmla="*/ 44572 h 172350"/>
                      <a:gd name="connsiteX5" fmla="*/ 28575 w 200874"/>
                      <a:gd name="connsiteY5" fmla="*/ 79497 h 172350"/>
                      <a:gd name="connsiteX6" fmla="*/ 22225 w 200874"/>
                      <a:gd name="connsiteY6" fmla="*/ 111247 h 172350"/>
                      <a:gd name="connsiteX7" fmla="*/ 44450 w 200874"/>
                      <a:gd name="connsiteY7" fmla="*/ 133472 h 172350"/>
                      <a:gd name="connsiteX8" fmla="*/ 73025 w 200874"/>
                      <a:gd name="connsiteY8" fmla="*/ 171572 h 172350"/>
                      <a:gd name="connsiteX9" fmla="*/ 120650 w 200874"/>
                      <a:gd name="connsiteY9" fmla="*/ 158872 h 172350"/>
                      <a:gd name="connsiteX10" fmla="*/ 152400 w 200874"/>
                      <a:gd name="connsiteY10" fmla="*/ 155697 h 172350"/>
                      <a:gd name="connsiteX11" fmla="*/ 184150 w 200874"/>
                      <a:gd name="connsiteY11" fmla="*/ 162047 h 172350"/>
                      <a:gd name="connsiteX12" fmla="*/ 196850 w 200874"/>
                      <a:gd name="connsiteY12" fmla="*/ 127122 h 172350"/>
                      <a:gd name="connsiteX13" fmla="*/ 190500 w 200874"/>
                      <a:gd name="connsiteY13" fmla="*/ 101722 h 172350"/>
                      <a:gd name="connsiteX14" fmla="*/ 196850 w 200874"/>
                      <a:gd name="connsiteY14" fmla="*/ 66797 h 172350"/>
                      <a:gd name="connsiteX15" fmla="*/ 200025 w 200874"/>
                      <a:gd name="connsiteY15" fmla="*/ 15997 h 172350"/>
                      <a:gd name="connsiteX16" fmla="*/ 180975 w 200874"/>
                      <a:gd name="connsiteY16" fmla="*/ 122 h 172350"/>
                      <a:gd name="connsiteX17" fmla="*/ 111125 w 200874"/>
                      <a:gd name="connsiteY17" fmla="*/ 19172 h 172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00874" h="172350">
                        <a:moveTo>
                          <a:pt x="111125" y="19172"/>
                        </a:moveTo>
                        <a:cubicBezTo>
                          <a:pt x="91017" y="22347"/>
                          <a:pt x="75142" y="22347"/>
                          <a:pt x="60325" y="19172"/>
                        </a:cubicBezTo>
                        <a:cubicBezTo>
                          <a:pt x="45508" y="15997"/>
                          <a:pt x="32279" y="-407"/>
                          <a:pt x="22225" y="122"/>
                        </a:cubicBezTo>
                        <a:cubicBezTo>
                          <a:pt x="12171" y="651"/>
                          <a:pt x="0" y="14939"/>
                          <a:pt x="0" y="22347"/>
                        </a:cubicBezTo>
                        <a:cubicBezTo>
                          <a:pt x="0" y="29755"/>
                          <a:pt x="17462" y="35047"/>
                          <a:pt x="22225" y="44572"/>
                        </a:cubicBezTo>
                        <a:cubicBezTo>
                          <a:pt x="26988" y="54097"/>
                          <a:pt x="28575" y="68385"/>
                          <a:pt x="28575" y="79497"/>
                        </a:cubicBezTo>
                        <a:cubicBezTo>
                          <a:pt x="28575" y="90609"/>
                          <a:pt x="19579" y="102251"/>
                          <a:pt x="22225" y="111247"/>
                        </a:cubicBezTo>
                        <a:cubicBezTo>
                          <a:pt x="24871" y="120243"/>
                          <a:pt x="35983" y="123418"/>
                          <a:pt x="44450" y="133472"/>
                        </a:cubicBezTo>
                        <a:cubicBezTo>
                          <a:pt x="52917" y="143526"/>
                          <a:pt x="60325" y="167339"/>
                          <a:pt x="73025" y="171572"/>
                        </a:cubicBezTo>
                        <a:cubicBezTo>
                          <a:pt x="85725" y="175805"/>
                          <a:pt x="107421" y="161518"/>
                          <a:pt x="120650" y="158872"/>
                        </a:cubicBezTo>
                        <a:cubicBezTo>
                          <a:pt x="133879" y="156226"/>
                          <a:pt x="141817" y="155168"/>
                          <a:pt x="152400" y="155697"/>
                        </a:cubicBezTo>
                        <a:cubicBezTo>
                          <a:pt x="162983" y="156226"/>
                          <a:pt x="176742" y="166810"/>
                          <a:pt x="184150" y="162047"/>
                        </a:cubicBezTo>
                        <a:cubicBezTo>
                          <a:pt x="191558" y="157285"/>
                          <a:pt x="195792" y="137176"/>
                          <a:pt x="196850" y="127122"/>
                        </a:cubicBezTo>
                        <a:cubicBezTo>
                          <a:pt x="197908" y="117068"/>
                          <a:pt x="190500" y="111776"/>
                          <a:pt x="190500" y="101722"/>
                        </a:cubicBezTo>
                        <a:cubicBezTo>
                          <a:pt x="190500" y="91668"/>
                          <a:pt x="195263" y="81084"/>
                          <a:pt x="196850" y="66797"/>
                        </a:cubicBezTo>
                        <a:cubicBezTo>
                          <a:pt x="198437" y="52510"/>
                          <a:pt x="202671" y="27110"/>
                          <a:pt x="200025" y="15997"/>
                        </a:cubicBezTo>
                        <a:cubicBezTo>
                          <a:pt x="197379" y="4884"/>
                          <a:pt x="188912" y="-936"/>
                          <a:pt x="180975" y="122"/>
                        </a:cubicBezTo>
                        <a:cubicBezTo>
                          <a:pt x="173038" y="1180"/>
                          <a:pt x="131233" y="15997"/>
                          <a:pt x="111125" y="19172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50000"/>
                    </a:schemeClr>
                  </a:solidFill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667" name="Freeform 666">
                    <a:extLst>
                      <a:ext uri="{FF2B5EF4-FFF2-40B4-BE49-F238E27FC236}">
                        <a16:creationId xmlns:a16="http://schemas.microsoft.com/office/drawing/2014/main" xmlns="" id="{F6280F6E-4AA8-E04D-838A-7A56D8AE69CE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3488557" flipV="1">
                    <a:off x="1784264" y="6996359"/>
                    <a:ext cx="75840" cy="88336"/>
                  </a:xfrm>
                  <a:custGeom>
                    <a:avLst/>
                    <a:gdLst>
                      <a:gd name="connsiteX0" fmla="*/ 80944 w 160982"/>
                      <a:gd name="connsiteY0" fmla="*/ 65 h 187507"/>
                      <a:gd name="connsiteX1" fmla="*/ 17110 w 160982"/>
                      <a:gd name="connsiteY1" fmla="*/ 26943 h 187507"/>
                      <a:gd name="connsiteX2" fmla="*/ 311 w 160982"/>
                      <a:gd name="connsiteY2" fmla="*/ 87419 h 187507"/>
                      <a:gd name="connsiteX3" fmla="*/ 27189 w 160982"/>
                      <a:gd name="connsiteY3" fmla="*/ 157974 h 187507"/>
                      <a:gd name="connsiteX4" fmla="*/ 101102 w 160982"/>
                      <a:gd name="connsiteY4" fmla="*/ 184852 h 187507"/>
                      <a:gd name="connsiteX5" fmla="*/ 154858 w 160982"/>
                      <a:gd name="connsiteY5" fmla="*/ 97498 h 187507"/>
                      <a:gd name="connsiteX6" fmla="*/ 151498 w 160982"/>
                      <a:gd name="connsiteY6" fmla="*/ 33663 h 187507"/>
                      <a:gd name="connsiteX7" fmla="*/ 80944 w 160982"/>
                      <a:gd name="connsiteY7" fmla="*/ 65 h 1875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60982" h="187507">
                        <a:moveTo>
                          <a:pt x="80944" y="65"/>
                        </a:moveTo>
                        <a:cubicBezTo>
                          <a:pt x="58546" y="-1055"/>
                          <a:pt x="30549" y="12384"/>
                          <a:pt x="17110" y="26943"/>
                        </a:cubicBezTo>
                        <a:cubicBezTo>
                          <a:pt x="3671" y="41502"/>
                          <a:pt x="-1369" y="65581"/>
                          <a:pt x="311" y="87419"/>
                        </a:cubicBezTo>
                        <a:cubicBezTo>
                          <a:pt x="1991" y="109257"/>
                          <a:pt x="10391" y="141735"/>
                          <a:pt x="27189" y="157974"/>
                        </a:cubicBezTo>
                        <a:cubicBezTo>
                          <a:pt x="43987" y="174213"/>
                          <a:pt x="79824" y="194931"/>
                          <a:pt x="101102" y="184852"/>
                        </a:cubicBezTo>
                        <a:cubicBezTo>
                          <a:pt x="122380" y="174773"/>
                          <a:pt x="146459" y="122696"/>
                          <a:pt x="154858" y="97498"/>
                        </a:cubicBezTo>
                        <a:cubicBezTo>
                          <a:pt x="163257" y="72300"/>
                          <a:pt x="163817" y="49902"/>
                          <a:pt x="151498" y="33663"/>
                        </a:cubicBezTo>
                        <a:cubicBezTo>
                          <a:pt x="139179" y="17424"/>
                          <a:pt x="103342" y="1185"/>
                          <a:pt x="80944" y="6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4">
                          <a:lumMod val="40000"/>
                          <a:lumOff val="60000"/>
                        </a:schemeClr>
                      </a:gs>
                      <a:gs pos="100000">
                        <a:schemeClr val="accent4">
                          <a:lumMod val="50000"/>
                        </a:schemeClr>
                      </a:gs>
                      <a:gs pos="50000">
                        <a:schemeClr val="accent4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668" name="Group 667">
                  <a:extLst>
                    <a:ext uri="{FF2B5EF4-FFF2-40B4-BE49-F238E27FC236}">
                      <a16:creationId xmlns:a16="http://schemas.microsoft.com/office/drawing/2014/main" xmlns="" id="{7E69F6E0-8B66-CB40-BEEC-46F5E93C0A25}"/>
                    </a:ext>
                  </a:extLst>
                </p:cNvPr>
                <p:cNvGrpSpPr/>
                <p:nvPr/>
              </p:nvGrpSpPr>
              <p:grpSpPr>
                <a:xfrm>
                  <a:off x="4663161" y="2432369"/>
                  <a:ext cx="151049" cy="129600"/>
                  <a:chOff x="1825625" y="6940428"/>
                  <a:chExt cx="151049" cy="129600"/>
                </a:xfrm>
              </p:grpSpPr>
              <p:sp>
                <p:nvSpPr>
                  <p:cNvPr id="669" name="Freeform 668">
                    <a:extLst>
                      <a:ext uri="{FF2B5EF4-FFF2-40B4-BE49-F238E27FC236}">
                        <a16:creationId xmlns:a16="http://schemas.microsoft.com/office/drawing/2014/main" xmlns="" id="{9B85EF1F-BAFB-9642-8FC3-0E3F00AA3E1A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1825625" y="6940428"/>
                    <a:ext cx="151049" cy="129600"/>
                  </a:xfrm>
                  <a:custGeom>
                    <a:avLst/>
                    <a:gdLst>
                      <a:gd name="connsiteX0" fmla="*/ 111125 w 200874"/>
                      <a:gd name="connsiteY0" fmla="*/ 19172 h 172350"/>
                      <a:gd name="connsiteX1" fmla="*/ 60325 w 200874"/>
                      <a:gd name="connsiteY1" fmla="*/ 19172 h 172350"/>
                      <a:gd name="connsiteX2" fmla="*/ 22225 w 200874"/>
                      <a:gd name="connsiteY2" fmla="*/ 122 h 172350"/>
                      <a:gd name="connsiteX3" fmla="*/ 0 w 200874"/>
                      <a:gd name="connsiteY3" fmla="*/ 22347 h 172350"/>
                      <a:gd name="connsiteX4" fmla="*/ 22225 w 200874"/>
                      <a:gd name="connsiteY4" fmla="*/ 44572 h 172350"/>
                      <a:gd name="connsiteX5" fmla="*/ 28575 w 200874"/>
                      <a:gd name="connsiteY5" fmla="*/ 79497 h 172350"/>
                      <a:gd name="connsiteX6" fmla="*/ 22225 w 200874"/>
                      <a:gd name="connsiteY6" fmla="*/ 111247 h 172350"/>
                      <a:gd name="connsiteX7" fmla="*/ 44450 w 200874"/>
                      <a:gd name="connsiteY7" fmla="*/ 133472 h 172350"/>
                      <a:gd name="connsiteX8" fmla="*/ 73025 w 200874"/>
                      <a:gd name="connsiteY8" fmla="*/ 171572 h 172350"/>
                      <a:gd name="connsiteX9" fmla="*/ 120650 w 200874"/>
                      <a:gd name="connsiteY9" fmla="*/ 158872 h 172350"/>
                      <a:gd name="connsiteX10" fmla="*/ 152400 w 200874"/>
                      <a:gd name="connsiteY10" fmla="*/ 155697 h 172350"/>
                      <a:gd name="connsiteX11" fmla="*/ 184150 w 200874"/>
                      <a:gd name="connsiteY11" fmla="*/ 162047 h 172350"/>
                      <a:gd name="connsiteX12" fmla="*/ 196850 w 200874"/>
                      <a:gd name="connsiteY12" fmla="*/ 127122 h 172350"/>
                      <a:gd name="connsiteX13" fmla="*/ 190500 w 200874"/>
                      <a:gd name="connsiteY13" fmla="*/ 101722 h 172350"/>
                      <a:gd name="connsiteX14" fmla="*/ 196850 w 200874"/>
                      <a:gd name="connsiteY14" fmla="*/ 66797 h 172350"/>
                      <a:gd name="connsiteX15" fmla="*/ 200025 w 200874"/>
                      <a:gd name="connsiteY15" fmla="*/ 15997 h 172350"/>
                      <a:gd name="connsiteX16" fmla="*/ 180975 w 200874"/>
                      <a:gd name="connsiteY16" fmla="*/ 122 h 172350"/>
                      <a:gd name="connsiteX17" fmla="*/ 111125 w 200874"/>
                      <a:gd name="connsiteY17" fmla="*/ 19172 h 172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00874" h="172350">
                        <a:moveTo>
                          <a:pt x="111125" y="19172"/>
                        </a:moveTo>
                        <a:cubicBezTo>
                          <a:pt x="91017" y="22347"/>
                          <a:pt x="75142" y="22347"/>
                          <a:pt x="60325" y="19172"/>
                        </a:cubicBezTo>
                        <a:cubicBezTo>
                          <a:pt x="45508" y="15997"/>
                          <a:pt x="32279" y="-407"/>
                          <a:pt x="22225" y="122"/>
                        </a:cubicBezTo>
                        <a:cubicBezTo>
                          <a:pt x="12171" y="651"/>
                          <a:pt x="0" y="14939"/>
                          <a:pt x="0" y="22347"/>
                        </a:cubicBezTo>
                        <a:cubicBezTo>
                          <a:pt x="0" y="29755"/>
                          <a:pt x="17462" y="35047"/>
                          <a:pt x="22225" y="44572"/>
                        </a:cubicBezTo>
                        <a:cubicBezTo>
                          <a:pt x="26988" y="54097"/>
                          <a:pt x="28575" y="68385"/>
                          <a:pt x="28575" y="79497"/>
                        </a:cubicBezTo>
                        <a:cubicBezTo>
                          <a:pt x="28575" y="90609"/>
                          <a:pt x="19579" y="102251"/>
                          <a:pt x="22225" y="111247"/>
                        </a:cubicBezTo>
                        <a:cubicBezTo>
                          <a:pt x="24871" y="120243"/>
                          <a:pt x="35983" y="123418"/>
                          <a:pt x="44450" y="133472"/>
                        </a:cubicBezTo>
                        <a:cubicBezTo>
                          <a:pt x="52917" y="143526"/>
                          <a:pt x="60325" y="167339"/>
                          <a:pt x="73025" y="171572"/>
                        </a:cubicBezTo>
                        <a:cubicBezTo>
                          <a:pt x="85725" y="175805"/>
                          <a:pt x="107421" y="161518"/>
                          <a:pt x="120650" y="158872"/>
                        </a:cubicBezTo>
                        <a:cubicBezTo>
                          <a:pt x="133879" y="156226"/>
                          <a:pt x="141817" y="155168"/>
                          <a:pt x="152400" y="155697"/>
                        </a:cubicBezTo>
                        <a:cubicBezTo>
                          <a:pt x="162983" y="156226"/>
                          <a:pt x="176742" y="166810"/>
                          <a:pt x="184150" y="162047"/>
                        </a:cubicBezTo>
                        <a:cubicBezTo>
                          <a:pt x="191558" y="157285"/>
                          <a:pt x="195792" y="137176"/>
                          <a:pt x="196850" y="127122"/>
                        </a:cubicBezTo>
                        <a:cubicBezTo>
                          <a:pt x="197908" y="117068"/>
                          <a:pt x="190500" y="111776"/>
                          <a:pt x="190500" y="101722"/>
                        </a:cubicBezTo>
                        <a:cubicBezTo>
                          <a:pt x="190500" y="91668"/>
                          <a:pt x="195263" y="81084"/>
                          <a:pt x="196850" y="66797"/>
                        </a:cubicBezTo>
                        <a:cubicBezTo>
                          <a:pt x="198437" y="52510"/>
                          <a:pt x="202671" y="27110"/>
                          <a:pt x="200025" y="15997"/>
                        </a:cubicBezTo>
                        <a:cubicBezTo>
                          <a:pt x="197379" y="4884"/>
                          <a:pt x="188912" y="-936"/>
                          <a:pt x="180975" y="122"/>
                        </a:cubicBezTo>
                        <a:cubicBezTo>
                          <a:pt x="173038" y="1180"/>
                          <a:pt x="131233" y="15997"/>
                          <a:pt x="111125" y="19172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50000"/>
                    </a:schemeClr>
                  </a:solidFill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670" name="Freeform 669">
                    <a:extLst>
                      <a:ext uri="{FF2B5EF4-FFF2-40B4-BE49-F238E27FC236}">
                        <a16:creationId xmlns:a16="http://schemas.microsoft.com/office/drawing/2014/main" xmlns="" id="{BD816020-6CDA-CC45-808B-8CB089B6FEA1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3488557" flipV="1">
                    <a:off x="1873164" y="6964609"/>
                    <a:ext cx="75840" cy="88336"/>
                  </a:xfrm>
                  <a:custGeom>
                    <a:avLst/>
                    <a:gdLst>
                      <a:gd name="connsiteX0" fmla="*/ 80944 w 160982"/>
                      <a:gd name="connsiteY0" fmla="*/ 65 h 187507"/>
                      <a:gd name="connsiteX1" fmla="*/ 17110 w 160982"/>
                      <a:gd name="connsiteY1" fmla="*/ 26943 h 187507"/>
                      <a:gd name="connsiteX2" fmla="*/ 311 w 160982"/>
                      <a:gd name="connsiteY2" fmla="*/ 87419 h 187507"/>
                      <a:gd name="connsiteX3" fmla="*/ 27189 w 160982"/>
                      <a:gd name="connsiteY3" fmla="*/ 157974 h 187507"/>
                      <a:gd name="connsiteX4" fmla="*/ 101102 w 160982"/>
                      <a:gd name="connsiteY4" fmla="*/ 184852 h 187507"/>
                      <a:gd name="connsiteX5" fmla="*/ 154858 w 160982"/>
                      <a:gd name="connsiteY5" fmla="*/ 97498 h 187507"/>
                      <a:gd name="connsiteX6" fmla="*/ 151498 w 160982"/>
                      <a:gd name="connsiteY6" fmla="*/ 33663 h 187507"/>
                      <a:gd name="connsiteX7" fmla="*/ 80944 w 160982"/>
                      <a:gd name="connsiteY7" fmla="*/ 65 h 1875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60982" h="187507">
                        <a:moveTo>
                          <a:pt x="80944" y="65"/>
                        </a:moveTo>
                        <a:cubicBezTo>
                          <a:pt x="58546" y="-1055"/>
                          <a:pt x="30549" y="12384"/>
                          <a:pt x="17110" y="26943"/>
                        </a:cubicBezTo>
                        <a:cubicBezTo>
                          <a:pt x="3671" y="41502"/>
                          <a:pt x="-1369" y="65581"/>
                          <a:pt x="311" y="87419"/>
                        </a:cubicBezTo>
                        <a:cubicBezTo>
                          <a:pt x="1991" y="109257"/>
                          <a:pt x="10391" y="141735"/>
                          <a:pt x="27189" y="157974"/>
                        </a:cubicBezTo>
                        <a:cubicBezTo>
                          <a:pt x="43987" y="174213"/>
                          <a:pt x="79824" y="194931"/>
                          <a:pt x="101102" y="184852"/>
                        </a:cubicBezTo>
                        <a:cubicBezTo>
                          <a:pt x="122380" y="174773"/>
                          <a:pt x="146459" y="122696"/>
                          <a:pt x="154858" y="97498"/>
                        </a:cubicBezTo>
                        <a:cubicBezTo>
                          <a:pt x="163257" y="72300"/>
                          <a:pt x="163817" y="49902"/>
                          <a:pt x="151498" y="33663"/>
                        </a:cubicBezTo>
                        <a:cubicBezTo>
                          <a:pt x="139179" y="17424"/>
                          <a:pt x="103342" y="1185"/>
                          <a:pt x="80944" y="6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4">
                          <a:lumMod val="40000"/>
                          <a:lumOff val="60000"/>
                        </a:schemeClr>
                      </a:gs>
                      <a:gs pos="100000">
                        <a:schemeClr val="accent4">
                          <a:lumMod val="50000"/>
                        </a:schemeClr>
                      </a:gs>
                      <a:gs pos="50000">
                        <a:schemeClr val="accent4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671" name="Group 670">
                  <a:extLst>
                    <a:ext uri="{FF2B5EF4-FFF2-40B4-BE49-F238E27FC236}">
                      <a16:creationId xmlns:a16="http://schemas.microsoft.com/office/drawing/2014/main" xmlns="" id="{9BE50FCD-039F-9840-A526-BAEF3AF271A8}"/>
                    </a:ext>
                  </a:extLst>
                </p:cNvPr>
                <p:cNvGrpSpPr/>
                <p:nvPr/>
              </p:nvGrpSpPr>
              <p:grpSpPr>
                <a:xfrm>
                  <a:off x="5687029" y="1842721"/>
                  <a:ext cx="151049" cy="129600"/>
                  <a:chOff x="1736725" y="6972178"/>
                  <a:chExt cx="151049" cy="129600"/>
                </a:xfrm>
              </p:grpSpPr>
              <p:sp>
                <p:nvSpPr>
                  <p:cNvPr id="672" name="Freeform 671">
                    <a:extLst>
                      <a:ext uri="{FF2B5EF4-FFF2-40B4-BE49-F238E27FC236}">
                        <a16:creationId xmlns:a16="http://schemas.microsoft.com/office/drawing/2014/main" xmlns="" id="{DF4F12DC-9DA8-874D-888F-28FCEC4E9378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1736725" y="6972178"/>
                    <a:ext cx="151049" cy="129600"/>
                  </a:xfrm>
                  <a:custGeom>
                    <a:avLst/>
                    <a:gdLst>
                      <a:gd name="connsiteX0" fmla="*/ 111125 w 200874"/>
                      <a:gd name="connsiteY0" fmla="*/ 19172 h 172350"/>
                      <a:gd name="connsiteX1" fmla="*/ 60325 w 200874"/>
                      <a:gd name="connsiteY1" fmla="*/ 19172 h 172350"/>
                      <a:gd name="connsiteX2" fmla="*/ 22225 w 200874"/>
                      <a:gd name="connsiteY2" fmla="*/ 122 h 172350"/>
                      <a:gd name="connsiteX3" fmla="*/ 0 w 200874"/>
                      <a:gd name="connsiteY3" fmla="*/ 22347 h 172350"/>
                      <a:gd name="connsiteX4" fmla="*/ 22225 w 200874"/>
                      <a:gd name="connsiteY4" fmla="*/ 44572 h 172350"/>
                      <a:gd name="connsiteX5" fmla="*/ 28575 w 200874"/>
                      <a:gd name="connsiteY5" fmla="*/ 79497 h 172350"/>
                      <a:gd name="connsiteX6" fmla="*/ 22225 w 200874"/>
                      <a:gd name="connsiteY6" fmla="*/ 111247 h 172350"/>
                      <a:gd name="connsiteX7" fmla="*/ 44450 w 200874"/>
                      <a:gd name="connsiteY7" fmla="*/ 133472 h 172350"/>
                      <a:gd name="connsiteX8" fmla="*/ 73025 w 200874"/>
                      <a:gd name="connsiteY8" fmla="*/ 171572 h 172350"/>
                      <a:gd name="connsiteX9" fmla="*/ 120650 w 200874"/>
                      <a:gd name="connsiteY9" fmla="*/ 158872 h 172350"/>
                      <a:gd name="connsiteX10" fmla="*/ 152400 w 200874"/>
                      <a:gd name="connsiteY10" fmla="*/ 155697 h 172350"/>
                      <a:gd name="connsiteX11" fmla="*/ 184150 w 200874"/>
                      <a:gd name="connsiteY11" fmla="*/ 162047 h 172350"/>
                      <a:gd name="connsiteX12" fmla="*/ 196850 w 200874"/>
                      <a:gd name="connsiteY12" fmla="*/ 127122 h 172350"/>
                      <a:gd name="connsiteX13" fmla="*/ 190500 w 200874"/>
                      <a:gd name="connsiteY13" fmla="*/ 101722 h 172350"/>
                      <a:gd name="connsiteX14" fmla="*/ 196850 w 200874"/>
                      <a:gd name="connsiteY14" fmla="*/ 66797 h 172350"/>
                      <a:gd name="connsiteX15" fmla="*/ 200025 w 200874"/>
                      <a:gd name="connsiteY15" fmla="*/ 15997 h 172350"/>
                      <a:gd name="connsiteX16" fmla="*/ 180975 w 200874"/>
                      <a:gd name="connsiteY16" fmla="*/ 122 h 172350"/>
                      <a:gd name="connsiteX17" fmla="*/ 111125 w 200874"/>
                      <a:gd name="connsiteY17" fmla="*/ 19172 h 172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00874" h="172350">
                        <a:moveTo>
                          <a:pt x="111125" y="19172"/>
                        </a:moveTo>
                        <a:cubicBezTo>
                          <a:pt x="91017" y="22347"/>
                          <a:pt x="75142" y="22347"/>
                          <a:pt x="60325" y="19172"/>
                        </a:cubicBezTo>
                        <a:cubicBezTo>
                          <a:pt x="45508" y="15997"/>
                          <a:pt x="32279" y="-407"/>
                          <a:pt x="22225" y="122"/>
                        </a:cubicBezTo>
                        <a:cubicBezTo>
                          <a:pt x="12171" y="651"/>
                          <a:pt x="0" y="14939"/>
                          <a:pt x="0" y="22347"/>
                        </a:cubicBezTo>
                        <a:cubicBezTo>
                          <a:pt x="0" y="29755"/>
                          <a:pt x="17462" y="35047"/>
                          <a:pt x="22225" y="44572"/>
                        </a:cubicBezTo>
                        <a:cubicBezTo>
                          <a:pt x="26988" y="54097"/>
                          <a:pt x="28575" y="68385"/>
                          <a:pt x="28575" y="79497"/>
                        </a:cubicBezTo>
                        <a:cubicBezTo>
                          <a:pt x="28575" y="90609"/>
                          <a:pt x="19579" y="102251"/>
                          <a:pt x="22225" y="111247"/>
                        </a:cubicBezTo>
                        <a:cubicBezTo>
                          <a:pt x="24871" y="120243"/>
                          <a:pt x="35983" y="123418"/>
                          <a:pt x="44450" y="133472"/>
                        </a:cubicBezTo>
                        <a:cubicBezTo>
                          <a:pt x="52917" y="143526"/>
                          <a:pt x="60325" y="167339"/>
                          <a:pt x="73025" y="171572"/>
                        </a:cubicBezTo>
                        <a:cubicBezTo>
                          <a:pt x="85725" y="175805"/>
                          <a:pt x="107421" y="161518"/>
                          <a:pt x="120650" y="158872"/>
                        </a:cubicBezTo>
                        <a:cubicBezTo>
                          <a:pt x="133879" y="156226"/>
                          <a:pt x="141817" y="155168"/>
                          <a:pt x="152400" y="155697"/>
                        </a:cubicBezTo>
                        <a:cubicBezTo>
                          <a:pt x="162983" y="156226"/>
                          <a:pt x="176742" y="166810"/>
                          <a:pt x="184150" y="162047"/>
                        </a:cubicBezTo>
                        <a:cubicBezTo>
                          <a:pt x="191558" y="157285"/>
                          <a:pt x="195792" y="137176"/>
                          <a:pt x="196850" y="127122"/>
                        </a:cubicBezTo>
                        <a:cubicBezTo>
                          <a:pt x="197908" y="117068"/>
                          <a:pt x="190500" y="111776"/>
                          <a:pt x="190500" y="101722"/>
                        </a:cubicBezTo>
                        <a:cubicBezTo>
                          <a:pt x="190500" y="91668"/>
                          <a:pt x="195263" y="81084"/>
                          <a:pt x="196850" y="66797"/>
                        </a:cubicBezTo>
                        <a:cubicBezTo>
                          <a:pt x="198437" y="52510"/>
                          <a:pt x="202671" y="27110"/>
                          <a:pt x="200025" y="15997"/>
                        </a:cubicBezTo>
                        <a:cubicBezTo>
                          <a:pt x="197379" y="4884"/>
                          <a:pt x="188912" y="-936"/>
                          <a:pt x="180975" y="122"/>
                        </a:cubicBezTo>
                        <a:cubicBezTo>
                          <a:pt x="173038" y="1180"/>
                          <a:pt x="131233" y="15997"/>
                          <a:pt x="111125" y="19172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50000"/>
                    </a:schemeClr>
                  </a:solidFill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673" name="Freeform 672">
                    <a:extLst>
                      <a:ext uri="{FF2B5EF4-FFF2-40B4-BE49-F238E27FC236}">
                        <a16:creationId xmlns:a16="http://schemas.microsoft.com/office/drawing/2014/main" xmlns="" id="{A7127A0A-7393-B24F-99B0-B48A81B483A7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3488557" flipV="1">
                    <a:off x="1784264" y="6996359"/>
                    <a:ext cx="75840" cy="88336"/>
                  </a:xfrm>
                  <a:custGeom>
                    <a:avLst/>
                    <a:gdLst>
                      <a:gd name="connsiteX0" fmla="*/ 80944 w 160982"/>
                      <a:gd name="connsiteY0" fmla="*/ 65 h 187507"/>
                      <a:gd name="connsiteX1" fmla="*/ 17110 w 160982"/>
                      <a:gd name="connsiteY1" fmla="*/ 26943 h 187507"/>
                      <a:gd name="connsiteX2" fmla="*/ 311 w 160982"/>
                      <a:gd name="connsiteY2" fmla="*/ 87419 h 187507"/>
                      <a:gd name="connsiteX3" fmla="*/ 27189 w 160982"/>
                      <a:gd name="connsiteY3" fmla="*/ 157974 h 187507"/>
                      <a:gd name="connsiteX4" fmla="*/ 101102 w 160982"/>
                      <a:gd name="connsiteY4" fmla="*/ 184852 h 187507"/>
                      <a:gd name="connsiteX5" fmla="*/ 154858 w 160982"/>
                      <a:gd name="connsiteY5" fmla="*/ 97498 h 187507"/>
                      <a:gd name="connsiteX6" fmla="*/ 151498 w 160982"/>
                      <a:gd name="connsiteY6" fmla="*/ 33663 h 187507"/>
                      <a:gd name="connsiteX7" fmla="*/ 80944 w 160982"/>
                      <a:gd name="connsiteY7" fmla="*/ 65 h 1875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60982" h="187507">
                        <a:moveTo>
                          <a:pt x="80944" y="65"/>
                        </a:moveTo>
                        <a:cubicBezTo>
                          <a:pt x="58546" y="-1055"/>
                          <a:pt x="30549" y="12384"/>
                          <a:pt x="17110" y="26943"/>
                        </a:cubicBezTo>
                        <a:cubicBezTo>
                          <a:pt x="3671" y="41502"/>
                          <a:pt x="-1369" y="65581"/>
                          <a:pt x="311" y="87419"/>
                        </a:cubicBezTo>
                        <a:cubicBezTo>
                          <a:pt x="1991" y="109257"/>
                          <a:pt x="10391" y="141735"/>
                          <a:pt x="27189" y="157974"/>
                        </a:cubicBezTo>
                        <a:cubicBezTo>
                          <a:pt x="43987" y="174213"/>
                          <a:pt x="79824" y="194931"/>
                          <a:pt x="101102" y="184852"/>
                        </a:cubicBezTo>
                        <a:cubicBezTo>
                          <a:pt x="122380" y="174773"/>
                          <a:pt x="146459" y="122696"/>
                          <a:pt x="154858" y="97498"/>
                        </a:cubicBezTo>
                        <a:cubicBezTo>
                          <a:pt x="163257" y="72300"/>
                          <a:pt x="163817" y="49902"/>
                          <a:pt x="151498" y="33663"/>
                        </a:cubicBezTo>
                        <a:cubicBezTo>
                          <a:pt x="139179" y="17424"/>
                          <a:pt x="103342" y="1185"/>
                          <a:pt x="80944" y="6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4">
                          <a:lumMod val="40000"/>
                          <a:lumOff val="60000"/>
                        </a:schemeClr>
                      </a:gs>
                      <a:gs pos="100000">
                        <a:schemeClr val="accent4">
                          <a:lumMod val="50000"/>
                        </a:schemeClr>
                      </a:gs>
                      <a:gs pos="50000">
                        <a:schemeClr val="accent4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674" name="Group 673">
                  <a:extLst>
                    <a:ext uri="{FF2B5EF4-FFF2-40B4-BE49-F238E27FC236}">
                      <a16:creationId xmlns:a16="http://schemas.microsoft.com/office/drawing/2014/main" xmlns="" id="{1E524941-8FED-5C4B-87C0-45CB777E947F}"/>
                    </a:ext>
                  </a:extLst>
                </p:cNvPr>
                <p:cNvGrpSpPr/>
                <p:nvPr/>
              </p:nvGrpSpPr>
              <p:grpSpPr>
                <a:xfrm>
                  <a:off x="4571615" y="3244452"/>
                  <a:ext cx="151049" cy="129600"/>
                  <a:chOff x="1736725" y="6972178"/>
                  <a:chExt cx="151049" cy="129600"/>
                </a:xfrm>
              </p:grpSpPr>
              <p:sp>
                <p:nvSpPr>
                  <p:cNvPr id="675" name="Freeform 674">
                    <a:extLst>
                      <a:ext uri="{FF2B5EF4-FFF2-40B4-BE49-F238E27FC236}">
                        <a16:creationId xmlns:a16="http://schemas.microsoft.com/office/drawing/2014/main" xmlns="" id="{56BB45DD-5946-FA47-88B8-64EEC91CF8CF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1736725" y="6972178"/>
                    <a:ext cx="151049" cy="129600"/>
                  </a:xfrm>
                  <a:custGeom>
                    <a:avLst/>
                    <a:gdLst>
                      <a:gd name="connsiteX0" fmla="*/ 111125 w 200874"/>
                      <a:gd name="connsiteY0" fmla="*/ 19172 h 172350"/>
                      <a:gd name="connsiteX1" fmla="*/ 60325 w 200874"/>
                      <a:gd name="connsiteY1" fmla="*/ 19172 h 172350"/>
                      <a:gd name="connsiteX2" fmla="*/ 22225 w 200874"/>
                      <a:gd name="connsiteY2" fmla="*/ 122 h 172350"/>
                      <a:gd name="connsiteX3" fmla="*/ 0 w 200874"/>
                      <a:gd name="connsiteY3" fmla="*/ 22347 h 172350"/>
                      <a:gd name="connsiteX4" fmla="*/ 22225 w 200874"/>
                      <a:gd name="connsiteY4" fmla="*/ 44572 h 172350"/>
                      <a:gd name="connsiteX5" fmla="*/ 28575 w 200874"/>
                      <a:gd name="connsiteY5" fmla="*/ 79497 h 172350"/>
                      <a:gd name="connsiteX6" fmla="*/ 22225 w 200874"/>
                      <a:gd name="connsiteY6" fmla="*/ 111247 h 172350"/>
                      <a:gd name="connsiteX7" fmla="*/ 44450 w 200874"/>
                      <a:gd name="connsiteY7" fmla="*/ 133472 h 172350"/>
                      <a:gd name="connsiteX8" fmla="*/ 73025 w 200874"/>
                      <a:gd name="connsiteY8" fmla="*/ 171572 h 172350"/>
                      <a:gd name="connsiteX9" fmla="*/ 120650 w 200874"/>
                      <a:gd name="connsiteY9" fmla="*/ 158872 h 172350"/>
                      <a:gd name="connsiteX10" fmla="*/ 152400 w 200874"/>
                      <a:gd name="connsiteY10" fmla="*/ 155697 h 172350"/>
                      <a:gd name="connsiteX11" fmla="*/ 184150 w 200874"/>
                      <a:gd name="connsiteY11" fmla="*/ 162047 h 172350"/>
                      <a:gd name="connsiteX12" fmla="*/ 196850 w 200874"/>
                      <a:gd name="connsiteY12" fmla="*/ 127122 h 172350"/>
                      <a:gd name="connsiteX13" fmla="*/ 190500 w 200874"/>
                      <a:gd name="connsiteY13" fmla="*/ 101722 h 172350"/>
                      <a:gd name="connsiteX14" fmla="*/ 196850 w 200874"/>
                      <a:gd name="connsiteY14" fmla="*/ 66797 h 172350"/>
                      <a:gd name="connsiteX15" fmla="*/ 200025 w 200874"/>
                      <a:gd name="connsiteY15" fmla="*/ 15997 h 172350"/>
                      <a:gd name="connsiteX16" fmla="*/ 180975 w 200874"/>
                      <a:gd name="connsiteY16" fmla="*/ 122 h 172350"/>
                      <a:gd name="connsiteX17" fmla="*/ 111125 w 200874"/>
                      <a:gd name="connsiteY17" fmla="*/ 19172 h 172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00874" h="172350">
                        <a:moveTo>
                          <a:pt x="111125" y="19172"/>
                        </a:moveTo>
                        <a:cubicBezTo>
                          <a:pt x="91017" y="22347"/>
                          <a:pt x="75142" y="22347"/>
                          <a:pt x="60325" y="19172"/>
                        </a:cubicBezTo>
                        <a:cubicBezTo>
                          <a:pt x="45508" y="15997"/>
                          <a:pt x="32279" y="-407"/>
                          <a:pt x="22225" y="122"/>
                        </a:cubicBezTo>
                        <a:cubicBezTo>
                          <a:pt x="12171" y="651"/>
                          <a:pt x="0" y="14939"/>
                          <a:pt x="0" y="22347"/>
                        </a:cubicBezTo>
                        <a:cubicBezTo>
                          <a:pt x="0" y="29755"/>
                          <a:pt x="17462" y="35047"/>
                          <a:pt x="22225" y="44572"/>
                        </a:cubicBezTo>
                        <a:cubicBezTo>
                          <a:pt x="26988" y="54097"/>
                          <a:pt x="28575" y="68385"/>
                          <a:pt x="28575" y="79497"/>
                        </a:cubicBezTo>
                        <a:cubicBezTo>
                          <a:pt x="28575" y="90609"/>
                          <a:pt x="19579" y="102251"/>
                          <a:pt x="22225" y="111247"/>
                        </a:cubicBezTo>
                        <a:cubicBezTo>
                          <a:pt x="24871" y="120243"/>
                          <a:pt x="35983" y="123418"/>
                          <a:pt x="44450" y="133472"/>
                        </a:cubicBezTo>
                        <a:cubicBezTo>
                          <a:pt x="52917" y="143526"/>
                          <a:pt x="60325" y="167339"/>
                          <a:pt x="73025" y="171572"/>
                        </a:cubicBezTo>
                        <a:cubicBezTo>
                          <a:pt x="85725" y="175805"/>
                          <a:pt x="107421" y="161518"/>
                          <a:pt x="120650" y="158872"/>
                        </a:cubicBezTo>
                        <a:cubicBezTo>
                          <a:pt x="133879" y="156226"/>
                          <a:pt x="141817" y="155168"/>
                          <a:pt x="152400" y="155697"/>
                        </a:cubicBezTo>
                        <a:cubicBezTo>
                          <a:pt x="162983" y="156226"/>
                          <a:pt x="176742" y="166810"/>
                          <a:pt x="184150" y="162047"/>
                        </a:cubicBezTo>
                        <a:cubicBezTo>
                          <a:pt x="191558" y="157285"/>
                          <a:pt x="195792" y="137176"/>
                          <a:pt x="196850" y="127122"/>
                        </a:cubicBezTo>
                        <a:cubicBezTo>
                          <a:pt x="197908" y="117068"/>
                          <a:pt x="190500" y="111776"/>
                          <a:pt x="190500" y="101722"/>
                        </a:cubicBezTo>
                        <a:cubicBezTo>
                          <a:pt x="190500" y="91668"/>
                          <a:pt x="195263" y="81084"/>
                          <a:pt x="196850" y="66797"/>
                        </a:cubicBezTo>
                        <a:cubicBezTo>
                          <a:pt x="198437" y="52510"/>
                          <a:pt x="202671" y="27110"/>
                          <a:pt x="200025" y="15997"/>
                        </a:cubicBezTo>
                        <a:cubicBezTo>
                          <a:pt x="197379" y="4884"/>
                          <a:pt x="188912" y="-936"/>
                          <a:pt x="180975" y="122"/>
                        </a:cubicBezTo>
                        <a:cubicBezTo>
                          <a:pt x="173038" y="1180"/>
                          <a:pt x="131233" y="15997"/>
                          <a:pt x="111125" y="19172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50000"/>
                    </a:schemeClr>
                  </a:solidFill>
                  <a:ln w="3175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676" name="Freeform 675">
                    <a:extLst>
                      <a:ext uri="{FF2B5EF4-FFF2-40B4-BE49-F238E27FC236}">
                        <a16:creationId xmlns:a16="http://schemas.microsoft.com/office/drawing/2014/main" xmlns="" id="{EA45B5F4-F7F0-CA48-8946-0AA0819D2F86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3488557" flipV="1">
                    <a:off x="1784264" y="6996359"/>
                    <a:ext cx="75840" cy="88336"/>
                  </a:xfrm>
                  <a:custGeom>
                    <a:avLst/>
                    <a:gdLst>
                      <a:gd name="connsiteX0" fmla="*/ 80944 w 160982"/>
                      <a:gd name="connsiteY0" fmla="*/ 65 h 187507"/>
                      <a:gd name="connsiteX1" fmla="*/ 17110 w 160982"/>
                      <a:gd name="connsiteY1" fmla="*/ 26943 h 187507"/>
                      <a:gd name="connsiteX2" fmla="*/ 311 w 160982"/>
                      <a:gd name="connsiteY2" fmla="*/ 87419 h 187507"/>
                      <a:gd name="connsiteX3" fmla="*/ 27189 w 160982"/>
                      <a:gd name="connsiteY3" fmla="*/ 157974 h 187507"/>
                      <a:gd name="connsiteX4" fmla="*/ 101102 w 160982"/>
                      <a:gd name="connsiteY4" fmla="*/ 184852 h 187507"/>
                      <a:gd name="connsiteX5" fmla="*/ 154858 w 160982"/>
                      <a:gd name="connsiteY5" fmla="*/ 97498 h 187507"/>
                      <a:gd name="connsiteX6" fmla="*/ 151498 w 160982"/>
                      <a:gd name="connsiteY6" fmla="*/ 33663 h 187507"/>
                      <a:gd name="connsiteX7" fmla="*/ 80944 w 160982"/>
                      <a:gd name="connsiteY7" fmla="*/ 65 h 1875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60982" h="187507">
                        <a:moveTo>
                          <a:pt x="80944" y="65"/>
                        </a:moveTo>
                        <a:cubicBezTo>
                          <a:pt x="58546" y="-1055"/>
                          <a:pt x="30549" y="12384"/>
                          <a:pt x="17110" y="26943"/>
                        </a:cubicBezTo>
                        <a:cubicBezTo>
                          <a:pt x="3671" y="41502"/>
                          <a:pt x="-1369" y="65581"/>
                          <a:pt x="311" y="87419"/>
                        </a:cubicBezTo>
                        <a:cubicBezTo>
                          <a:pt x="1991" y="109257"/>
                          <a:pt x="10391" y="141735"/>
                          <a:pt x="27189" y="157974"/>
                        </a:cubicBezTo>
                        <a:cubicBezTo>
                          <a:pt x="43987" y="174213"/>
                          <a:pt x="79824" y="194931"/>
                          <a:pt x="101102" y="184852"/>
                        </a:cubicBezTo>
                        <a:cubicBezTo>
                          <a:pt x="122380" y="174773"/>
                          <a:pt x="146459" y="122696"/>
                          <a:pt x="154858" y="97498"/>
                        </a:cubicBezTo>
                        <a:cubicBezTo>
                          <a:pt x="163257" y="72300"/>
                          <a:pt x="163817" y="49902"/>
                          <a:pt x="151498" y="33663"/>
                        </a:cubicBezTo>
                        <a:cubicBezTo>
                          <a:pt x="139179" y="17424"/>
                          <a:pt x="103342" y="1185"/>
                          <a:pt x="80944" y="6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4">
                          <a:lumMod val="40000"/>
                          <a:lumOff val="60000"/>
                        </a:schemeClr>
                      </a:gs>
                      <a:gs pos="100000">
                        <a:schemeClr val="accent4">
                          <a:lumMod val="50000"/>
                        </a:schemeClr>
                      </a:gs>
                      <a:gs pos="50000">
                        <a:schemeClr val="accent4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sp>
            <p:nvSpPr>
              <p:cNvPr id="195" name="TextBox 194">
                <a:extLst>
                  <a:ext uri="{FF2B5EF4-FFF2-40B4-BE49-F238E27FC236}">
                    <a16:creationId xmlns:a16="http://schemas.microsoft.com/office/drawing/2014/main" xmlns="" id="{EC003524-DE92-A14E-86A8-C98F416B717E}"/>
                  </a:ext>
                </a:extLst>
              </p:cNvPr>
              <p:cNvSpPr txBox="1"/>
              <p:nvPr/>
            </p:nvSpPr>
            <p:spPr>
              <a:xfrm>
                <a:off x="2133990" y="3579973"/>
                <a:ext cx="57819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000" dirty="0">
                    <a:solidFill>
                      <a:srgbClr val="008F00"/>
                    </a:solidFill>
                    <a:latin typeface="Arial"/>
                    <a:cs typeface="Arial"/>
                  </a:rPr>
                  <a:t>NT3</a:t>
                </a:r>
              </a:p>
            </p:txBody>
          </p:sp>
          <p:sp>
            <p:nvSpPr>
              <p:cNvPr id="196" name="TextBox 195">
                <a:extLst>
                  <a:ext uri="{FF2B5EF4-FFF2-40B4-BE49-F238E27FC236}">
                    <a16:creationId xmlns:a16="http://schemas.microsoft.com/office/drawing/2014/main" xmlns="" id="{A1DFECC2-E68F-A54A-8D51-1CD4002C56BD}"/>
                  </a:ext>
                </a:extLst>
              </p:cNvPr>
              <p:cNvSpPr txBox="1"/>
              <p:nvPr/>
            </p:nvSpPr>
            <p:spPr>
              <a:xfrm>
                <a:off x="4655386" y="2352992"/>
                <a:ext cx="154887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solidFill>
                      <a:srgbClr val="008F00"/>
                    </a:solidFill>
                    <a:latin typeface="Arial"/>
                    <a:cs typeface="Arial"/>
                  </a:rPr>
                  <a:t>PCDH7-Cx43</a:t>
                </a:r>
                <a:r>
                  <a:rPr lang="en-US" sz="1000" dirty="0">
                    <a:latin typeface="Arial"/>
                    <a:cs typeface="Arial"/>
                  </a:rPr>
                  <a:t>/ </a:t>
                </a:r>
                <a:r>
                  <a:rPr lang="en-US" sz="1000" dirty="0" err="1">
                    <a:solidFill>
                      <a:srgbClr val="00B0F0"/>
                    </a:solidFill>
                    <a:latin typeface="Arial"/>
                    <a:cs typeface="Arial"/>
                  </a:rPr>
                  <a:t>cGAS</a:t>
                </a:r>
                <a:r>
                  <a:rPr lang="en-US" sz="1000" dirty="0">
                    <a:solidFill>
                      <a:srgbClr val="00B0F0"/>
                    </a:solidFill>
                    <a:latin typeface="Arial"/>
                    <a:cs typeface="Arial"/>
                  </a:rPr>
                  <a:t>-</a:t>
                </a:r>
              </a:p>
              <a:p>
                <a:r>
                  <a:rPr lang="en-US" sz="1000" dirty="0">
                    <a:solidFill>
                      <a:srgbClr val="00B0F0"/>
                    </a:solidFill>
                    <a:latin typeface="Arial"/>
                    <a:cs typeface="Arial"/>
                  </a:rPr>
                  <a:t>STING-TBK3-TNF-INF</a:t>
                </a:r>
                <a:r>
                  <a:rPr lang="en-GB" sz="1000" dirty="0">
                    <a:solidFill>
                      <a:srgbClr val="00B0F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itchFamily="2" charset="2"/>
                  </a:rPr>
                  <a:t></a:t>
                </a:r>
                <a:r>
                  <a:rPr lang="en-GB" sz="1000" dirty="0">
                    <a:solidFill>
                      <a:srgbClr val="00B0F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n-US" sz="1000" dirty="0">
                  <a:solidFill>
                    <a:srgbClr val="00B0F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TextBox 214">
                <a:extLst>
                  <a:ext uri="{FF2B5EF4-FFF2-40B4-BE49-F238E27FC236}">
                    <a16:creationId xmlns:a16="http://schemas.microsoft.com/office/drawing/2014/main" xmlns="" id="{A5DDB355-AACD-AB40-84A0-B926C564EB1E}"/>
                  </a:ext>
                </a:extLst>
              </p:cNvPr>
              <p:cNvSpPr txBox="1"/>
              <p:nvPr/>
            </p:nvSpPr>
            <p:spPr>
              <a:xfrm>
                <a:off x="2078036" y="3724341"/>
                <a:ext cx="63414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000" dirty="0">
                    <a:solidFill>
                      <a:schemeClr val="accent6">
                        <a:lumMod val="75000"/>
                      </a:schemeClr>
                    </a:solidFill>
                    <a:latin typeface="Arial"/>
                    <a:cs typeface="Arial"/>
                  </a:rPr>
                  <a:t>Wnt5a</a:t>
                </a:r>
                <a:r>
                  <a:rPr lang="en-US" sz="1000" dirty="0">
                    <a:latin typeface="Arial"/>
                    <a:cs typeface="Arial"/>
                  </a:rPr>
                  <a:t> </a:t>
                </a:r>
              </a:p>
            </p:txBody>
          </p:sp>
          <p:sp>
            <p:nvSpPr>
              <p:cNvPr id="217" name="TextBox 216">
                <a:extLst>
                  <a:ext uri="{FF2B5EF4-FFF2-40B4-BE49-F238E27FC236}">
                    <a16:creationId xmlns:a16="http://schemas.microsoft.com/office/drawing/2014/main" xmlns="" id="{722291E5-82B7-494B-8A8F-0C0ED33CA7F7}"/>
                  </a:ext>
                </a:extLst>
              </p:cNvPr>
              <p:cNvSpPr txBox="1"/>
              <p:nvPr/>
            </p:nvSpPr>
            <p:spPr>
              <a:xfrm>
                <a:off x="2014611" y="3909143"/>
                <a:ext cx="69757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000" dirty="0">
                    <a:solidFill>
                      <a:schemeClr val="accent6">
                        <a:lumMod val="75000"/>
                      </a:schemeClr>
                    </a:solidFill>
                    <a:latin typeface="Arial"/>
                    <a:cs typeface="Arial"/>
                  </a:rPr>
                  <a:t>CXCR4</a:t>
                </a:r>
                <a:r>
                  <a:rPr lang="en-US" sz="1000" dirty="0">
                    <a:latin typeface="Arial"/>
                    <a:cs typeface="Arial"/>
                  </a:rPr>
                  <a:t> </a:t>
                </a:r>
              </a:p>
            </p:txBody>
          </p:sp>
          <p:sp>
            <p:nvSpPr>
              <p:cNvPr id="219" name="TextBox 218">
                <a:extLst>
                  <a:ext uri="{FF2B5EF4-FFF2-40B4-BE49-F238E27FC236}">
                    <a16:creationId xmlns:a16="http://schemas.microsoft.com/office/drawing/2014/main" xmlns="" id="{578FC922-4C0A-3749-BC91-0D21CB69C132}"/>
                  </a:ext>
                </a:extLst>
              </p:cNvPr>
              <p:cNvSpPr txBox="1"/>
              <p:nvPr/>
            </p:nvSpPr>
            <p:spPr>
              <a:xfrm>
                <a:off x="4676990" y="2714104"/>
                <a:ext cx="124392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solidFill>
                      <a:srgbClr val="00B0F0"/>
                    </a:solidFill>
                    <a:latin typeface="Arial"/>
                    <a:cs typeface="Arial"/>
                  </a:rPr>
                  <a:t>STAT3-MIF</a:t>
                </a:r>
                <a:r>
                  <a:rPr lang="en-US" sz="1000" dirty="0">
                    <a:latin typeface="Arial"/>
                    <a:cs typeface="Arial"/>
                  </a:rPr>
                  <a:t>/ </a:t>
                </a:r>
                <a:r>
                  <a:rPr lang="en-US" sz="1000" dirty="0">
                    <a:solidFill>
                      <a:schemeClr val="accent6">
                        <a:lumMod val="75000"/>
                      </a:schemeClr>
                    </a:solidFill>
                    <a:latin typeface="Arial"/>
                    <a:cs typeface="Arial"/>
                  </a:rPr>
                  <a:t>CD74 </a:t>
                </a:r>
              </a:p>
            </p:txBody>
          </p:sp>
          <p:sp>
            <p:nvSpPr>
              <p:cNvPr id="220" name="TextBox 219">
                <a:extLst>
                  <a:ext uri="{FF2B5EF4-FFF2-40B4-BE49-F238E27FC236}">
                    <a16:creationId xmlns:a16="http://schemas.microsoft.com/office/drawing/2014/main" xmlns="" id="{FC1F7E8A-8A8E-4940-9F2D-EBB3D05D37FF}"/>
                  </a:ext>
                </a:extLst>
              </p:cNvPr>
              <p:cNvSpPr txBox="1"/>
              <p:nvPr/>
            </p:nvSpPr>
            <p:spPr>
              <a:xfrm>
                <a:off x="4676990" y="2921327"/>
                <a:ext cx="177020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solidFill>
                      <a:srgbClr val="00B0F0"/>
                    </a:solidFill>
                    <a:latin typeface="Arial"/>
                    <a:cs typeface="Arial"/>
                  </a:rPr>
                  <a:t>STAT3-VEGF-LCN2-TIMP1</a:t>
                </a:r>
                <a:endParaRPr lang="en-US" sz="1000" dirty="0">
                  <a:solidFill>
                    <a:schemeClr val="accent6">
                      <a:lumMod val="75000"/>
                    </a:schemeClr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221" name="TextBox 220">
                <a:extLst>
                  <a:ext uri="{FF2B5EF4-FFF2-40B4-BE49-F238E27FC236}">
                    <a16:creationId xmlns:a16="http://schemas.microsoft.com/office/drawing/2014/main" xmlns="" id="{133CA17B-02B5-5A42-82F3-BFE6577E04F4}"/>
                  </a:ext>
                </a:extLst>
              </p:cNvPr>
              <p:cNvSpPr txBox="1"/>
              <p:nvPr/>
            </p:nvSpPr>
            <p:spPr>
              <a:xfrm>
                <a:off x="4676990" y="3128550"/>
                <a:ext cx="104668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solidFill>
                      <a:srgbClr val="00B0F0"/>
                    </a:solidFill>
                    <a:latin typeface="Arial"/>
                    <a:cs typeface="Arial"/>
                  </a:rPr>
                  <a:t>PDGFR</a:t>
                </a:r>
                <a:r>
                  <a:rPr lang="en-GB" sz="1000" dirty="0">
                    <a:solidFill>
                      <a:srgbClr val="00B0F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itchFamily="2" charset="2"/>
                  </a:rPr>
                  <a:t></a:t>
                </a:r>
                <a:r>
                  <a:rPr lang="en-US" sz="1000" dirty="0">
                    <a:latin typeface="Arial"/>
                    <a:cs typeface="Arial"/>
                  </a:rPr>
                  <a:t> </a:t>
                </a:r>
              </a:p>
            </p:txBody>
          </p:sp>
          <p:sp>
            <p:nvSpPr>
              <p:cNvPr id="678" name="TextBox 677">
                <a:extLst>
                  <a:ext uri="{FF2B5EF4-FFF2-40B4-BE49-F238E27FC236}">
                    <a16:creationId xmlns:a16="http://schemas.microsoft.com/office/drawing/2014/main" xmlns="" id="{C3B6BC73-C541-104B-8508-46653A452774}"/>
                  </a:ext>
                </a:extLst>
              </p:cNvPr>
              <p:cNvSpPr txBox="1"/>
              <p:nvPr/>
            </p:nvSpPr>
            <p:spPr>
              <a:xfrm>
                <a:off x="1458038" y="2258216"/>
                <a:ext cx="127804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s-ES" sz="1000" dirty="0">
                    <a:solidFill>
                      <a:srgbClr val="008F00"/>
                    </a:solidFill>
                    <a:latin typeface="Arial"/>
                    <a:cs typeface="Arial"/>
                  </a:rPr>
                  <a:t>VEGF</a:t>
                </a:r>
                <a:r>
                  <a:rPr lang="en-US" sz="1000" dirty="0">
                    <a:latin typeface="Arial"/>
                    <a:cs typeface="Arial"/>
                  </a:rPr>
                  <a:t>/ </a:t>
                </a:r>
                <a:r>
                  <a:rPr lang="en-US" sz="1000" dirty="0">
                    <a:solidFill>
                      <a:srgbClr val="FF0000"/>
                    </a:solidFill>
                    <a:latin typeface="Arial"/>
                    <a:cs typeface="Arial"/>
                  </a:rPr>
                  <a:t>VEGFR1/2</a:t>
                </a:r>
              </a:p>
            </p:txBody>
          </p:sp>
          <p:sp>
            <p:nvSpPr>
              <p:cNvPr id="679" name="TextBox 678">
                <a:extLst>
                  <a:ext uri="{FF2B5EF4-FFF2-40B4-BE49-F238E27FC236}">
                    <a16:creationId xmlns:a16="http://schemas.microsoft.com/office/drawing/2014/main" xmlns="" id="{C3100222-DC0F-2749-8CEC-C39557673AE2}"/>
                  </a:ext>
                </a:extLst>
              </p:cNvPr>
              <p:cNvSpPr txBox="1"/>
              <p:nvPr/>
            </p:nvSpPr>
            <p:spPr>
              <a:xfrm>
                <a:off x="2177809" y="6419707"/>
                <a:ext cx="312339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>
                    <a:latin typeface="Arial"/>
                    <a:cs typeface="Arial"/>
                  </a:rPr>
                  <a:t>Figure 3.</a:t>
                </a:r>
                <a:r>
                  <a:rPr lang="en-US" sz="1000" dirty="0">
                    <a:latin typeface="Arial"/>
                    <a:cs typeface="Arial"/>
                  </a:rPr>
                  <a:t> </a:t>
                </a:r>
                <a:r>
                  <a:rPr lang="en-US" sz="1000" b="1" dirty="0">
                    <a:latin typeface="Arial"/>
                    <a:cs typeface="Arial"/>
                  </a:rPr>
                  <a:t>Advanced stages of brain colonization.</a:t>
                </a:r>
              </a:p>
            </p:txBody>
          </p:sp>
          <p:sp>
            <p:nvSpPr>
              <p:cNvPr id="680" name="Rectangle 679">
                <a:extLst>
                  <a:ext uri="{FF2B5EF4-FFF2-40B4-BE49-F238E27FC236}">
                    <a16:creationId xmlns:a16="http://schemas.microsoft.com/office/drawing/2014/main" xmlns="" id="{D5E94E3E-8764-1243-9924-4847BC3714C0}"/>
                  </a:ext>
                </a:extLst>
              </p:cNvPr>
              <p:cNvSpPr/>
              <p:nvPr/>
            </p:nvSpPr>
            <p:spPr>
              <a:xfrm>
                <a:off x="1208506" y="2243971"/>
                <a:ext cx="5163265" cy="4439366"/>
              </a:xfrm>
              <a:prstGeom prst="rect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0" name="Freeform 699">
                <a:extLst>
                  <a:ext uri="{FF2B5EF4-FFF2-40B4-BE49-F238E27FC236}">
                    <a16:creationId xmlns:a16="http://schemas.microsoft.com/office/drawing/2014/main" xmlns="" id="{A49CA7AC-9296-9744-BDE1-DFC326D61D90}"/>
                  </a:ext>
                </a:extLst>
              </p:cNvPr>
              <p:cNvSpPr/>
              <p:nvPr/>
            </p:nvSpPr>
            <p:spPr>
              <a:xfrm>
                <a:off x="3912276" y="2584592"/>
                <a:ext cx="751290" cy="208325"/>
              </a:xfrm>
              <a:custGeom>
                <a:avLst/>
                <a:gdLst>
                  <a:gd name="connsiteX0" fmla="*/ 751290 w 751290"/>
                  <a:gd name="connsiteY0" fmla="*/ 208325 h 208325"/>
                  <a:gd name="connsiteX1" fmla="*/ 642551 w 751290"/>
                  <a:gd name="connsiteY1" fmla="*/ 183612 h 208325"/>
                  <a:gd name="connsiteX2" fmla="*/ 518983 w 751290"/>
                  <a:gd name="connsiteY2" fmla="*/ 139128 h 208325"/>
                  <a:gd name="connsiteX3" fmla="*/ 400359 w 751290"/>
                  <a:gd name="connsiteY3" fmla="*/ 89701 h 208325"/>
                  <a:gd name="connsiteX4" fmla="*/ 291619 w 751290"/>
                  <a:gd name="connsiteY4" fmla="*/ 40274 h 208325"/>
                  <a:gd name="connsiteX5" fmla="*/ 212536 w 751290"/>
                  <a:gd name="connsiteY5" fmla="*/ 10617 h 208325"/>
                  <a:gd name="connsiteX6" fmla="*/ 158166 w 751290"/>
                  <a:gd name="connsiteY6" fmla="*/ 732 h 208325"/>
                  <a:gd name="connsiteX7" fmla="*/ 113682 w 751290"/>
                  <a:gd name="connsiteY7" fmla="*/ 732 h 208325"/>
                  <a:gd name="connsiteX8" fmla="*/ 74140 w 751290"/>
                  <a:gd name="connsiteY8" fmla="*/ 732 h 208325"/>
                  <a:gd name="connsiteX9" fmla="*/ 39541 w 751290"/>
                  <a:gd name="connsiteY9" fmla="*/ 732 h 208325"/>
                  <a:gd name="connsiteX10" fmla="*/ 0 w 751290"/>
                  <a:gd name="connsiteY10" fmla="*/ 732 h 208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1290" h="208325">
                    <a:moveTo>
                      <a:pt x="751290" y="208325"/>
                    </a:moveTo>
                    <a:cubicBezTo>
                      <a:pt x="716279" y="201735"/>
                      <a:pt x="681269" y="195145"/>
                      <a:pt x="642551" y="183612"/>
                    </a:cubicBezTo>
                    <a:cubicBezTo>
                      <a:pt x="603833" y="172079"/>
                      <a:pt x="559348" y="154780"/>
                      <a:pt x="518983" y="139128"/>
                    </a:cubicBezTo>
                    <a:cubicBezTo>
                      <a:pt x="478618" y="123476"/>
                      <a:pt x="438253" y="106177"/>
                      <a:pt x="400359" y="89701"/>
                    </a:cubicBezTo>
                    <a:cubicBezTo>
                      <a:pt x="362465" y="73225"/>
                      <a:pt x="322923" y="53455"/>
                      <a:pt x="291619" y="40274"/>
                    </a:cubicBezTo>
                    <a:cubicBezTo>
                      <a:pt x="260315" y="27093"/>
                      <a:pt x="234778" y="17207"/>
                      <a:pt x="212536" y="10617"/>
                    </a:cubicBezTo>
                    <a:cubicBezTo>
                      <a:pt x="190294" y="4027"/>
                      <a:pt x="174642" y="2380"/>
                      <a:pt x="158166" y="732"/>
                    </a:cubicBezTo>
                    <a:cubicBezTo>
                      <a:pt x="141690" y="-916"/>
                      <a:pt x="113682" y="732"/>
                      <a:pt x="113682" y="732"/>
                    </a:cubicBezTo>
                    <a:lnTo>
                      <a:pt x="74140" y="732"/>
                    </a:lnTo>
                    <a:lnTo>
                      <a:pt x="39541" y="732"/>
                    </a:lnTo>
                    <a:lnTo>
                      <a:pt x="0" y="732"/>
                    </a:lnTo>
                  </a:path>
                </a:pathLst>
              </a:custGeom>
              <a:noFill/>
              <a:ln w="88900">
                <a:solidFill>
                  <a:schemeClr val="bg1">
                    <a:alpha val="8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701" name="Group 700">
                <a:extLst>
                  <a:ext uri="{FF2B5EF4-FFF2-40B4-BE49-F238E27FC236}">
                    <a16:creationId xmlns:a16="http://schemas.microsoft.com/office/drawing/2014/main" xmlns="" id="{3CFCAE4E-1B46-5A4A-A76A-C47C4E34E706}"/>
                  </a:ext>
                </a:extLst>
              </p:cNvPr>
              <p:cNvGrpSpPr/>
              <p:nvPr/>
            </p:nvGrpSpPr>
            <p:grpSpPr>
              <a:xfrm>
                <a:off x="3902635" y="2580940"/>
                <a:ext cx="821774" cy="224413"/>
                <a:chOff x="3902635" y="2145982"/>
                <a:chExt cx="821774" cy="224413"/>
              </a:xfrm>
            </p:grpSpPr>
            <p:sp>
              <p:nvSpPr>
                <p:cNvPr id="697" name="Freeform 696">
                  <a:extLst>
                    <a:ext uri="{FF2B5EF4-FFF2-40B4-BE49-F238E27FC236}">
                      <a16:creationId xmlns:a16="http://schemas.microsoft.com/office/drawing/2014/main" xmlns="" id="{57E57ACD-BF02-9B4A-8B4E-DE3041E06640}"/>
                    </a:ext>
                  </a:extLst>
                </p:cNvPr>
                <p:cNvSpPr/>
                <p:nvPr/>
              </p:nvSpPr>
              <p:spPr>
                <a:xfrm>
                  <a:off x="3905632" y="2159898"/>
                  <a:ext cx="818777" cy="210497"/>
                </a:xfrm>
                <a:custGeom>
                  <a:avLst/>
                  <a:gdLst>
                    <a:gd name="connsiteX0" fmla="*/ 818777 w 818777"/>
                    <a:gd name="connsiteY0" fmla="*/ 206741 h 210497"/>
                    <a:gd name="connsiteX1" fmla="*/ 717177 w 818777"/>
                    <a:gd name="connsiteY1" fmla="*/ 200764 h 210497"/>
                    <a:gd name="connsiteX2" fmla="*/ 490071 w 818777"/>
                    <a:gd name="connsiteY2" fmla="*/ 123070 h 210497"/>
                    <a:gd name="connsiteX3" fmla="*/ 340659 w 818777"/>
                    <a:gd name="connsiteY3" fmla="*/ 51352 h 210497"/>
                    <a:gd name="connsiteX4" fmla="*/ 197224 w 818777"/>
                    <a:gd name="connsiteY4" fmla="*/ 3541 h 210497"/>
                    <a:gd name="connsiteX5" fmla="*/ 95624 w 818777"/>
                    <a:gd name="connsiteY5" fmla="*/ 3541 h 210497"/>
                    <a:gd name="connsiteX6" fmla="*/ 0 w 818777"/>
                    <a:gd name="connsiteY6" fmla="*/ 3541 h 2104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8777" h="210497">
                      <a:moveTo>
                        <a:pt x="818777" y="206741"/>
                      </a:moveTo>
                      <a:cubicBezTo>
                        <a:pt x="795369" y="210725"/>
                        <a:pt x="771961" y="214709"/>
                        <a:pt x="717177" y="200764"/>
                      </a:cubicBezTo>
                      <a:cubicBezTo>
                        <a:pt x="662393" y="186819"/>
                        <a:pt x="552824" y="147972"/>
                        <a:pt x="490071" y="123070"/>
                      </a:cubicBezTo>
                      <a:cubicBezTo>
                        <a:pt x="427318" y="98168"/>
                        <a:pt x="389467" y="71273"/>
                        <a:pt x="340659" y="51352"/>
                      </a:cubicBezTo>
                      <a:cubicBezTo>
                        <a:pt x="291851" y="31431"/>
                        <a:pt x="238063" y="11509"/>
                        <a:pt x="197224" y="3541"/>
                      </a:cubicBezTo>
                      <a:cubicBezTo>
                        <a:pt x="156385" y="-4428"/>
                        <a:pt x="95624" y="3541"/>
                        <a:pt x="95624" y="3541"/>
                      </a:cubicBezTo>
                      <a:lnTo>
                        <a:pt x="0" y="3541"/>
                      </a:ln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tailEnd type="triangle" w="med" len="lg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0" name="Freeform 689">
                  <a:extLst>
                    <a:ext uri="{FF2B5EF4-FFF2-40B4-BE49-F238E27FC236}">
                      <a16:creationId xmlns:a16="http://schemas.microsoft.com/office/drawing/2014/main" xmlns="" id="{67B540AC-638C-E543-9120-100EF6CC9278}"/>
                    </a:ext>
                  </a:extLst>
                </p:cNvPr>
                <p:cNvSpPr/>
                <p:nvPr/>
              </p:nvSpPr>
              <p:spPr>
                <a:xfrm>
                  <a:off x="3902635" y="2145982"/>
                  <a:ext cx="818777" cy="210497"/>
                </a:xfrm>
                <a:custGeom>
                  <a:avLst/>
                  <a:gdLst>
                    <a:gd name="connsiteX0" fmla="*/ 818777 w 818777"/>
                    <a:gd name="connsiteY0" fmla="*/ 206741 h 210497"/>
                    <a:gd name="connsiteX1" fmla="*/ 717177 w 818777"/>
                    <a:gd name="connsiteY1" fmla="*/ 200764 h 210497"/>
                    <a:gd name="connsiteX2" fmla="*/ 490071 w 818777"/>
                    <a:gd name="connsiteY2" fmla="*/ 123070 h 210497"/>
                    <a:gd name="connsiteX3" fmla="*/ 340659 w 818777"/>
                    <a:gd name="connsiteY3" fmla="*/ 51352 h 210497"/>
                    <a:gd name="connsiteX4" fmla="*/ 197224 w 818777"/>
                    <a:gd name="connsiteY4" fmla="*/ 3541 h 210497"/>
                    <a:gd name="connsiteX5" fmla="*/ 95624 w 818777"/>
                    <a:gd name="connsiteY5" fmla="*/ 3541 h 210497"/>
                    <a:gd name="connsiteX6" fmla="*/ 0 w 818777"/>
                    <a:gd name="connsiteY6" fmla="*/ 3541 h 2104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8777" h="210497">
                      <a:moveTo>
                        <a:pt x="818777" y="206741"/>
                      </a:moveTo>
                      <a:cubicBezTo>
                        <a:pt x="795369" y="210725"/>
                        <a:pt x="771961" y="214709"/>
                        <a:pt x="717177" y="200764"/>
                      </a:cubicBezTo>
                      <a:cubicBezTo>
                        <a:pt x="662393" y="186819"/>
                        <a:pt x="552824" y="147972"/>
                        <a:pt x="490071" y="123070"/>
                      </a:cubicBezTo>
                      <a:cubicBezTo>
                        <a:pt x="427318" y="98168"/>
                        <a:pt x="389467" y="71273"/>
                        <a:pt x="340659" y="51352"/>
                      </a:cubicBezTo>
                      <a:cubicBezTo>
                        <a:pt x="291851" y="31431"/>
                        <a:pt x="238063" y="11509"/>
                        <a:pt x="197224" y="3541"/>
                      </a:cubicBezTo>
                      <a:cubicBezTo>
                        <a:pt x="156385" y="-4428"/>
                        <a:pt x="95624" y="3541"/>
                        <a:pt x="95624" y="3541"/>
                      </a:cubicBezTo>
                      <a:lnTo>
                        <a:pt x="0" y="3541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50000"/>
                    </a:schemeClr>
                  </a:solidFill>
                  <a:tailEnd type="triangle" w="med" len="lg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02" name="Freeform 701">
                <a:extLst>
                  <a:ext uri="{FF2B5EF4-FFF2-40B4-BE49-F238E27FC236}">
                    <a16:creationId xmlns:a16="http://schemas.microsoft.com/office/drawing/2014/main" xmlns="" id="{373111BF-E4C4-DC46-A85A-8DE860BAD2D8}"/>
                  </a:ext>
                </a:extLst>
              </p:cNvPr>
              <p:cNvSpPr/>
              <p:nvPr/>
            </p:nvSpPr>
            <p:spPr>
              <a:xfrm>
                <a:off x="4294091" y="3114165"/>
                <a:ext cx="360817" cy="44484"/>
              </a:xfrm>
              <a:custGeom>
                <a:avLst/>
                <a:gdLst>
                  <a:gd name="connsiteX0" fmla="*/ 360817 w 360817"/>
                  <a:gd name="connsiteY0" fmla="*/ 0 h 44484"/>
                  <a:gd name="connsiteX1" fmla="*/ 301505 w 360817"/>
                  <a:gd name="connsiteY1" fmla="*/ 19771 h 44484"/>
                  <a:gd name="connsiteX2" fmla="*/ 242192 w 360817"/>
                  <a:gd name="connsiteY2" fmla="*/ 29656 h 44484"/>
                  <a:gd name="connsiteX3" fmla="*/ 148281 w 360817"/>
                  <a:gd name="connsiteY3" fmla="*/ 39542 h 44484"/>
                  <a:gd name="connsiteX4" fmla="*/ 93911 w 360817"/>
                  <a:gd name="connsiteY4" fmla="*/ 39542 h 44484"/>
                  <a:gd name="connsiteX5" fmla="*/ 59312 w 360817"/>
                  <a:gd name="connsiteY5" fmla="*/ 39542 h 44484"/>
                  <a:gd name="connsiteX6" fmla="*/ 0 w 360817"/>
                  <a:gd name="connsiteY6" fmla="*/ 44484 h 44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817" h="44484">
                    <a:moveTo>
                      <a:pt x="360817" y="0"/>
                    </a:moveTo>
                    <a:cubicBezTo>
                      <a:pt x="341046" y="7414"/>
                      <a:pt x="321276" y="14828"/>
                      <a:pt x="301505" y="19771"/>
                    </a:cubicBezTo>
                    <a:cubicBezTo>
                      <a:pt x="281734" y="24714"/>
                      <a:pt x="267729" y="26361"/>
                      <a:pt x="242192" y="29656"/>
                    </a:cubicBezTo>
                    <a:cubicBezTo>
                      <a:pt x="216655" y="32951"/>
                      <a:pt x="172995" y="37894"/>
                      <a:pt x="148281" y="39542"/>
                    </a:cubicBezTo>
                    <a:cubicBezTo>
                      <a:pt x="123567" y="41190"/>
                      <a:pt x="93911" y="39542"/>
                      <a:pt x="93911" y="39542"/>
                    </a:cubicBezTo>
                    <a:cubicBezTo>
                      <a:pt x="79083" y="39542"/>
                      <a:pt x="74964" y="38718"/>
                      <a:pt x="59312" y="39542"/>
                    </a:cubicBezTo>
                    <a:cubicBezTo>
                      <a:pt x="43660" y="40366"/>
                      <a:pt x="21830" y="42425"/>
                      <a:pt x="0" y="44484"/>
                    </a:cubicBezTo>
                  </a:path>
                </a:pathLst>
              </a:custGeom>
              <a:noFill/>
              <a:ln w="88900">
                <a:solidFill>
                  <a:schemeClr val="bg1">
                    <a:alpha val="8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3" name="Freeform 702">
                <a:extLst>
                  <a:ext uri="{FF2B5EF4-FFF2-40B4-BE49-F238E27FC236}">
                    <a16:creationId xmlns:a16="http://schemas.microsoft.com/office/drawing/2014/main" xmlns="" id="{6A574EF5-97BD-8D4C-9651-D2710D090876}"/>
                  </a:ext>
                </a:extLst>
              </p:cNvPr>
              <p:cNvSpPr/>
              <p:nvPr/>
            </p:nvSpPr>
            <p:spPr>
              <a:xfrm>
                <a:off x="2692748" y="3648495"/>
                <a:ext cx="331161" cy="69198"/>
              </a:xfrm>
              <a:custGeom>
                <a:avLst/>
                <a:gdLst>
                  <a:gd name="connsiteX0" fmla="*/ 0 w 331161"/>
                  <a:gd name="connsiteY0" fmla="*/ 69198 h 69198"/>
                  <a:gd name="connsiteX1" fmla="*/ 84026 w 331161"/>
                  <a:gd name="connsiteY1" fmla="*/ 59313 h 69198"/>
                  <a:gd name="connsiteX2" fmla="*/ 148281 w 331161"/>
                  <a:gd name="connsiteY2" fmla="*/ 44485 h 69198"/>
                  <a:gd name="connsiteX3" fmla="*/ 197708 w 331161"/>
                  <a:gd name="connsiteY3" fmla="*/ 34599 h 69198"/>
                  <a:gd name="connsiteX4" fmla="*/ 257021 w 331161"/>
                  <a:gd name="connsiteY4" fmla="*/ 19771 h 69198"/>
                  <a:gd name="connsiteX5" fmla="*/ 291620 w 331161"/>
                  <a:gd name="connsiteY5" fmla="*/ 9886 h 69198"/>
                  <a:gd name="connsiteX6" fmla="*/ 331161 w 331161"/>
                  <a:gd name="connsiteY6" fmla="*/ 0 h 69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1161" h="69198">
                    <a:moveTo>
                      <a:pt x="0" y="69198"/>
                    </a:moveTo>
                    <a:cubicBezTo>
                      <a:pt x="29656" y="66315"/>
                      <a:pt x="59313" y="63432"/>
                      <a:pt x="84026" y="59313"/>
                    </a:cubicBezTo>
                    <a:cubicBezTo>
                      <a:pt x="108739" y="55194"/>
                      <a:pt x="129334" y="48604"/>
                      <a:pt x="148281" y="44485"/>
                    </a:cubicBezTo>
                    <a:cubicBezTo>
                      <a:pt x="167228" y="40366"/>
                      <a:pt x="179585" y="38718"/>
                      <a:pt x="197708" y="34599"/>
                    </a:cubicBezTo>
                    <a:cubicBezTo>
                      <a:pt x="215831" y="30480"/>
                      <a:pt x="241369" y="23890"/>
                      <a:pt x="257021" y="19771"/>
                    </a:cubicBezTo>
                    <a:cubicBezTo>
                      <a:pt x="272673" y="15652"/>
                      <a:pt x="279263" y="13181"/>
                      <a:pt x="291620" y="9886"/>
                    </a:cubicBezTo>
                    <a:cubicBezTo>
                      <a:pt x="303977" y="6591"/>
                      <a:pt x="317569" y="3295"/>
                      <a:pt x="331161" y="0"/>
                    </a:cubicBezTo>
                  </a:path>
                </a:pathLst>
              </a:custGeom>
              <a:noFill/>
              <a:ln w="88900">
                <a:solidFill>
                  <a:schemeClr val="bg1">
                    <a:alpha val="8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4" name="Freeform 703">
                <a:extLst>
                  <a:ext uri="{FF2B5EF4-FFF2-40B4-BE49-F238E27FC236}">
                    <a16:creationId xmlns:a16="http://schemas.microsoft.com/office/drawing/2014/main" xmlns="" id="{672F9F38-979E-0F4F-ACF8-18BAB0C5B544}"/>
                  </a:ext>
                </a:extLst>
              </p:cNvPr>
              <p:cNvSpPr/>
              <p:nvPr/>
            </p:nvSpPr>
            <p:spPr>
              <a:xfrm>
                <a:off x="2676152" y="3759363"/>
                <a:ext cx="108740" cy="84026"/>
              </a:xfrm>
              <a:custGeom>
                <a:avLst/>
                <a:gdLst>
                  <a:gd name="connsiteX0" fmla="*/ 0 w 108740"/>
                  <a:gd name="connsiteY0" fmla="*/ 0 h 84026"/>
                  <a:gd name="connsiteX1" fmla="*/ 44485 w 108740"/>
                  <a:gd name="connsiteY1" fmla="*/ 44484 h 84026"/>
                  <a:gd name="connsiteX2" fmla="*/ 69198 w 108740"/>
                  <a:gd name="connsiteY2" fmla="*/ 64255 h 84026"/>
                  <a:gd name="connsiteX3" fmla="*/ 108740 w 108740"/>
                  <a:gd name="connsiteY3" fmla="*/ 84026 h 84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8740" h="84026">
                    <a:moveTo>
                      <a:pt x="0" y="0"/>
                    </a:moveTo>
                    <a:lnTo>
                      <a:pt x="44485" y="44484"/>
                    </a:lnTo>
                    <a:cubicBezTo>
                      <a:pt x="56018" y="55193"/>
                      <a:pt x="58489" y="57665"/>
                      <a:pt x="69198" y="64255"/>
                    </a:cubicBezTo>
                    <a:cubicBezTo>
                      <a:pt x="79907" y="70845"/>
                      <a:pt x="94323" y="77435"/>
                      <a:pt x="108740" y="84026"/>
                    </a:cubicBezTo>
                  </a:path>
                </a:pathLst>
              </a:custGeom>
              <a:noFill/>
              <a:ln w="88900">
                <a:solidFill>
                  <a:schemeClr val="bg1">
                    <a:alpha val="8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5" name="Freeform 704">
                <a:extLst>
                  <a:ext uri="{FF2B5EF4-FFF2-40B4-BE49-F238E27FC236}">
                    <a16:creationId xmlns:a16="http://schemas.microsoft.com/office/drawing/2014/main" xmlns="" id="{20614479-DFC5-9443-838E-7CD4676D93EE}"/>
                  </a:ext>
                </a:extLst>
              </p:cNvPr>
              <p:cNvSpPr/>
              <p:nvPr/>
            </p:nvSpPr>
            <p:spPr>
              <a:xfrm>
                <a:off x="2565263" y="2489715"/>
                <a:ext cx="257020" cy="50100"/>
              </a:xfrm>
              <a:custGeom>
                <a:avLst/>
                <a:gdLst>
                  <a:gd name="connsiteX0" fmla="*/ 0 w 257020"/>
                  <a:gd name="connsiteY0" fmla="*/ 29656 h 50100"/>
                  <a:gd name="connsiteX1" fmla="*/ 64255 w 257020"/>
                  <a:gd name="connsiteY1" fmla="*/ 49427 h 50100"/>
                  <a:gd name="connsiteX2" fmla="*/ 113682 w 257020"/>
                  <a:gd name="connsiteY2" fmla="*/ 44484 h 50100"/>
                  <a:gd name="connsiteX3" fmla="*/ 158166 w 257020"/>
                  <a:gd name="connsiteY3" fmla="*/ 34599 h 50100"/>
                  <a:gd name="connsiteX4" fmla="*/ 207593 w 257020"/>
                  <a:gd name="connsiteY4" fmla="*/ 14828 h 50100"/>
                  <a:gd name="connsiteX5" fmla="*/ 242192 w 257020"/>
                  <a:gd name="connsiteY5" fmla="*/ 4943 h 50100"/>
                  <a:gd name="connsiteX6" fmla="*/ 257020 w 257020"/>
                  <a:gd name="connsiteY6" fmla="*/ 0 h 5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7020" h="50100">
                    <a:moveTo>
                      <a:pt x="0" y="29656"/>
                    </a:moveTo>
                    <a:cubicBezTo>
                      <a:pt x="22654" y="38306"/>
                      <a:pt x="45308" y="46956"/>
                      <a:pt x="64255" y="49427"/>
                    </a:cubicBezTo>
                    <a:cubicBezTo>
                      <a:pt x="83202" y="51898"/>
                      <a:pt x="98030" y="46955"/>
                      <a:pt x="113682" y="44484"/>
                    </a:cubicBezTo>
                    <a:cubicBezTo>
                      <a:pt x="129334" y="42013"/>
                      <a:pt x="142514" y="39542"/>
                      <a:pt x="158166" y="34599"/>
                    </a:cubicBezTo>
                    <a:cubicBezTo>
                      <a:pt x="173818" y="29656"/>
                      <a:pt x="193589" y="19771"/>
                      <a:pt x="207593" y="14828"/>
                    </a:cubicBezTo>
                    <a:cubicBezTo>
                      <a:pt x="221597" y="9885"/>
                      <a:pt x="242192" y="4943"/>
                      <a:pt x="242192" y="4943"/>
                    </a:cubicBezTo>
                    <a:cubicBezTo>
                      <a:pt x="250430" y="2472"/>
                      <a:pt x="253725" y="1236"/>
                      <a:pt x="257020" y="0"/>
                    </a:cubicBezTo>
                  </a:path>
                </a:pathLst>
              </a:custGeom>
              <a:noFill/>
              <a:ln w="88900">
                <a:solidFill>
                  <a:schemeClr val="bg1">
                    <a:alpha val="8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706" name="Group 705">
                <a:extLst>
                  <a:ext uri="{FF2B5EF4-FFF2-40B4-BE49-F238E27FC236}">
                    <a16:creationId xmlns:a16="http://schemas.microsoft.com/office/drawing/2014/main" xmlns="" id="{7D3DD7D3-A291-FD47-94BD-521319F0391C}"/>
                  </a:ext>
                </a:extLst>
              </p:cNvPr>
              <p:cNvGrpSpPr/>
              <p:nvPr/>
            </p:nvGrpSpPr>
            <p:grpSpPr>
              <a:xfrm>
                <a:off x="4310805" y="3088520"/>
                <a:ext cx="414340" cy="70495"/>
                <a:chOff x="4304092" y="2066007"/>
                <a:chExt cx="414340" cy="70495"/>
              </a:xfrm>
            </p:grpSpPr>
            <p:sp>
              <p:nvSpPr>
                <p:cNvPr id="696" name="Freeform 695">
                  <a:extLst>
                    <a:ext uri="{FF2B5EF4-FFF2-40B4-BE49-F238E27FC236}">
                      <a16:creationId xmlns:a16="http://schemas.microsoft.com/office/drawing/2014/main" xmlns="" id="{9F20B21C-38F4-C142-9ED6-A15F4E21C2A9}"/>
                    </a:ext>
                  </a:extLst>
                </p:cNvPr>
                <p:cNvSpPr/>
                <p:nvPr/>
              </p:nvSpPr>
              <p:spPr>
                <a:xfrm>
                  <a:off x="4312032" y="2066007"/>
                  <a:ext cx="406400" cy="54755"/>
                </a:xfrm>
                <a:custGeom>
                  <a:avLst/>
                  <a:gdLst>
                    <a:gd name="connsiteX0" fmla="*/ 406400 w 406400"/>
                    <a:gd name="connsiteY0" fmla="*/ 0 h 54755"/>
                    <a:gd name="connsiteX1" fmla="*/ 328706 w 406400"/>
                    <a:gd name="connsiteY1" fmla="*/ 29882 h 54755"/>
                    <a:gd name="connsiteX2" fmla="*/ 179294 w 406400"/>
                    <a:gd name="connsiteY2" fmla="*/ 53788 h 54755"/>
                    <a:gd name="connsiteX3" fmla="*/ 0 w 406400"/>
                    <a:gd name="connsiteY3" fmla="*/ 47811 h 54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6400" h="54755">
                      <a:moveTo>
                        <a:pt x="406400" y="0"/>
                      </a:moveTo>
                      <a:cubicBezTo>
                        <a:pt x="386478" y="10458"/>
                        <a:pt x="366557" y="20917"/>
                        <a:pt x="328706" y="29882"/>
                      </a:cubicBezTo>
                      <a:cubicBezTo>
                        <a:pt x="290855" y="38847"/>
                        <a:pt x="234078" y="50800"/>
                        <a:pt x="179294" y="53788"/>
                      </a:cubicBezTo>
                      <a:cubicBezTo>
                        <a:pt x="124510" y="56776"/>
                        <a:pt x="62255" y="52293"/>
                        <a:pt x="0" y="47811"/>
                      </a:cubicBez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tailEnd type="triangle" w="med" len="lg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9" name="Freeform 688">
                  <a:extLst>
                    <a:ext uri="{FF2B5EF4-FFF2-40B4-BE49-F238E27FC236}">
                      <a16:creationId xmlns:a16="http://schemas.microsoft.com/office/drawing/2014/main" xmlns="" id="{9CC67D7F-D191-1348-B4CC-C036DF4AA324}"/>
                    </a:ext>
                  </a:extLst>
                </p:cNvPr>
                <p:cNvSpPr/>
                <p:nvPr/>
              </p:nvSpPr>
              <p:spPr>
                <a:xfrm>
                  <a:off x="4304092" y="2081747"/>
                  <a:ext cx="406400" cy="54755"/>
                </a:xfrm>
                <a:custGeom>
                  <a:avLst/>
                  <a:gdLst>
                    <a:gd name="connsiteX0" fmla="*/ 406400 w 406400"/>
                    <a:gd name="connsiteY0" fmla="*/ 0 h 54755"/>
                    <a:gd name="connsiteX1" fmla="*/ 328706 w 406400"/>
                    <a:gd name="connsiteY1" fmla="*/ 29882 h 54755"/>
                    <a:gd name="connsiteX2" fmla="*/ 179294 w 406400"/>
                    <a:gd name="connsiteY2" fmla="*/ 53788 h 54755"/>
                    <a:gd name="connsiteX3" fmla="*/ 0 w 406400"/>
                    <a:gd name="connsiteY3" fmla="*/ 47811 h 54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6400" h="54755">
                      <a:moveTo>
                        <a:pt x="406400" y="0"/>
                      </a:moveTo>
                      <a:cubicBezTo>
                        <a:pt x="386478" y="10458"/>
                        <a:pt x="366557" y="20917"/>
                        <a:pt x="328706" y="29882"/>
                      </a:cubicBezTo>
                      <a:cubicBezTo>
                        <a:pt x="290855" y="38847"/>
                        <a:pt x="234078" y="50800"/>
                        <a:pt x="179294" y="53788"/>
                      </a:cubicBezTo>
                      <a:cubicBezTo>
                        <a:pt x="124510" y="56776"/>
                        <a:pt x="62255" y="52293"/>
                        <a:pt x="0" y="47811"/>
                      </a:cubicBezTo>
                    </a:path>
                  </a:pathLst>
                </a:custGeom>
                <a:noFill/>
                <a:ln w="12700">
                  <a:solidFill>
                    <a:schemeClr val="bg1">
                      <a:lumMod val="50000"/>
                    </a:schemeClr>
                  </a:solidFill>
                  <a:tailEnd type="triangle" w="med" len="lg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81" name="Group 680">
                <a:extLst>
                  <a:ext uri="{FF2B5EF4-FFF2-40B4-BE49-F238E27FC236}">
                    <a16:creationId xmlns:a16="http://schemas.microsoft.com/office/drawing/2014/main" xmlns="" id="{048CA9AC-5A13-8D40-BDB7-895A61C7DE99}"/>
                  </a:ext>
                </a:extLst>
              </p:cNvPr>
              <p:cNvGrpSpPr/>
              <p:nvPr/>
            </p:nvGrpSpPr>
            <p:grpSpPr>
              <a:xfrm>
                <a:off x="4711616" y="2349167"/>
                <a:ext cx="64736" cy="1044000"/>
                <a:chOff x="4282289" y="2979953"/>
                <a:chExt cx="64736" cy="1295577"/>
              </a:xfrm>
            </p:grpSpPr>
            <p:cxnSp>
              <p:nvCxnSpPr>
                <p:cNvPr id="682" name="Straight Connector 681">
                  <a:extLst>
                    <a:ext uri="{FF2B5EF4-FFF2-40B4-BE49-F238E27FC236}">
                      <a16:creationId xmlns:a16="http://schemas.microsoft.com/office/drawing/2014/main" xmlns="" id="{62AD019F-D2CF-AA4C-87D4-FCB60E5DD91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88639" y="2979953"/>
                  <a:ext cx="0" cy="1295577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3" name="Straight Connector 682">
                  <a:extLst>
                    <a:ext uri="{FF2B5EF4-FFF2-40B4-BE49-F238E27FC236}">
                      <a16:creationId xmlns:a16="http://schemas.microsoft.com/office/drawing/2014/main" xmlns="" id="{09CAAEF7-48FA-EF45-9EAD-D8259970818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282289" y="2984074"/>
                  <a:ext cx="58386" cy="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4" name="Straight Connector 683">
                  <a:extLst>
                    <a:ext uri="{FF2B5EF4-FFF2-40B4-BE49-F238E27FC236}">
                      <a16:creationId xmlns:a16="http://schemas.microsoft.com/office/drawing/2014/main" xmlns="" id="{3575801C-F7CF-C04F-90B6-4A527DFFD6F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288639" y="4275530"/>
                  <a:ext cx="58386" cy="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7" name="Group 706">
                <a:extLst>
                  <a:ext uri="{FF2B5EF4-FFF2-40B4-BE49-F238E27FC236}">
                    <a16:creationId xmlns:a16="http://schemas.microsoft.com/office/drawing/2014/main" xmlns="" id="{63BC928B-6259-F340-80E3-B897819FD808}"/>
                  </a:ext>
                </a:extLst>
              </p:cNvPr>
              <p:cNvGrpSpPr/>
              <p:nvPr/>
            </p:nvGrpSpPr>
            <p:grpSpPr>
              <a:xfrm>
                <a:off x="2661911" y="3651069"/>
                <a:ext cx="383684" cy="199537"/>
                <a:chOff x="1117003" y="3334162"/>
                <a:chExt cx="383684" cy="199537"/>
              </a:xfrm>
            </p:grpSpPr>
            <p:sp>
              <p:nvSpPr>
                <p:cNvPr id="698" name="Freeform 697">
                  <a:extLst>
                    <a:ext uri="{FF2B5EF4-FFF2-40B4-BE49-F238E27FC236}">
                      <a16:creationId xmlns:a16="http://schemas.microsoft.com/office/drawing/2014/main" xmlns="" id="{7E534033-57DF-7D42-9A14-3C67A87525D5}"/>
                    </a:ext>
                  </a:extLst>
                </p:cNvPr>
                <p:cNvSpPr/>
                <p:nvPr/>
              </p:nvSpPr>
              <p:spPr>
                <a:xfrm>
                  <a:off x="1118192" y="3334162"/>
                  <a:ext cx="382495" cy="71718"/>
                </a:xfrm>
                <a:custGeom>
                  <a:avLst/>
                  <a:gdLst>
                    <a:gd name="connsiteX0" fmla="*/ 0 w 382495"/>
                    <a:gd name="connsiteY0" fmla="*/ 71718 h 71718"/>
                    <a:gd name="connsiteX1" fmla="*/ 101600 w 382495"/>
                    <a:gd name="connsiteY1" fmla="*/ 59765 h 71718"/>
                    <a:gd name="connsiteX2" fmla="*/ 185271 w 382495"/>
                    <a:gd name="connsiteY2" fmla="*/ 35859 h 71718"/>
                    <a:gd name="connsiteX3" fmla="*/ 280895 w 382495"/>
                    <a:gd name="connsiteY3" fmla="*/ 11953 h 71718"/>
                    <a:gd name="connsiteX4" fmla="*/ 382495 w 382495"/>
                    <a:gd name="connsiteY4" fmla="*/ 0 h 71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2495" h="71718">
                      <a:moveTo>
                        <a:pt x="0" y="71718"/>
                      </a:moveTo>
                      <a:cubicBezTo>
                        <a:pt x="35361" y="68729"/>
                        <a:pt x="70722" y="65741"/>
                        <a:pt x="101600" y="59765"/>
                      </a:cubicBezTo>
                      <a:cubicBezTo>
                        <a:pt x="132478" y="53789"/>
                        <a:pt x="155389" y="43828"/>
                        <a:pt x="185271" y="35859"/>
                      </a:cubicBezTo>
                      <a:cubicBezTo>
                        <a:pt x="215153" y="27890"/>
                        <a:pt x="248024" y="17929"/>
                        <a:pt x="280895" y="11953"/>
                      </a:cubicBezTo>
                      <a:cubicBezTo>
                        <a:pt x="313766" y="5977"/>
                        <a:pt x="348130" y="2988"/>
                        <a:pt x="382495" y="0"/>
                      </a:cubicBez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tailEnd type="triangle" w="med" len="lg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9" name="Freeform 698">
                  <a:extLst>
                    <a:ext uri="{FF2B5EF4-FFF2-40B4-BE49-F238E27FC236}">
                      <a16:creationId xmlns:a16="http://schemas.microsoft.com/office/drawing/2014/main" xmlns="" id="{9494B93E-63B0-724D-B9F2-0530484B7676}"/>
                    </a:ext>
                  </a:extLst>
                </p:cNvPr>
                <p:cNvSpPr/>
                <p:nvPr/>
              </p:nvSpPr>
              <p:spPr>
                <a:xfrm>
                  <a:off x="1117003" y="3417560"/>
                  <a:ext cx="131483" cy="101857"/>
                </a:xfrm>
                <a:custGeom>
                  <a:avLst/>
                  <a:gdLst>
                    <a:gd name="connsiteX0" fmla="*/ 0 w 131483"/>
                    <a:gd name="connsiteY0" fmla="*/ 0 h 101857"/>
                    <a:gd name="connsiteX1" fmla="*/ 35859 w 131483"/>
                    <a:gd name="connsiteY1" fmla="*/ 59764 h 101857"/>
                    <a:gd name="connsiteX2" fmla="*/ 95624 w 131483"/>
                    <a:gd name="connsiteY2" fmla="*/ 95623 h 101857"/>
                    <a:gd name="connsiteX3" fmla="*/ 131483 w 131483"/>
                    <a:gd name="connsiteY3" fmla="*/ 101600 h 101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83" h="101857">
                      <a:moveTo>
                        <a:pt x="0" y="0"/>
                      </a:moveTo>
                      <a:cubicBezTo>
                        <a:pt x="9961" y="21913"/>
                        <a:pt x="19922" y="43827"/>
                        <a:pt x="35859" y="59764"/>
                      </a:cubicBezTo>
                      <a:cubicBezTo>
                        <a:pt x="51796" y="75701"/>
                        <a:pt x="95624" y="95623"/>
                        <a:pt x="95624" y="95623"/>
                      </a:cubicBezTo>
                      <a:cubicBezTo>
                        <a:pt x="111561" y="102596"/>
                        <a:pt x="121522" y="102098"/>
                        <a:pt x="131483" y="101600"/>
                      </a:cubicBez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tailEnd type="triangle" w="med" len="lg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1" name="Freeform 690">
                  <a:extLst>
                    <a:ext uri="{FF2B5EF4-FFF2-40B4-BE49-F238E27FC236}">
                      <a16:creationId xmlns:a16="http://schemas.microsoft.com/office/drawing/2014/main" xmlns="" id="{DEF67E6F-F355-2444-8742-DA644AF7DEBC}"/>
                    </a:ext>
                  </a:extLst>
                </p:cNvPr>
                <p:cNvSpPr/>
                <p:nvPr/>
              </p:nvSpPr>
              <p:spPr>
                <a:xfrm>
                  <a:off x="1117003" y="3342194"/>
                  <a:ext cx="382495" cy="71718"/>
                </a:xfrm>
                <a:custGeom>
                  <a:avLst/>
                  <a:gdLst>
                    <a:gd name="connsiteX0" fmla="*/ 0 w 382495"/>
                    <a:gd name="connsiteY0" fmla="*/ 71718 h 71718"/>
                    <a:gd name="connsiteX1" fmla="*/ 101600 w 382495"/>
                    <a:gd name="connsiteY1" fmla="*/ 59765 h 71718"/>
                    <a:gd name="connsiteX2" fmla="*/ 185271 w 382495"/>
                    <a:gd name="connsiteY2" fmla="*/ 35859 h 71718"/>
                    <a:gd name="connsiteX3" fmla="*/ 280895 w 382495"/>
                    <a:gd name="connsiteY3" fmla="*/ 11953 h 71718"/>
                    <a:gd name="connsiteX4" fmla="*/ 382495 w 382495"/>
                    <a:gd name="connsiteY4" fmla="*/ 0 h 71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2495" h="71718">
                      <a:moveTo>
                        <a:pt x="0" y="71718"/>
                      </a:moveTo>
                      <a:cubicBezTo>
                        <a:pt x="35361" y="68729"/>
                        <a:pt x="70722" y="65741"/>
                        <a:pt x="101600" y="59765"/>
                      </a:cubicBezTo>
                      <a:cubicBezTo>
                        <a:pt x="132478" y="53789"/>
                        <a:pt x="155389" y="43828"/>
                        <a:pt x="185271" y="35859"/>
                      </a:cubicBezTo>
                      <a:cubicBezTo>
                        <a:pt x="215153" y="27890"/>
                        <a:pt x="248024" y="17929"/>
                        <a:pt x="280895" y="11953"/>
                      </a:cubicBezTo>
                      <a:cubicBezTo>
                        <a:pt x="313766" y="5977"/>
                        <a:pt x="348130" y="2988"/>
                        <a:pt x="382495" y="0"/>
                      </a:cubicBezTo>
                    </a:path>
                  </a:pathLst>
                </a:custGeom>
                <a:noFill/>
                <a:ln w="12700">
                  <a:solidFill>
                    <a:schemeClr val="bg1">
                      <a:lumMod val="50000"/>
                    </a:schemeClr>
                  </a:solidFill>
                  <a:tailEnd type="triangle" w="med" len="lg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2" name="Freeform 691">
                  <a:extLst>
                    <a:ext uri="{FF2B5EF4-FFF2-40B4-BE49-F238E27FC236}">
                      <a16:creationId xmlns:a16="http://schemas.microsoft.com/office/drawing/2014/main" xmlns="" id="{D053702E-E1A9-2945-8339-FEF84800F5EF}"/>
                    </a:ext>
                  </a:extLst>
                </p:cNvPr>
                <p:cNvSpPr/>
                <p:nvPr/>
              </p:nvSpPr>
              <p:spPr>
                <a:xfrm>
                  <a:off x="1117003" y="3431842"/>
                  <a:ext cx="131483" cy="101857"/>
                </a:xfrm>
                <a:custGeom>
                  <a:avLst/>
                  <a:gdLst>
                    <a:gd name="connsiteX0" fmla="*/ 0 w 131483"/>
                    <a:gd name="connsiteY0" fmla="*/ 0 h 101857"/>
                    <a:gd name="connsiteX1" fmla="*/ 35859 w 131483"/>
                    <a:gd name="connsiteY1" fmla="*/ 59764 h 101857"/>
                    <a:gd name="connsiteX2" fmla="*/ 95624 w 131483"/>
                    <a:gd name="connsiteY2" fmla="*/ 95623 h 101857"/>
                    <a:gd name="connsiteX3" fmla="*/ 131483 w 131483"/>
                    <a:gd name="connsiteY3" fmla="*/ 101600 h 101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83" h="101857">
                      <a:moveTo>
                        <a:pt x="0" y="0"/>
                      </a:moveTo>
                      <a:cubicBezTo>
                        <a:pt x="9961" y="21913"/>
                        <a:pt x="19922" y="43827"/>
                        <a:pt x="35859" y="59764"/>
                      </a:cubicBezTo>
                      <a:cubicBezTo>
                        <a:pt x="51796" y="75701"/>
                        <a:pt x="95624" y="95623"/>
                        <a:pt x="95624" y="95623"/>
                      </a:cubicBezTo>
                      <a:cubicBezTo>
                        <a:pt x="111561" y="102596"/>
                        <a:pt x="121522" y="102098"/>
                        <a:pt x="131483" y="101600"/>
                      </a:cubicBezTo>
                    </a:path>
                  </a:pathLst>
                </a:custGeom>
                <a:noFill/>
                <a:ln w="12700">
                  <a:solidFill>
                    <a:schemeClr val="bg1">
                      <a:lumMod val="50000"/>
                    </a:schemeClr>
                  </a:solidFill>
                  <a:tailEnd type="triangle" w="med" len="lg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85" name="Group 684">
                <a:extLst>
                  <a:ext uri="{FF2B5EF4-FFF2-40B4-BE49-F238E27FC236}">
                    <a16:creationId xmlns:a16="http://schemas.microsoft.com/office/drawing/2014/main" xmlns="" id="{7ABFD342-268E-6848-8494-E53BDBE943C2}"/>
                  </a:ext>
                </a:extLst>
              </p:cNvPr>
              <p:cNvGrpSpPr/>
              <p:nvPr/>
            </p:nvGrpSpPr>
            <p:grpSpPr>
              <a:xfrm flipH="1">
                <a:off x="2594823" y="3590030"/>
                <a:ext cx="64736" cy="576000"/>
                <a:chOff x="4282289" y="2979953"/>
                <a:chExt cx="64736" cy="1295577"/>
              </a:xfrm>
            </p:grpSpPr>
            <p:cxnSp>
              <p:nvCxnSpPr>
                <p:cNvPr id="686" name="Straight Connector 685">
                  <a:extLst>
                    <a:ext uri="{FF2B5EF4-FFF2-40B4-BE49-F238E27FC236}">
                      <a16:creationId xmlns:a16="http://schemas.microsoft.com/office/drawing/2014/main" xmlns="" id="{60470BBC-469C-C44A-9913-CE7CA9A3FE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88639" y="2979953"/>
                  <a:ext cx="0" cy="1295577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7" name="Straight Connector 686">
                  <a:extLst>
                    <a:ext uri="{FF2B5EF4-FFF2-40B4-BE49-F238E27FC236}">
                      <a16:creationId xmlns:a16="http://schemas.microsoft.com/office/drawing/2014/main" xmlns="" id="{60CAB7D5-49CD-4447-8607-AF30C7DE01D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282289" y="2984074"/>
                  <a:ext cx="58386" cy="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8" name="Straight Connector 687">
                  <a:extLst>
                    <a:ext uri="{FF2B5EF4-FFF2-40B4-BE49-F238E27FC236}">
                      <a16:creationId xmlns:a16="http://schemas.microsoft.com/office/drawing/2014/main" xmlns="" id="{9D6AFCEC-853F-6B4A-A50E-E1C32EB0524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288639" y="4275530"/>
                  <a:ext cx="58386" cy="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8" name="Group 707">
                <a:extLst>
                  <a:ext uri="{FF2B5EF4-FFF2-40B4-BE49-F238E27FC236}">
                    <a16:creationId xmlns:a16="http://schemas.microsoft.com/office/drawing/2014/main" xmlns="" id="{C0D23786-AC21-2D4A-B4D9-31385AACE358}"/>
                  </a:ext>
                </a:extLst>
              </p:cNvPr>
              <p:cNvGrpSpPr/>
              <p:nvPr/>
            </p:nvGrpSpPr>
            <p:grpSpPr>
              <a:xfrm>
                <a:off x="2468282" y="2480235"/>
                <a:ext cx="355944" cy="61157"/>
                <a:chOff x="2468282" y="2480235"/>
                <a:chExt cx="355944" cy="61157"/>
              </a:xfrm>
            </p:grpSpPr>
            <p:sp>
              <p:nvSpPr>
                <p:cNvPr id="695" name="Freeform 694">
                  <a:extLst>
                    <a:ext uri="{FF2B5EF4-FFF2-40B4-BE49-F238E27FC236}">
                      <a16:creationId xmlns:a16="http://schemas.microsoft.com/office/drawing/2014/main" xmlns="" id="{C45C40E2-A4DE-9B46-BBE7-47983F89EEEE}"/>
                    </a:ext>
                  </a:extLst>
                </p:cNvPr>
                <p:cNvSpPr/>
                <p:nvPr/>
              </p:nvSpPr>
              <p:spPr>
                <a:xfrm>
                  <a:off x="2471614" y="2490261"/>
                  <a:ext cx="352612" cy="51131"/>
                </a:xfrm>
                <a:custGeom>
                  <a:avLst/>
                  <a:gdLst>
                    <a:gd name="connsiteX0" fmla="*/ 0 w 352612"/>
                    <a:gd name="connsiteY0" fmla="*/ 0 h 51131"/>
                    <a:gd name="connsiteX1" fmla="*/ 95623 w 352612"/>
                    <a:gd name="connsiteY1" fmla="*/ 41835 h 51131"/>
                    <a:gd name="connsiteX2" fmla="*/ 203200 w 352612"/>
                    <a:gd name="connsiteY2" fmla="*/ 47812 h 51131"/>
                    <a:gd name="connsiteX3" fmla="*/ 352612 w 352612"/>
                    <a:gd name="connsiteY3" fmla="*/ 0 h 51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52612" h="51131">
                      <a:moveTo>
                        <a:pt x="0" y="0"/>
                      </a:moveTo>
                      <a:cubicBezTo>
                        <a:pt x="30878" y="16933"/>
                        <a:pt x="61756" y="33866"/>
                        <a:pt x="95623" y="41835"/>
                      </a:cubicBezTo>
                      <a:cubicBezTo>
                        <a:pt x="129490" y="49804"/>
                        <a:pt x="160369" y="54784"/>
                        <a:pt x="203200" y="47812"/>
                      </a:cubicBezTo>
                      <a:cubicBezTo>
                        <a:pt x="246031" y="40840"/>
                        <a:pt x="299321" y="20420"/>
                        <a:pt x="352612" y="0"/>
                      </a:cubicBez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tailEnd type="triangle" w="med" len="lg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4" name="Freeform 693">
                  <a:extLst>
                    <a:ext uri="{FF2B5EF4-FFF2-40B4-BE49-F238E27FC236}">
                      <a16:creationId xmlns:a16="http://schemas.microsoft.com/office/drawing/2014/main" xmlns="" id="{1E4EB949-8DCC-664A-A5F8-AA52FB862639}"/>
                    </a:ext>
                  </a:extLst>
                </p:cNvPr>
                <p:cNvSpPr/>
                <p:nvPr/>
              </p:nvSpPr>
              <p:spPr>
                <a:xfrm>
                  <a:off x="2468282" y="2480235"/>
                  <a:ext cx="352612" cy="51131"/>
                </a:xfrm>
                <a:custGeom>
                  <a:avLst/>
                  <a:gdLst>
                    <a:gd name="connsiteX0" fmla="*/ 0 w 352612"/>
                    <a:gd name="connsiteY0" fmla="*/ 0 h 51131"/>
                    <a:gd name="connsiteX1" fmla="*/ 95623 w 352612"/>
                    <a:gd name="connsiteY1" fmla="*/ 41835 h 51131"/>
                    <a:gd name="connsiteX2" fmla="*/ 203200 w 352612"/>
                    <a:gd name="connsiteY2" fmla="*/ 47812 h 51131"/>
                    <a:gd name="connsiteX3" fmla="*/ 352612 w 352612"/>
                    <a:gd name="connsiteY3" fmla="*/ 0 h 51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52612" h="51131">
                      <a:moveTo>
                        <a:pt x="0" y="0"/>
                      </a:moveTo>
                      <a:cubicBezTo>
                        <a:pt x="30878" y="16933"/>
                        <a:pt x="61756" y="33866"/>
                        <a:pt x="95623" y="41835"/>
                      </a:cubicBezTo>
                      <a:cubicBezTo>
                        <a:pt x="129490" y="49804"/>
                        <a:pt x="160369" y="54784"/>
                        <a:pt x="203200" y="47812"/>
                      </a:cubicBezTo>
                      <a:cubicBezTo>
                        <a:pt x="246031" y="40840"/>
                        <a:pt x="299321" y="20420"/>
                        <a:pt x="352612" y="0"/>
                      </a:cubicBezTo>
                    </a:path>
                  </a:pathLst>
                </a:custGeom>
                <a:noFill/>
                <a:ln w="12700">
                  <a:solidFill>
                    <a:schemeClr val="bg1">
                      <a:lumMod val="50000"/>
                    </a:schemeClr>
                  </a:solidFill>
                  <a:tailEnd type="triangle" w="med" len="lg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284" name="Group 283">
              <a:extLst>
                <a:ext uri="{FF2B5EF4-FFF2-40B4-BE49-F238E27FC236}">
                  <a16:creationId xmlns:a16="http://schemas.microsoft.com/office/drawing/2014/main" xmlns="" id="{B679E7FC-9B73-D84B-8BF7-1E9EF60B876C}"/>
                </a:ext>
              </a:extLst>
            </p:cNvPr>
            <p:cNvGrpSpPr>
              <a:grpSpLocks noChangeAspect="1"/>
            </p:cNvGrpSpPr>
            <p:nvPr/>
          </p:nvGrpSpPr>
          <p:grpSpPr>
            <a:xfrm rot="1892907">
              <a:off x="3087915" y="2532363"/>
              <a:ext cx="216000" cy="149164"/>
              <a:chOff x="-968642" y="2112654"/>
              <a:chExt cx="396000" cy="273469"/>
            </a:xfrm>
          </p:grpSpPr>
          <p:sp>
            <p:nvSpPr>
              <p:cNvPr id="285" name="Freeform 284">
                <a:extLst>
                  <a:ext uri="{FF2B5EF4-FFF2-40B4-BE49-F238E27FC236}">
                    <a16:creationId xmlns:a16="http://schemas.microsoft.com/office/drawing/2014/main" xmlns="" id="{DCDAC75C-88FB-564F-A313-75E3815F39DC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1351032">
                <a:off x="-968642" y="2112654"/>
                <a:ext cx="396000" cy="273469"/>
              </a:xfrm>
              <a:custGeom>
                <a:avLst/>
                <a:gdLst>
                  <a:gd name="connsiteX0" fmla="*/ 6342 w 575516"/>
                  <a:gd name="connsiteY0" fmla="*/ 211266 h 397440"/>
                  <a:gd name="connsiteX1" fmla="*/ 12692 w 575516"/>
                  <a:gd name="connsiteY1" fmla="*/ 160466 h 397440"/>
                  <a:gd name="connsiteX2" fmla="*/ 66667 w 575516"/>
                  <a:gd name="connsiteY2" fmla="*/ 93791 h 397440"/>
                  <a:gd name="connsiteX3" fmla="*/ 177792 w 575516"/>
                  <a:gd name="connsiteY3" fmla="*/ 71566 h 397440"/>
                  <a:gd name="connsiteX4" fmla="*/ 257167 w 575516"/>
                  <a:gd name="connsiteY4" fmla="*/ 93791 h 397440"/>
                  <a:gd name="connsiteX5" fmla="*/ 330192 w 575516"/>
                  <a:gd name="connsiteY5" fmla="*/ 84266 h 397440"/>
                  <a:gd name="connsiteX6" fmla="*/ 384167 w 575516"/>
                  <a:gd name="connsiteY6" fmla="*/ 17591 h 397440"/>
                  <a:gd name="connsiteX7" fmla="*/ 473067 w 575516"/>
                  <a:gd name="connsiteY7" fmla="*/ 1716 h 397440"/>
                  <a:gd name="connsiteX8" fmla="*/ 571492 w 575516"/>
                  <a:gd name="connsiteY8" fmla="*/ 49341 h 397440"/>
                  <a:gd name="connsiteX9" fmla="*/ 549267 w 575516"/>
                  <a:gd name="connsiteY9" fmla="*/ 176341 h 397440"/>
                  <a:gd name="connsiteX10" fmla="*/ 482592 w 575516"/>
                  <a:gd name="connsiteY10" fmla="*/ 249366 h 397440"/>
                  <a:gd name="connsiteX11" fmla="*/ 361942 w 575516"/>
                  <a:gd name="connsiteY11" fmla="*/ 217616 h 397440"/>
                  <a:gd name="connsiteX12" fmla="*/ 301617 w 575516"/>
                  <a:gd name="connsiteY12" fmla="*/ 255716 h 397440"/>
                  <a:gd name="connsiteX13" fmla="*/ 269867 w 575516"/>
                  <a:gd name="connsiteY13" fmla="*/ 363666 h 397440"/>
                  <a:gd name="connsiteX14" fmla="*/ 104767 w 575516"/>
                  <a:gd name="connsiteY14" fmla="*/ 395416 h 397440"/>
                  <a:gd name="connsiteX15" fmla="*/ 9517 w 575516"/>
                  <a:gd name="connsiteY15" fmla="*/ 316041 h 397440"/>
                  <a:gd name="connsiteX16" fmla="*/ 6342 w 575516"/>
                  <a:gd name="connsiteY16" fmla="*/ 211266 h 397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75516" h="397440">
                    <a:moveTo>
                      <a:pt x="6342" y="211266"/>
                    </a:moveTo>
                    <a:cubicBezTo>
                      <a:pt x="6871" y="185337"/>
                      <a:pt x="2638" y="180045"/>
                      <a:pt x="12692" y="160466"/>
                    </a:cubicBezTo>
                    <a:cubicBezTo>
                      <a:pt x="22746" y="140887"/>
                      <a:pt x="39150" y="108608"/>
                      <a:pt x="66667" y="93791"/>
                    </a:cubicBezTo>
                    <a:cubicBezTo>
                      <a:pt x="94184" y="78974"/>
                      <a:pt x="146042" y="71566"/>
                      <a:pt x="177792" y="71566"/>
                    </a:cubicBezTo>
                    <a:cubicBezTo>
                      <a:pt x="209542" y="71566"/>
                      <a:pt x="231767" y="91674"/>
                      <a:pt x="257167" y="93791"/>
                    </a:cubicBezTo>
                    <a:cubicBezTo>
                      <a:pt x="282567" y="95908"/>
                      <a:pt x="309025" y="96966"/>
                      <a:pt x="330192" y="84266"/>
                    </a:cubicBezTo>
                    <a:cubicBezTo>
                      <a:pt x="351359" y="71566"/>
                      <a:pt x="360355" y="31349"/>
                      <a:pt x="384167" y="17591"/>
                    </a:cubicBezTo>
                    <a:cubicBezTo>
                      <a:pt x="407979" y="3833"/>
                      <a:pt x="441846" y="-3576"/>
                      <a:pt x="473067" y="1716"/>
                    </a:cubicBezTo>
                    <a:cubicBezTo>
                      <a:pt x="504288" y="7008"/>
                      <a:pt x="558792" y="20237"/>
                      <a:pt x="571492" y="49341"/>
                    </a:cubicBezTo>
                    <a:cubicBezTo>
                      <a:pt x="584192" y="78445"/>
                      <a:pt x="564084" y="143003"/>
                      <a:pt x="549267" y="176341"/>
                    </a:cubicBezTo>
                    <a:cubicBezTo>
                      <a:pt x="534450" y="209678"/>
                      <a:pt x="513813" y="242487"/>
                      <a:pt x="482592" y="249366"/>
                    </a:cubicBezTo>
                    <a:cubicBezTo>
                      <a:pt x="451371" y="256245"/>
                      <a:pt x="392104" y="216558"/>
                      <a:pt x="361942" y="217616"/>
                    </a:cubicBezTo>
                    <a:cubicBezTo>
                      <a:pt x="331780" y="218674"/>
                      <a:pt x="316963" y="231374"/>
                      <a:pt x="301617" y="255716"/>
                    </a:cubicBezTo>
                    <a:cubicBezTo>
                      <a:pt x="286271" y="280058"/>
                      <a:pt x="302675" y="340383"/>
                      <a:pt x="269867" y="363666"/>
                    </a:cubicBezTo>
                    <a:cubicBezTo>
                      <a:pt x="237059" y="386949"/>
                      <a:pt x="148159" y="403354"/>
                      <a:pt x="104767" y="395416"/>
                    </a:cubicBezTo>
                    <a:cubicBezTo>
                      <a:pt x="61375" y="387478"/>
                      <a:pt x="28567" y="349379"/>
                      <a:pt x="9517" y="316041"/>
                    </a:cubicBezTo>
                    <a:cubicBezTo>
                      <a:pt x="-9533" y="282704"/>
                      <a:pt x="5813" y="237195"/>
                      <a:pt x="6342" y="211266"/>
                    </a:cubicBezTo>
                    <a:close/>
                  </a:path>
                </a:pathLst>
              </a:custGeom>
              <a:solidFill>
                <a:srgbClr val="00FF00"/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86" name="Group 285">
                <a:extLst>
                  <a:ext uri="{FF2B5EF4-FFF2-40B4-BE49-F238E27FC236}">
                    <a16:creationId xmlns:a16="http://schemas.microsoft.com/office/drawing/2014/main" xmlns="" id="{7B1A765F-9DA5-4345-A6BB-B2AE96685D46}"/>
                  </a:ext>
                </a:extLst>
              </p:cNvPr>
              <p:cNvGrpSpPr/>
              <p:nvPr/>
            </p:nvGrpSpPr>
            <p:grpSpPr>
              <a:xfrm>
                <a:off x="-900902" y="2131628"/>
                <a:ext cx="271691" cy="208362"/>
                <a:chOff x="561934" y="3374217"/>
                <a:chExt cx="271691" cy="208362"/>
              </a:xfrm>
            </p:grpSpPr>
            <p:sp>
              <p:nvSpPr>
                <p:cNvPr id="287" name="Freeform 286">
                  <a:extLst>
                    <a:ext uri="{FF2B5EF4-FFF2-40B4-BE49-F238E27FC236}">
                      <a16:creationId xmlns:a16="http://schemas.microsoft.com/office/drawing/2014/main" xmlns="" id="{72FE32A0-E5A3-3F48-B155-01F36D761186}"/>
                    </a:ext>
                  </a:extLst>
                </p:cNvPr>
                <p:cNvSpPr/>
                <p:nvPr/>
              </p:nvSpPr>
              <p:spPr>
                <a:xfrm>
                  <a:off x="570660" y="3400800"/>
                  <a:ext cx="250825" cy="153883"/>
                </a:xfrm>
                <a:custGeom>
                  <a:avLst/>
                  <a:gdLst>
                    <a:gd name="connsiteX0" fmla="*/ 1146 w 201174"/>
                    <a:gd name="connsiteY0" fmla="*/ 43293 h 153883"/>
                    <a:gd name="connsiteX1" fmla="*/ 70996 w 201174"/>
                    <a:gd name="connsiteY1" fmla="*/ 49643 h 153883"/>
                    <a:gd name="connsiteX2" fmla="*/ 112271 w 201174"/>
                    <a:gd name="connsiteY2" fmla="*/ 27418 h 153883"/>
                    <a:gd name="connsiteX3" fmla="*/ 153546 w 201174"/>
                    <a:gd name="connsiteY3" fmla="*/ 2018 h 153883"/>
                    <a:gd name="connsiteX4" fmla="*/ 185296 w 201174"/>
                    <a:gd name="connsiteY4" fmla="*/ 5193 h 153883"/>
                    <a:gd name="connsiteX5" fmla="*/ 194821 w 201174"/>
                    <a:gd name="connsiteY5" fmla="*/ 33768 h 153883"/>
                    <a:gd name="connsiteX6" fmla="*/ 197996 w 201174"/>
                    <a:gd name="connsiteY6" fmla="*/ 59168 h 153883"/>
                    <a:gd name="connsiteX7" fmla="*/ 197996 w 201174"/>
                    <a:gd name="connsiteY7" fmla="*/ 75043 h 153883"/>
                    <a:gd name="connsiteX8" fmla="*/ 156721 w 201174"/>
                    <a:gd name="connsiteY8" fmla="*/ 78218 h 153883"/>
                    <a:gd name="connsiteX9" fmla="*/ 124971 w 201174"/>
                    <a:gd name="connsiteY9" fmla="*/ 84568 h 153883"/>
                    <a:gd name="connsiteX10" fmla="*/ 90046 w 201174"/>
                    <a:gd name="connsiteY10" fmla="*/ 97268 h 153883"/>
                    <a:gd name="connsiteX11" fmla="*/ 58296 w 201174"/>
                    <a:gd name="connsiteY11" fmla="*/ 138543 h 153883"/>
                    <a:gd name="connsiteX12" fmla="*/ 29721 w 201174"/>
                    <a:gd name="connsiteY12" fmla="*/ 151243 h 153883"/>
                    <a:gd name="connsiteX13" fmla="*/ 1146 w 201174"/>
                    <a:gd name="connsiteY13" fmla="*/ 43293 h 153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01174" h="153883">
                      <a:moveTo>
                        <a:pt x="1146" y="43293"/>
                      </a:moveTo>
                      <a:cubicBezTo>
                        <a:pt x="8025" y="26360"/>
                        <a:pt x="52475" y="52289"/>
                        <a:pt x="70996" y="49643"/>
                      </a:cubicBezTo>
                      <a:cubicBezTo>
                        <a:pt x="89517" y="46997"/>
                        <a:pt x="98513" y="35355"/>
                        <a:pt x="112271" y="27418"/>
                      </a:cubicBezTo>
                      <a:cubicBezTo>
                        <a:pt x="126029" y="19480"/>
                        <a:pt x="141375" y="5722"/>
                        <a:pt x="153546" y="2018"/>
                      </a:cubicBezTo>
                      <a:cubicBezTo>
                        <a:pt x="165717" y="-1686"/>
                        <a:pt x="178417" y="-99"/>
                        <a:pt x="185296" y="5193"/>
                      </a:cubicBezTo>
                      <a:cubicBezTo>
                        <a:pt x="192175" y="10485"/>
                        <a:pt x="192704" y="24772"/>
                        <a:pt x="194821" y="33768"/>
                      </a:cubicBezTo>
                      <a:cubicBezTo>
                        <a:pt x="196938" y="42764"/>
                        <a:pt x="197996" y="59168"/>
                        <a:pt x="197996" y="59168"/>
                      </a:cubicBezTo>
                      <a:cubicBezTo>
                        <a:pt x="198525" y="66047"/>
                        <a:pt x="204875" y="71868"/>
                        <a:pt x="197996" y="75043"/>
                      </a:cubicBezTo>
                      <a:cubicBezTo>
                        <a:pt x="191117" y="78218"/>
                        <a:pt x="168892" y="76631"/>
                        <a:pt x="156721" y="78218"/>
                      </a:cubicBezTo>
                      <a:cubicBezTo>
                        <a:pt x="144550" y="79805"/>
                        <a:pt x="136084" y="81393"/>
                        <a:pt x="124971" y="84568"/>
                      </a:cubicBezTo>
                      <a:cubicBezTo>
                        <a:pt x="113858" y="87743"/>
                        <a:pt x="101158" y="88272"/>
                        <a:pt x="90046" y="97268"/>
                      </a:cubicBezTo>
                      <a:cubicBezTo>
                        <a:pt x="78934" y="106264"/>
                        <a:pt x="68350" y="129547"/>
                        <a:pt x="58296" y="138543"/>
                      </a:cubicBezTo>
                      <a:cubicBezTo>
                        <a:pt x="48242" y="147539"/>
                        <a:pt x="39246" y="159180"/>
                        <a:pt x="29721" y="151243"/>
                      </a:cubicBezTo>
                      <a:cubicBezTo>
                        <a:pt x="20196" y="143306"/>
                        <a:pt x="-5733" y="60226"/>
                        <a:pt x="1146" y="43293"/>
                      </a:cubicBezTo>
                      <a:close/>
                    </a:path>
                  </a:pathLst>
                </a:custGeom>
                <a:solidFill>
                  <a:schemeClr val="bg1">
                    <a:alpha val="67000"/>
                  </a:schemeClr>
                </a:solidFill>
                <a:ln w="12700">
                  <a:noFill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8" name="Freeform 287">
                  <a:extLst>
                    <a:ext uri="{FF2B5EF4-FFF2-40B4-BE49-F238E27FC236}">
                      <a16:creationId xmlns:a16="http://schemas.microsoft.com/office/drawing/2014/main" xmlns="" id="{38B3BD96-A0C0-1D4C-B9E9-228FD458D7B8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62681">
                  <a:off x="767966" y="3374217"/>
                  <a:ext cx="65659" cy="108000"/>
                </a:xfrm>
                <a:custGeom>
                  <a:avLst/>
                  <a:gdLst>
                    <a:gd name="connsiteX0" fmla="*/ 1284 w 109947"/>
                    <a:gd name="connsiteY0" fmla="*/ 2022 h 180849"/>
                    <a:gd name="connsiteX1" fmla="*/ 45734 w 109947"/>
                    <a:gd name="connsiteY1" fmla="*/ 27422 h 180849"/>
                    <a:gd name="connsiteX2" fmla="*/ 87009 w 109947"/>
                    <a:gd name="connsiteY2" fmla="*/ 68697 h 180849"/>
                    <a:gd name="connsiteX3" fmla="*/ 102884 w 109947"/>
                    <a:gd name="connsiteY3" fmla="*/ 113147 h 180849"/>
                    <a:gd name="connsiteX4" fmla="*/ 109234 w 109947"/>
                    <a:gd name="connsiteY4" fmla="*/ 154422 h 180849"/>
                    <a:gd name="connsiteX5" fmla="*/ 87009 w 109947"/>
                    <a:gd name="connsiteY5" fmla="*/ 179822 h 180849"/>
                    <a:gd name="connsiteX6" fmla="*/ 67959 w 109947"/>
                    <a:gd name="connsiteY6" fmla="*/ 173472 h 180849"/>
                    <a:gd name="connsiteX7" fmla="*/ 74309 w 109947"/>
                    <a:gd name="connsiteY7" fmla="*/ 151247 h 180849"/>
                    <a:gd name="connsiteX8" fmla="*/ 67959 w 109947"/>
                    <a:gd name="connsiteY8" fmla="*/ 132197 h 180849"/>
                    <a:gd name="connsiteX9" fmla="*/ 42559 w 109947"/>
                    <a:gd name="connsiteY9" fmla="*/ 135372 h 180849"/>
                    <a:gd name="connsiteX10" fmla="*/ 42559 w 109947"/>
                    <a:gd name="connsiteY10" fmla="*/ 113147 h 180849"/>
                    <a:gd name="connsiteX11" fmla="*/ 45734 w 109947"/>
                    <a:gd name="connsiteY11" fmla="*/ 78222 h 180849"/>
                    <a:gd name="connsiteX12" fmla="*/ 13984 w 109947"/>
                    <a:gd name="connsiteY12" fmla="*/ 87747 h 180849"/>
                    <a:gd name="connsiteX13" fmla="*/ 10809 w 109947"/>
                    <a:gd name="connsiteY13" fmla="*/ 81397 h 180849"/>
                    <a:gd name="connsiteX14" fmla="*/ 1284 w 109947"/>
                    <a:gd name="connsiteY14" fmla="*/ 2022 h 1808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9947" h="180849">
                      <a:moveTo>
                        <a:pt x="1284" y="2022"/>
                      </a:moveTo>
                      <a:cubicBezTo>
                        <a:pt x="7105" y="-6974"/>
                        <a:pt x="31447" y="16310"/>
                        <a:pt x="45734" y="27422"/>
                      </a:cubicBezTo>
                      <a:cubicBezTo>
                        <a:pt x="60022" y="38535"/>
                        <a:pt x="77484" y="54410"/>
                        <a:pt x="87009" y="68697"/>
                      </a:cubicBezTo>
                      <a:cubicBezTo>
                        <a:pt x="96534" y="82984"/>
                        <a:pt x="99180" y="98860"/>
                        <a:pt x="102884" y="113147"/>
                      </a:cubicBezTo>
                      <a:cubicBezTo>
                        <a:pt x="106588" y="127434"/>
                        <a:pt x="111880" y="143309"/>
                        <a:pt x="109234" y="154422"/>
                      </a:cubicBezTo>
                      <a:cubicBezTo>
                        <a:pt x="106588" y="165535"/>
                        <a:pt x="87009" y="179822"/>
                        <a:pt x="87009" y="179822"/>
                      </a:cubicBezTo>
                      <a:cubicBezTo>
                        <a:pt x="80130" y="182997"/>
                        <a:pt x="70076" y="178234"/>
                        <a:pt x="67959" y="173472"/>
                      </a:cubicBezTo>
                      <a:cubicBezTo>
                        <a:pt x="65842" y="168710"/>
                        <a:pt x="74309" y="151247"/>
                        <a:pt x="74309" y="151247"/>
                      </a:cubicBezTo>
                      <a:cubicBezTo>
                        <a:pt x="74309" y="144368"/>
                        <a:pt x="73251" y="134843"/>
                        <a:pt x="67959" y="132197"/>
                      </a:cubicBezTo>
                      <a:cubicBezTo>
                        <a:pt x="62667" y="129551"/>
                        <a:pt x="46792" y="138547"/>
                        <a:pt x="42559" y="135372"/>
                      </a:cubicBezTo>
                      <a:cubicBezTo>
                        <a:pt x="38326" y="132197"/>
                        <a:pt x="42030" y="122672"/>
                        <a:pt x="42559" y="113147"/>
                      </a:cubicBezTo>
                      <a:cubicBezTo>
                        <a:pt x="43088" y="103622"/>
                        <a:pt x="50496" y="82455"/>
                        <a:pt x="45734" y="78222"/>
                      </a:cubicBezTo>
                      <a:cubicBezTo>
                        <a:pt x="40972" y="73989"/>
                        <a:pt x="13984" y="87747"/>
                        <a:pt x="13984" y="87747"/>
                      </a:cubicBezTo>
                      <a:cubicBezTo>
                        <a:pt x="8163" y="88276"/>
                        <a:pt x="10280" y="88805"/>
                        <a:pt x="10809" y="81397"/>
                      </a:cubicBezTo>
                      <a:cubicBezTo>
                        <a:pt x="11338" y="73989"/>
                        <a:pt x="-4537" y="11018"/>
                        <a:pt x="1284" y="2022"/>
                      </a:cubicBezTo>
                      <a:close/>
                    </a:path>
                  </a:pathLst>
                </a:custGeom>
                <a:solidFill>
                  <a:srgbClr val="008F00"/>
                </a:solidFill>
                <a:ln w="12700">
                  <a:noFill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9" name="Freeform 288">
                  <a:extLst>
                    <a:ext uri="{FF2B5EF4-FFF2-40B4-BE49-F238E27FC236}">
                      <a16:creationId xmlns:a16="http://schemas.microsoft.com/office/drawing/2014/main" xmlns="" id="{B308DD85-8905-4D41-9CBD-4CC7BA7CFE8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399786">
                  <a:off x="561934" y="3438579"/>
                  <a:ext cx="110862" cy="144000"/>
                </a:xfrm>
                <a:custGeom>
                  <a:avLst/>
                  <a:gdLst>
                    <a:gd name="connsiteX0" fmla="*/ 3328 w 149605"/>
                    <a:gd name="connsiteY0" fmla="*/ 2782 h 194323"/>
                    <a:gd name="connsiteX1" fmla="*/ 9678 w 149605"/>
                    <a:gd name="connsiteY1" fmla="*/ 82157 h 194323"/>
                    <a:gd name="connsiteX2" fmla="*/ 41428 w 149605"/>
                    <a:gd name="connsiteY2" fmla="*/ 136132 h 194323"/>
                    <a:gd name="connsiteX3" fmla="*/ 47778 w 149605"/>
                    <a:gd name="connsiteY3" fmla="*/ 161532 h 194323"/>
                    <a:gd name="connsiteX4" fmla="*/ 79528 w 149605"/>
                    <a:gd name="connsiteY4" fmla="*/ 193282 h 194323"/>
                    <a:gd name="connsiteX5" fmla="*/ 120803 w 149605"/>
                    <a:gd name="connsiteY5" fmla="*/ 183757 h 194323"/>
                    <a:gd name="connsiteX6" fmla="*/ 133503 w 149605"/>
                    <a:gd name="connsiteY6" fmla="*/ 155182 h 194323"/>
                    <a:gd name="connsiteX7" fmla="*/ 149378 w 149605"/>
                    <a:gd name="connsiteY7" fmla="*/ 132957 h 194323"/>
                    <a:gd name="connsiteX8" fmla="*/ 120803 w 149605"/>
                    <a:gd name="connsiteY8" fmla="*/ 139307 h 194323"/>
                    <a:gd name="connsiteX9" fmla="*/ 89053 w 149605"/>
                    <a:gd name="connsiteY9" fmla="*/ 139307 h 194323"/>
                    <a:gd name="connsiteX10" fmla="*/ 104928 w 149605"/>
                    <a:gd name="connsiteY10" fmla="*/ 110732 h 194323"/>
                    <a:gd name="connsiteX11" fmla="*/ 117628 w 149605"/>
                    <a:gd name="connsiteY11" fmla="*/ 91682 h 194323"/>
                    <a:gd name="connsiteX12" fmla="*/ 95403 w 149605"/>
                    <a:gd name="connsiteY12" fmla="*/ 91682 h 194323"/>
                    <a:gd name="connsiteX13" fmla="*/ 70003 w 149605"/>
                    <a:gd name="connsiteY13" fmla="*/ 88507 h 194323"/>
                    <a:gd name="connsiteX14" fmla="*/ 89053 w 149605"/>
                    <a:gd name="connsiteY14" fmla="*/ 66282 h 194323"/>
                    <a:gd name="connsiteX15" fmla="*/ 101753 w 149605"/>
                    <a:gd name="connsiteY15" fmla="*/ 50407 h 194323"/>
                    <a:gd name="connsiteX16" fmla="*/ 47778 w 149605"/>
                    <a:gd name="connsiteY16" fmla="*/ 53582 h 194323"/>
                    <a:gd name="connsiteX17" fmla="*/ 47778 w 149605"/>
                    <a:gd name="connsiteY17" fmla="*/ 28182 h 194323"/>
                    <a:gd name="connsiteX18" fmla="*/ 57303 w 149605"/>
                    <a:gd name="connsiteY18" fmla="*/ 18657 h 194323"/>
                    <a:gd name="connsiteX19" fmla="*/ 3328 w 149605"/>
                    <a:gd name="connsiteY19" fmla="*/ 2782 h 194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49605" h="194323">
                      <a:moveTo>
                        <a:pt x="3328" y="2782"/>
                      </a:moveTo>
                      <a:cubicBezTo>
                        <a:pt x="-4609" y="13365"/>
                        <a:pt x="3328" y="59932"/>
                        <a:pt x="9678" y="82157"/>
                      </a:cubicBezTo>
                      <a:cubicBezTo>
                        <a:pt x="16028" y="104382"/>
                        <a:pt x="35078" y="122903"/>
                        <a:pt x="41428" y="136132"/>
                      </a:cubicBezTo>
                      <a:cubicBezTo>
                        <a:pt x="47778" y="149361"/>
                        <a:pt x="41428" y="152007"/>
                        <a:pt x="47778" y="161532"/>
                      </a:cubicBezTo>
                      <a:cubicBezTo>
                        <a:pt x="54128" y="171057"/>
                        <a:pt x="67357" y="189578"/>
                        <a:pt x="79528" y="193282"/>
                      </a:cubicBezTo>
                      <a:cubicBezTo>
                        <a:pt x="91699" y="196986"/>
                        <a:pt x="111807" y="190107"/>
                        <a:pt x="120803" y="183757"/>
                      </a:cubicBezTo>
                      <a:cubicBezTo>
                        <a:pt x="129799" y="177407"/>
                        <a:pt x="128740" y="163649"/>
                        <a:pt x="133503" y="155182"/>
                      </a:cubicBezTo>
                      <a:cubicBezTo>
                        <a:pt x="138266" y="146715"/>
                        <a:pt x="151495" y="135603"/>
                        <a:pt x="149378" y="132957"/>
                      </a:cubicBezTo>
                      <a:cubicBezTo>
                        <a:pt x="147261" y="130311"/>
                        <a:pt x="130857" y="138249"/>
                        <a:pt x="120803" y="139307"/>
                      </a:cubicBezTo>
                      <a:cubicBezTo>
                        <a:pt x="110749" y="140365"/>
                        <a:pt x="91699" y="144069"/>
                        <a:pt x="89053" y="139307"/>
                      </a:cubicBezTo>
                      <a:lnTo>
                        <a:pt x="104928" y="110732"/>
                      </a:lnTo>
                      <a:cubicBezTo>
                        <a:pt x="109691" y="102795"/>
                        <a:pt x="119215" y="94857"/>
                        <a:pt x="117628" y="91682"/>
                      </a:cubicBezTo>
                      <a:cubicBezTo>
                        <a:pt x="116041" y="88507"/>
                        <a:pt x="103341" y="92211"/>
                        <a:pt x="95403" y="91682"/>
                      </a:cubicBezTo>
                      <a:cubicBezTo>
                        <a:pt x="87466" y="91153"/>
                        <a:pt x="71061" y="92740"/>
                        <a:pt x="70003" y="88507"/>
                      </a:cubicBezTo>
                      <a:cubicBezTo>
                        <a:pt x="68945" y="84274"/>
                        <a:pt x="89053" y="66282"/>
                        <a:pt x="89053" y="66282"/>
                      </a:cubicBezTo>
                      <a:cubicBezTo>
                        <a:pt x="94345" y="59932"/>
                        <a:pt x="108632" y="52524"/>
                        <a:pt x="101753" y="50407"/>
                      </a:cubicBezTo>
                      <a:cubicBezTo>
                        <a:pt x="94874" y="48290"/>
                        <a:pt x="56774" y="57286"/>
                        <a:pt x="47778" y="53582"/>
                      </a:cubicBezTo>
                      <a:cubicBezTo>
                        <a:pt x="38782" y="49878"/>
                        <a:pt x="47778" y="28182"/>
                        <a:pt x="47778" y="28182"/>
                      </a:cubicBezTo>
                      <a:cubicBezTo>
                        <a:pt x="49366" y="22361"/>
                        <a:pt x="63653" y="22361"/>
                        <a:pt x="57303" y="18657"/>
                      </a:cubicBezTo>
                      <a:cubicBezTo>
                        <a:pt x="50953" y="14953"/>
                        <a:pt x="11265" y="-7801"/>
                        <a:pt x="3328" y="2782"/>
                      </a:cubicBezTo>
                      <a:close/>
                    </a:path>
                  </a:pathLst>
                </a:custGeom>
                <a:solidFill>
                  <a:srgbClr val="008F00"/>
                </a:solidFill>
                <a:ln w="12700">
                  <a:noFill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  <p:grpSp>
          <p:nvGrpSpPr>
            <p:cNvPr id="290" name="Group 289">
              <a:extLst>
                <a:ext uri="{FF2B5EF4-FFF2-40B4-BE49-F238E27FC236}">
                  <a16:creationId xmlns:a16="http://schemas.microsoft.com/office/drawing/2014/main" xmlns="" id="{BCD72B56-E48E-5A4F-82D8-F16D44F023A0}"/>
                </a:ext>
              </a:extLst>
            </p:cNvPr>
            <p:cNvGrpSpPr>
              <a:grpSpLocks noChangeAspect="1"/>
            </p:cNvGrpSpPr>
            <p:nvPr/>
          </p:nvGrpSpPr>
          <p:grpSpPr>
            <a:xfrm rot="7930070">
              <a:off x="2945072" y="2690829"/>
              <a:ext cx="216000" cy="149164"/>
              <a:chOff x="-968642" y="2112654"/>
              <a:chExt cx="396000" cy="273469"/>
            </a:xfrm>
          </p:grpSpPr>
          <p:sp>
            <p:nvSpPr>
              <p:cNvPr id="291" name="Freeform 290">
                <a:extLst>
                  <a:ext uri="{FF2B5EF4-FFF2-40B4-BE49-F238E27FC236}">
                    <a16:creationId xmlns:a16="http://schemas.microsoft.com/office/drawing/2014/main" xmlns="" id="{5C20C298-7096-0B4D-AFEA-9CC2895C4651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1351032">
                <a:off x="-968642" y="2112654"/>
                <a:ext cx="396000" cy="273469"/>
              </a:xfrm>
              <a:custGeom>
                <a:avLst/>
                <a:gdLst>
                  <a:gd name="connsiteX0" fmla="*/ 6342 w 575516"/>
                  <a:gd name="connsiteY0" fmla="*/ 211266 h 397440"/>
                  <a:gd name="connsiteX1" fmla="*/ 12692 w 575516"/>
                  <a:gd name="connsiteY1" fmla="*/ 160466 h 397440"/>
                  <a:gd name="connsiteX2" fmla="*/ 66667 w 575516"/>
                  <a:gd name="connsiteY2" fmla="*/ 93791 h 397440"/>
                  <a:gd name="connsiteX3" fmla="*/ 177792 w 575516"/>
                  <a:gd name="connsiteY3" fmla="*/ 71566 h 397440"/>
                  <a:gd name="connsiteX4" fmla="*/ 257167 w 575516"/>
                  <a:gd name="connsiteY4" fmla="*/ 93791 h 397440"/>
                  <a:gd name="connsiteX5" fmla="*/ 330192 w 575516"/>
                  <a:gd name="connsiteY5" fmla="*/ 84266 h 397440"/>
                  <a:gd name="connsiteX6" fmla="*/ 384167 w 575516"/>
                  <a:gd name="connsiteY6" fmla="*/ 17591 h 397440"/>
                  <a:gd name="connsiteX7" fmla="*/ 473067 w 575516"/>
                  <a:gd name="connsiteY7" fmla="*/ 1716 h 397440"/>
                  <a:gd name="connsiteX8" fmla="*/ 571492 w 575516"/>
                  <a:gd name="connsiteY8" fmla="*/ 49341 h 397440"/>
                  <a:gd name="connsiteX9" fmla="*/ 549267 w 575516"/>
                  <a:gd name="connsiteY9" fmla="*/ 176341 h 397440"/>
                  <a:gd name="connsiteX10" fmla="*/ 482592 w 575516"/>
                  <a:gd name="connsiteY10" fmla="*/ 249366 h 397440"/>
                  <a:gd name="connsiteX11" fmla="*/ 361942 w 575516"/>
                  <a:gd name="connsiteY11" fmla="*/ 217616 h 397440"/>
                  <a:gd name="connsiteX12" fmla="*/ 301617 w 575516"/>
                  <a:gd name="connsiteY12" fmla="*/ 255716 h 397440"/>
                  <a:gd name="connsiteX13" fmla="*/ 269867 w 575516"/>
                  <a:gd name="connsiteY13" fmla="*/ 363666 h 397440"/>
                  <a:gd name="connsiteX14" fmla="*/ 104767 w 575516"/>
                  <a:gd name="connsiteY14" fmla="*/ 395416 h 397440"/>
                  <a:gd name="connsiteX15" fmla="*/ 9517 w 575516"/>
                  <a:gd name="connsiteY15" fmla="*/ 316041 h 397440"/>
                  <a:gd name="connsiteX16" fmla="*/ 6342 w 575516"/>
                  <a:gd name="connsiteY16" fmla="*/ 211266 h 397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75516" h="397440">
                    <a:moveTo>
                      <a:pt x="6342" y="211266"/>
                    </a:moveTo>
                    <a:cubicBezTo>
                      <a:pt x="6871" y="185337"/>
                      <a:pt x="2638" y="180045"/>
                      <a:pt x="12692" y="160466"/>
                    </a:cubicBezTo>
                    <a:cubicBezTo>
                      <a:pt x="22746" y="140887"/>
                      <a:pt x="39150" y="108608"/>
                      <a:pt x="66667" y="93791"/>
                    </a:cubicBezTo>
                    <a:cubicBezTo>
                      <a:pt x="94184" y="78974"/>
                      <a:pt x="146042" y="71566"/>
                      <a:pt x="177792" y="71566"/>
                    </a:cubicBezTo>
                    <a:cubicBezTo>
                      <a:pt x="209542" y="71566"/>
                      <a:pt x="231767" y="91674"/>
                      <a:pt x="257167" y="93791"/>
                    </a:cubicBezTo>
                    <a:cubicBezTo>
                      <a:pt x="282567" y="95908"/>
                      <a:pt x="309025" y="96966"/>
                      <a:pt x="330192" y="84266"/>
                    </a:cubicBezTo>
                    <a:cubicBezTo>
                      <a:pt x="351359" y="71566"/>
                      <a:pt x="360355" y="31349"/>
                      <a:pt x="384167" y="17591"/>
                    </a:cubicBezTo>
                    <a:cubicBezTo>
                      <a:pt x="407979" y="3833"/>
                      <a:pt x="441846" y="-3576"/>
                      <a:pt x="473067" y="1716"/>
                    </a:cubicBezTo>
                    <a:cubicBezTo>
                      <a:pt x="504288" y="7008"/>
                      <a:pt x="558792" y="20237"/>
                      <a:pt x="571492" y="49341"/>
                    </a:cubicBezTo>
                    <a:cubicBezTo>
                      <a:pt x="584192" y="78445"/>
                      <a:pt x="564084" y="143003"/>
                      <a:pt x="549267" y="176341"/>
                    </a:cubicBezTo>
                    <a:cubicBezTo>
                      <a:pt x="534450" y="209678"/>
                      <a:pt x="513813" y="242487"/>
                      <a:pt x="482592" y="249366"/>
                    </a:cubicBezTo>
                    <a:cubicBezTo>
                      <a:pt x="451371" y="256245"/>
                      <a:pt x="392104" y="216558"/>
                      <a:pt x="361942" y="217616"/>
                    </a:cubicBezTo>
                    <a:cubicBezTo>
                      <a:pt x="331780" y="218674"/>
                      <a:pt x="316963" y="231374"/>
                      <a:pt x="301617" y="255716"/>
                    </a:cubicBezTo>
                    <a:cubicBezTo>
                      <a:pt x="286271" y="280058"/>
                      <a:pt x="302675" y="340383"/>
                      <a:pt x="269867" y="363666"/>
                    </a:cubicBezTo>
                    <a:cubicBezTo>
                      <a:pt x="237059" y="386949"/>
                      <a:pt x="148159" y="403354"/>
                      <a:pt x="104767" y="395416"/>
                    </a:cubicBezTo>
                    <a:cubicBezTo>
                      <a:pt x="61375" y="387478"/>
                      <a:pt x="28567" y="349379"/>
                      <a:pt x="9517" y="316041"/>
                    </a:cubicBezTo>
                    <a:cubicBezTo>
                      <a:pt x="-9533" y="282704"/>
                      <a:pt x="5813" y="237195"/>
                      <a:pt x="6342" y="211266"/>
                    </a:cubicBezTo>
                    <a:close/>
                  </a:path>
                </a:pathLst>
              </a:custGeom>
              <a:solidFill>
                <a:srgbClr val="00FF00"/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92" name="Group 291">
                <a:extLst>
                  <a:ext uri="{FF2B5EF4-FFF2-40B4-BE49-F238E27FC236}">
                    <a16:creationId xmlns:a16="http://schemas.microsoft.com/office/drawing/2014/main" xmlns="" id="{8F40950A-2357-A147-9211-E9C21F34A97D}"/>
                  </a:ext>
                </a:extLst>
              </p:cNvPr>
              <p:cNvGrpSpPr/>
              <p:nvPr/>
            </p:nvGrpSpPr>
            <p:grpSpPr>
              <a:xfrm>
                <a:off x="-900902" y="2131628"/>
                <a:ext cx="271691" cy="208362"/>
                <a:chOff x="561934" y="3374217"/>
                <a:chExt cx="271691" cy="208362"/>
              </a:xfrm>
            </p:grpSpPr>
            <p:sp>
              <p:nvSpPr>
                <p:cNvPr id="293" name="Freeform 292">
                  <a:extLst>
                    <a:ext uri="{FF2B5EF4-FFF2-40B4-BE49-F238E27FC236}">
                      <a16:creationId xmlns:a16="http://schemas.microsoft.com/office/drawing/2014/main" xmlns="" id="{7E7DFD23-7F42-2C4A-B7CA-09F51C1C9E72}"/>
                    </a:ext>
                  </a:extLst>
                </p:cNvPr>
                <p:cNvSpPr/>
                <p:nvPr/>
              </p:nvSpPr>
              <p:spPr>
                <a:xfrm>
                  <a:off x="570660" y="3400800"/>
                  <a:ext cx="250825" cy="153883"/>
                </a:xfrm>
                <a:custGeom>
                  <a:avLst/>
                  <a:gdLst>
                    <a:gd name="connsiteX0" fmla="*/ 1146 w 201174"/>
                    <a:gd name="connsiteY0" fmla="*/ 43293 h 153883"/>
                    <a:gd name="connsiteX1" fmla="*/ 70996 w 201174"/>
                    <a:gd name="connsiteY1" fmla="*/ 49643 h 153883"/>
                    <a:gd name="connsiteX2" fmla="*/ 112271 w 201174"/>
                    <a:gd name="connsiteY2" fmla="*/ 27418 h 153883"/>
                    <a:gd name="connsiteX3" fmla="*/ 153546 w 201174"/>
                    <a:gd name="connsiteY3" fmla="*/ 2018 h 153883"/>
                    <a:gd name="connsiteX4" fmla="*/ 185296 w 201174"/>
                    <a:gd name="connsiteY4" fmla="*/ 5193 h 153883"/>
                    <a:gd name="connsiteX5" fmla="*/ 194821 w 201174"/>
                    <a:gd name="connsiteY5" fmla="*/ 33768 h 153883"/>
                    <a:gd name="connsiteX6" fmla="*/ 197996 w 201174"/>
                    <a:gd name="connsiteY6" fmla="*/ 59168 h 153883"/>
                    <a:gd name="connsiteX7" fmla="*/ 197996 w 201174"/>
                    <a:gd name="connsiteY7" fmla="*/ 75043 h 153883"/>
                    <a:gd name="connsiteX8" fmla="*/ 156721 w 201174"/>
                    <a:gd name="connsiteY8" fmla="*/ 78218 h 153883"/>
                    <a:gd name="connsiteX9" fmla="*/ 124971 w 201174"/>
                    <a:gd name="connsiteY9" fmla="*/ 84568 h 153883"/>
                    <a:gd name="connsiteX10" fmla="*/ 90046 w 201174"/>
                    <a:gd name="connsiteY10" fmla="*/ 97268 h 153883"/>
                    <a:gd name="connsiteX11" fmla="*/ 58296 w 201174"/>
                    <a:gd name="connsiteY11" fmla="*/ 138543 h 153883"/>
                    <a:gd name="connsiteX12" fmla="*/ 29721 w 201174"/>
                    <a:gd name="connsiteY12" fmla="*/ 151243 h 153883"/>
                    <a:gd name="connsiteX13" fmla="*/ 1146 w 201174"/>
                    <a:gd name="connsiteY13" fmla="*/ 43293 h 153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01174" h="153883">
                      <a:moveTo>
                        <a:pt x="1146" y="43293"/>
                      </a:moveTo>
                      <a:cubicBezTo>
                        <a:pt x="8025" y="26360"/>
                        <a:pt x="52475" y="52289"/>
                        <a:pt x="70996" y="49643"/>
                      </a:cubicBezTo>
                      <a:cubicBezTo>
                        <a:pt x="89517" y="46997"/>
                        <a:pt x="98513" y="35355"/>
                        <a:pt x="112271" y="27418"/>
                      </a:cubicBezTo>
                      <a:cubicBezTo>
                        <a:pt x="126029" y="19480"/>
                        <a:pt x="141375" y="5722"/>
                        <a:pt x="153546" y="2018"/>
                      </a:cubicBezTo>
                      <a:cubicBezTo>
                        <a:pt x="165717" y="-1686"/>
                        <a:pt x="178417" y="-99"/>
                        <a:pt x="185296" y="5193"/>
                      </a:cubicBezTo>
                      <a:cubicBezTo>
                        <a:pt x="192175" y="10485"/>
                        <a:pt x="192704" y="24772"/>
                        <a:pt x="194821" y="33768"/>
                      </a:cubicBezTo>
                      <a:cubicBezTo>
                        <a:pt x="196938" y="42764"/>
                        <a:pt x="197996" y="59168"/>
                        <a:pt x="197996" y="59168"/>
                      </a:cubicBezTo>
                      <a:cubicBezTo>
                        <a:pt x="198525" y="66047"/>
                        <a:pt x="204875" y="71868"/>
                        <a:pt x="197996" y="75043"/>
                      </a:cubicBezTo>
                      <a:cubicBezTo>
                        <a:pt x="191117" y="78218"/>
                        <a:pt x="168892" y="76631"/>
                        <a:pt x="156721" y="78218"/>
                      </a:cubicBezTo>
                      <a:cubicBezTo>
                        <a:pt x="144550" y="79805"/>
                        <a:pt x="136084" y="81393"/>
                        <a:pt x="124971" y="84568"/>
                      </a:cubicBezTo>
                      <a:cubicBezTo>
                        <a:pt x="113858" y="87743"/>
                        <a:pt x="101158" y="88272"/>
                        <a:pt x="90046" y="97268"/>
                      </a:cubicBezTo>
                      <a:cubicBezTo>
                        <a:pt x="78934" y="106264"/>
                        <a:pt x="68350" y="129547"/>
                        <a:pt x="58296" y="138543"/>
                      </a:cubicBezTo>
                      <a:cubicBezTo>
                        <a:pt x="48242" y="147539"/>
                        <a:pt x="39246" y="159180"/>
                        <a:pt x="29721" y="151243"/>
                      </a:cubicBezTo>
                      <a:cubicBezTo>
                        <a:pt x="20196" y="143306"/>
                        <a:pt x="-5733" y="60226"/>
                        <a:pt x="1146" y="43293"/>
                      </a:cubicBezTo>
                      <a:close/>
                    </a:path>
                  </a:pathLst>
                </a:custGeom>
                <a:solidFill>
                  <a:schemeClr val="bg1">
                    <a:alpha val="67000"/>
                  </a:schemeClr>
                </a:solidFill>
                <a:ln w="12700">
                  <a:noFill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4" name="Freeform 293">
                  <a:extLst>
                    <a:ext uri="{FF2B5EF4-FFF2-40B4-BE49-F238E27FC236}">
                      <a16:creationId xmlns:a16="http://schemas.microsoft.com/office/drawing/2014/main" xmlns="" id="{6FAC6F07-F65D-304F-978A-E995713E847B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62681">
                  <a:off x="767966" y="3374217"/>
                  <a:ext cx="65659" cy="108000"/>
                </a:xfrm>
                <a:custGeom>
                  <a:avLst/>
                  <a:gdLst>
                    <a:gd name="connsiteX0" fmla="*/ 1284 w 109947"/>
                    <a:gd name="connsiteY0" fmla="*/ 2022 h 180849"/>
                    <a:gd name="connsiteX1" fmla="*/ 45734 w 109947"/>
                    <a:gd name="connsiteY1" fmla="*/ 27422 h 180849"/>
                    <a:gd name="connsiteX2" fmla="*/ 87009 w 109947"/>
                    <a:gd name="connsiteY2" fmla="*/ 68697 h 180849"/>
                    <a:gd name="connsiteX3" fmla="*/ 102884 w 109947"/>
                    <a:gd name="connsiteY3" fmla="*/ 113147 h 180849"/>
                    <a:gd name="connsiteX4" fmla="*/ 109234 w 109947"/>
                    <a:gd name="connsiteY4" fmla="*/ 154422 h 180849"/>
                    <a:gd name="connsiteX5" fmla="*/ 87009 w 109947"/>
                    <a:gd name="connsiteY5" fmla="*/ 179822 h 180849"/>
                    <a:gd name="connsiteX6" fmla="*/ 67959 w 109947"/>
                    <a:gd name="connsiteY6" fmla="*/ 173472 h 180849"/>
                    <a:gd name="connsiteX7" fmla="*/ 74309 w 109947"/>
                    <a:gd name="connsiteY7" fmla="*/ 151247 h 180849"/>
                    <a:gd name="connsiteX8" fmla="*/ 67959 w 109947"/>
                    <a:gd name="connsiteY8" fmla="*/ 132197 h 180849"/>
                    <a:gd name="connsiteX9" fmla="*/ 42559 w 109947"/>
                    <a:gd name="connsiteY9" fmla="*/ 135372 h 180849"/>
                    <a:gd name="connsiteX10" fmla="*/ 42559 w 109947"/>
                    <a:gd name="connsiteY10" fmla="*/ 113147 h 180849"/>
                    <a:gd name="connsiteX11" fmla="*/ 45734 w 109947"/>
                    <a:gd name="connsiteY11" fmla="*/ 78222 h 180849"/>
                    <a:gd name="connsiteX12" fmla="*/ 13984 w 109947"/>
                    <a:gd name="connsiteY12" fmla="*/ 87747 h 180849"/>
                    <a:gd name="connsiteX13" fmla="*/ 10809 w 109947"/>
                    <a:gd name="connsiteY13" fmla="*/ 81397 h 180849"/>
                    <a:gd name="connsiteX14" fmla="*/ 1284 w 109947"/>
                    <a:gd name="connsiteY14" fmla="*/ 2022 h 1808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9947" h="180849">
                      <a:moveTo>
                        <a:pt x="1284" y="2022"/>
                      </a:moveTo>
                      <a:cubicBezTo>
                        <a:pt x="7105" y="-6974"/>
                        <a:pt x="31447" y="16310"/>
                        <a:pt x="45734" y="27422"/>
                      </a:cubicBezTo>
                      <a:cubicBezTo>
                        <a:pt x="60022" y="38535"/>
                        <a:pt x="77484" y="54410"/>
                        <a:pt x="87009" y="68697"/>
                      </a:cubicBezTo>
                      <a:cubicBezTo>
                        <a:pt x="96534" y="82984"/>
                        <a:pt x="99180" y="98860"/>
                        <a:pt x="102884" y="113147"/>
                      </a:cubicBezTo>
                      <a:cubicBezTo>
                        <a:pt x="106588" y="127434"/>
                        <a:pt x="111880" y="143309"/>
                        <a:pt x="109234" y="154422"/>
                      </a:cubicBezTo>
                      <a:cubicBezTo>
                        <a:pt x="106588" y="165535"/>
                        <a:pt x="87009" y="179822"/>
                        <a:pt x="87009" y="179822"/>
                      </a:cubicBezTo>
                      <a:cubicBezTo>
                        <a:pt x="80130" y="182997"/>
                        <a:pt x="70076" y="178234"/>
                        <a:pt x="67959" y="173472"/>
                      </a:cubicBezTo>
                      <a:cubicBezTo>
                        <a:pt x="65842" y="168710"/>
                        <a:pt x="74309" y="151247"/>
                        <a:pt x="74309" y="151247"/>
                      </a:cubicBezTo>
                      <a:cubicBezTo>
                        <a:pt x="74309" y="144368"/>
                        <a:pt x="73251" y="134843"/>
                        <a:pt x="67959" y="132197"/>
                      </a:cubicBezTo>
                      <a:cubicBezTo>
                        <a:pt x="62667" y="129551"/>
                        <a:pt x="46792" y="138547"/>
                        <a:pt x="42559" y="135372"/>
                      </a:cubicBezTo>
                      <a:cubicBezTo>
                        <a:pt x="38326" y="132197"/>
                        <a:pt x="42030" y="122672"/>
                        <a:pt x="42559" y="113147"/>
                      </a:cubicBezTo>
                      <a:cubicBezTo>
                        <a:pt x="43088" y="103622"/>
                        <a:pt x="50496" y="82455"/>
                        <a:pt x="45734" y="78222"/>
                      </a:cubicBezTo>
                      <a:cubicBezTo>
                        <a:pt x="40972" y="73989"/>
                        <a:pt x="13984" y="87747"/>
                        <a:pt x="13984" y="87747"/>
                      </a:cubicBezTo>
                      <a:cubicBezTo>
                        <a:pt x="8163" y="88276"/>
                        <a:pt x="10280" y="88805"/>
                        <a:pt x="10809" y="81397"/>
                      </a:cubicBezTo>
                      <a:cubicBezTo>
                        <a:pt x="11338" y="73989"/>
                        <a:pt x="-4537" y="11018"/>
                        <a:pt x="1284" y="2022"/>
                      </a:cubicBezTo>
                      <a:close/>
                    </a:path>
                  </a:pathLst>
                </a:custGeom>
                <a:solidFill>
                  <a:srgbClr val="008F00"/>
                </a:solidFill>
                <a:ln w="12700">
                  <a:noFill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5" name="Freeform 294">
                  <a:extLst>
                    <a:ext uri="{FF2B5EF4-FFF2-40B4-BE49-F238E27FC236}">
                      <a16:creationId xmlns:a16="http://schemas.microsoft.com/office/drawing/2014/main" xmlns="" id="{335AB6CD-D73E-724F-A39C-B56B528FA28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399786">
                  <a:off x="561934" y="3438579"/>
                  <a:ext cx="110862" cy="144000"/>
                </a:xfrm>
                <a:custGeom>
                  <a:avLst/>
                  <a:gdLst>
                    <a:gd name="connsiteX0" fmla="*/ 3328 w 149605"/>
                    <a:gd name="connsiteY0" fmla="*/ 2782 h 194323"/>
                    <a:gd name="connsiteX1" fmla="*/ 9678 w 149605"/>
                    <a:gd name="connsiteY1" fmla="*/ 82157 h 194323"/>
                    <a:gd name="connsiteX2" fmla="*/ 41428 w 149605"/>
                    <a:gd name="connsiteY2" fmla="*/ 136132 h 194323"/>
                    <a:gd name="connsiteX3" fmla="*/ 47778 w 149605"/>
                    <a:gd name="connsiteY3" fmla="*/ 161532 h 194323"/>
                    <a:gd name="connsiteX4" fmla="*/ 79528 w 149605"/>
                    <a:gd name="connsiteY4" fmla="*/ 193282 h 194323"/>
                    <a:gd name="connsiteX5" fmla="*/ 120803 w 149605"/>
                    <a:gd name="connsiteY5" fmla="*/ 183757 h 194323"/>
                    <a:gd name="connsiteX6" fmla="*/ 133503 w 149605"/>
                    <a:gd name="connsiteY6" fmla="*/ 155182 h 194323"/>
                    <a:gd name="connsiteX7" fmla="*/ 149378 w 149605"/>
                    <a:gd name="connsiteY7" fmla="*/ 132957 h 194323"/>
                    <a:gd name="connsiteX8" fmla="*/ 120803 w 149605"/>
                    <a:gd name="connsiteY8" fmla="*/ 139307 h 194323"/>
                    <a:gd name="connsiteX9" fmla="*/ 89053 w 149605"/>
                    <a:gd name="connsiteY9" fmla="*/ 139307 h 194323"/>
                    <a:gd name="connsiteX10" fmla="*/ 104928 w 149605"/>
                    <a:gd name="connsiteY10" fmla="*/ 110732 h 194323"/>
                    <a:gd name="connsiteX11" fmla="*/ 117628 w 149605"/>
                    <a:gd name="connsiteY11" fmla="*/ 91682 h 194323"/>
                    <a:gd name="connsiteX12" fmla="*/ 95403 w 149605"/>
                    <a:gd name="connsiteY12" fmla="*/ 91682 h 194323"/>
                    <a:gd name="connsiteX13" fmla="*/ 70003 w 149605"/>
                    <a:gd name="connsiteY13" fmla="*/ 88507 h 194323"/>
                    <a:gd name="connsiteX14" fmla="*/ 89053 w 149605"/>
                    <a:gd name="connsiteY14" fmla="*/ 66282 h 194323"/>
                    <a:gd name="connsiteX15" fmla="*/ 101753 w 149605"/>
                    <a:gd name="connsiteY15" fmla="*/ 50407 h 194323"/>
                    <a:gd name="connsiteX16" fmla="*/ 47778 w 149605"/>
                    <a:gd name="connsiteY16" fmla="*/ 53582 h 194323"/>
                    <a:gd name="connsiteX17" fmla="*/ 47778 w 149605"/>
                    <a:gd name="connsiteY17" fmla="*/ 28182 h 194323"/>
                    <a:gd name="connsiteX18" fmla="*/ 57303 w 149605"/>
                    <a:gd name="connsiteY18" fmla="*/ 18657 h 194323"/>
                    <a:gd name="connsiteX19" fmla="*/ 3328 w 149605"/>
                    <a:gd name="connsiteY19" fmla="*/ 2782 h 194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49605" h="194323">
                      <a:moveTo>
                        <a:pt x="3328" y="2782"/>
                      </a:moveTo>
                      <a:cubicBezTo>
                        <a:pt x="-4609" y="13365"/>
                        <a:pt x="3328" y="59932"/>
                        <a:pt x="9678" y="82157"/>
                      </a:cubicBezTo>
                      <a:cubicBezTo>
                        <a:pt x="16028" y="104382"/>
                        <a:pt x="35078" y="122903"/>
                        <a:pt x="41428" y="136132"/>
                      </a:cubicBezTo>
                      <a:cubicBezTo>
                        <a:pt x="47778" y="149361"/>
                        <a:pt x="41428" y="152007"/>
                        <a:pt x="47778" y="161532"/>
                      </a:cubicBezTo>
                      <a:cubicBezTo>
                        <a:pt x="54128" y="171057"/>
                        <a:pt x="67357" y="189578"/>
                        <a:pt x="79528" y="193282"/>
                      </a:cubicBezTo>
                      <a:cubicBezTo>
                        <a:pt x="91699" y="196986"/>
                        <a:pt x="111807" y="190107"/>
                        <a:pt x="120803" y="183757"/>
                      </a:cubicBezTo>
                      <a:cubicBezTo>
                        <a:pt x="129799" y="177407"/>
                        <a:pt x="128740" y="163649"/>
                        <a:pt x="133503" y="155182"/>
                      </a:cubicBezTo>
                      <a:cubicBezTo>
                        <a:pt x="138266" y="146715"/>
                        <a:pt x="151495" y="135603"/>
                        <a:pt x="149378" y="132957"/>
                      </a:cubicBezTo>
                      <a:cubicBezTo>
                        <a:pt x="147261" y="130311"/>
                        <a:pt x="130857" y="138249"/>
                        <a:pt x="120803" y="139307"/>
                      </a:cubicBezTo>
                      <a:cubicBezTo>
                        <a:pt x="110749" y="140365"/>
                        <a:pt x="91699" y="144069"/>
                        <a:pt x="89053" y="139307"/>
                      </a:cubicBezTo>
                      <a:lnTo>
                        <a:pt x="104928" y="110732"/>
                      </a:lnTo>
                      <a:cubicBezTo>
                        <a:pt x="109691" y="102795"/>
                        <a:pt x="119215" y="94857"/>
                        <a:pt x="117628" y="91682"/>
                      </a:cubicBezTo>
                      <a:cubicBezTo>
                        <a:pt x="116041" y="88507"/>
                        <a:pt x="103341" y="92211"/>
                        <a:pt x="95403" y="91682"/>
                      </a:cubicBezTo>
                      <a:cubicBezTo>
                        <a:pt x="87466" y="91153"/>
                        <a:pt x="71061" y="92740"/>
                        <a:pt x="70003" y="88507"/>
                      </a:cubicBezTo>
                      <a:cubicBezTo>
                        <a:pt x="68945" y="84274"/>
                        <a:pt x="89053" y="66282"/>
                        <a:pt x="89053" y="66282"/>
                      </a:cubicBezTo>
                      <a:cubicBezTo>
                        <a:pt x="94345" y="59932"/>
                        <a:pt x="108632" y="52524"/>
                        <a:pt x="101753" y="50407"/>
                      </a:cubicBezTo>
                      <a:cubicBezTo>
                        <a:pt x="94874" y="48290"/>
                        <a:pt x="56774" y="57286"/>
                        <a:pt x="47778" y="53582"/>
                      </a:cubicBezTo>
                      <a:cubicBezTo>
                        <a:pt x="38782" y="49878"/>
                        <a:pt x="47778" y="28182"/>
                        <a:pt x="47778" y="28182"/>
                      </a:cubicBezTo>
                      <a:cubicBezTo>
                        <a:pt x="49366" y="22361"/>
                        <a:pt x="63653" y="22361"/>
                        <a:pt x="57303" y="18657"/>
                      </a:cubicBezTo>
                      <a:cubicBezTo>
                        <a:pt x="50953" y="14953"/>
                        <a:pt x="11265" y="-7801"/>
                        <a:pt x="3328" y="2782"/>
                      </a:cubicBezTo>
                      <a:close/>
                    </a:path>
                  </a:pathLst>
                </a:custGeom>
                <a:solidFill>
                  <a:srgbClr val="008F00"/>
                </a:solidFill>
                <a:ln w="12700">
                  <a:noFill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  <p:grpSp>
          <p:nvGrpSpPr>
            <p:cNvPr id="296" name="Group 295">
              <a:extLst>
                <a:ext uri="{FF2B5EF4-FFF2-40B4-BE49-F238E27FC236}">
                  <a16:creationId xmlns:a16="http://schemas.microsoft.com/office/drawing/2014/main" xmlns="" id="{AAE938DC-67E4-E249-8709-BDF7B1FBD790}"/>
                </a:ext>
              </a:extLst>
            </p:cNvPr>
            <p:cNvGrpSpPr>
              <a:grpSpLocks noChangeAspect="1"/>
            </p:cNvGrpSpPr>
            <p:nvPr/>
          </p:nvGrpSpPr>
          <p:grpSpPr>
            <a:xfrm rot="19341825">
              <a:off x="3232118" y="2745759"/>
              <a:ext cx="216000" cy="149164"/>
              <a:chOff x="-968642" y="2112654"/>
              <a:chExt cx="396000" cy="273469"/>
            </a:xfrm>
          </p:grpSpPr>
          <p:sp>
            <p:nvSpPr>
              <p:cNvPr id="297" name="Freeform 296">
                <a:extLst>
                  <a:ext uri="{FF2B5EF4-FFF2-40B4-BE49-F238E27FC236}">
                    <a16:creationId xmlns:a16="http://schemas.microsoft.com/office/drawing/2014/main" xmlns="" id="{87AEB99F-F81E-6942-A678-94EF27340724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1351032">
                <a:off x="-968642" y="2112654"/>
                <a:ext cx="396000" cy="273469"/>
              </a:xfrm>
              <a:custGeom>
                <a:avLst/>
                <a:gdLst>
                  <a:gd name="connsiteX0" fmla="*/ 6342 w 575516"/>
                  <a:gd name="connsiteY0" fmla="*/ 211266 h 397440"/>
                  <a:gd name="connsiteX1" fmla="*/ 12692 w 575516"/>
                  <a:gd name="connsiteY1" fmla="*/ 160466 h 397440"/>
                  <a:gd name="connsiteX2" fmla="*/ 66667 w 575516"/>
                  <a:gd name="connsiteY2" fmla="*/ 93791 h 397440"/>
                  <a:gd name="connsiteX3" fmla="*/ 177792 w 575516"/>
                  <a:gd name="connsiteY3" fmla="*/ 71566 h 397440"/>
                  <a:gd name="connsiteX4" fmla="*/ 257167 w 575516"/>
                  <a:gd name="connsiteY4" fmla="*/ 93791 h 397440"/>
                  <a:gd name="connsiteX5" fmla="*/ 330192 w 575516"/>
                  <a:gd name="connsiteY5" fmla="*/ 84266 h 397440"/>
                  <a:gd name="connsiteX6" fmla="*/ 384167 w 575516"/>
                  <a:gd name="connsiteY6" fmla="*/ 17591 h 397440"/>
                  <a:gd name="connsiteX7" fmla="*/ 473067 w 575516"/>
                  <a:gd name="connsiteY7" fmla="*/ 1716 h 397440"/>
                  <a:gd name="connsiteX8" fmla="*/ 571492 w 575516"/>
                  <a:gd name="connsiteY8" fmla="*/ 49341 h 397440"/>
                  <a:gd name="connsiteX9" fmla="*/ 549267 w 575516"/>
                  <a:gd name="connsiteY9" fmla="*/ 176341 h 397440"/>
                  <a:gd name="connsiteX10" fmla="*/ 482592 w 575516"/>
                  <a:gd name="connsiteY10" fmla="*/ 249366 h 397440"/>
                  <a:gd name="connsiteX11" fmla="*/ 361942 w 575516"/>
                  <a:gd name="connsiteY11" fmla="*/ 217616 h 397440"/>
                  <a:gd name="connsiteX12" fmla="*/ 301617 w 575516"/>
                  <a:gd name="connsiteY12" fmla="*/ 255716 h 397440"/>
                  <a:gd name="connsiteX13" fmla="*/ 269867 w 575516"/>
                  <a:gd name="connsiteY13" fmla="*/ 363666 h 397440"/>
                  <a:gd name="connsiteX14" fmla="*/ 104767 w 575516"/>
                  <a:gd name="connsiteY14" fmla="*/ 395416 h 397440"/>
                  <a:gd name="connsiteX15" fmla="*/ 9517 w 575516"/>
                  <a:gd name="connsiteY15" fmla="*/ 316041 h 397440"/>
                  <a:gd name="connsiteX16" fmla="*/ 6342 w 575516"/>
                  <a:gd name="connsiteY16" fmla="*/ 211266 h 397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75516" h="397440">
                    <a:moveTo>
                      <a:pt x="6342" y="211266"/>
                    </a:moveTo>
                    <a:cubicBezTo>
                      <a:pt x="6871" y="185337"/>
                      <a:pt x="2638" y="180045"/>
                      <a:pt x="12692" y="160466"/>
                    </a:cubicBezTo>
                    <a:cubicBezTo>
                      <a:pt x="22746" y="140887"/>
                      <a:pt x="39150" y="108608"/>
                      <a:pt x="66667" y="93791"/>
                    </a:cubicBezTo>
                    <a:cubicBezTo>
                      <a:pt x="94184" y="78974"/>
                      <a:pt x="146042" y="71566"/>
                      <a:pt x="177792" y="71566"/>
                    </a:cubicBezTo>
                    <a:cubicBezTo>
                      <a:pt x="209542" y="71566"/>
                      <a:pt x="231767" y="91674"/>
                      <a:pt x="257167" y="93791"/>
                    </a:cubicBezTo>
                    <a:cubicBezTo>
                      <a:pt x="282567" y="95908"/>
                      <a:pt x="309025" y="96966"/>
                      <a:pt x="330192" y="84266"/>
                    </a:cubicBezTo>
                    <a:cubicBezTo>
                      <a:pt x="351359" y="71566"/>
                      <a:pt x="360355" y="31349"/>
                      <a:pt x="384167" y="17591"/>
                    </a:cubicBezTo>
                    <a:cubicBezTo>
                      <a:pt x="407979" y="3833"/>
                      <a:pt x="441846" y="-3576"/>
                      <a:pt x="473067" y="1716"/>
                    </a:cubicBezTo>
                    <a:cubicBezTo>
                      <a:pt x="504288" y="7008"/>
                      <a:pt x="558792" y="20237"/>
                      <a:pt x="571492" y="49341"/>
                    </a:cubicBezTo>
                    <a:cubicBezTo>
                      <a:pt x="584192" y="78445"/>
                      <a:pt x="564084" y="143003"/>
                      <a:pt x="549267" y="176341"/>
                    </a:cubicBezTo>
                    <a:cubicBezTo>
                      <a:pt x="534450" y="209678"/>
                      <a:pt x="513813" y="242487"/>
                      <a:pt x="482592" y="249366"/>
                    </a:cubicBezTo>
                    <a:cubicBezTo>
                      <a:pt x="451371" y="256245"/>
                      <a:pt x="392104" y="216558"/>
                      <a:pt x="361942" y="217616"/>
                    </a:cubicBezTo>
                    <a:cubicBezTo>
                      <a:pt x="331780" y="218674"/>
                      <a:pt x="316963" y="231374"/>
                      <a:pt x="301617" y="255716"/>
                    </a:cubicBezTo>
                    <a:cubicBezTo>
                      <a:pt x="286271" y="280058"/>
                      <a:pt x="302675" y="340383"/>
                      <a:pt x="269867" y="363666"/>
                    </a:cubicBezTo>
                    <a:cubicBezTo>
                      <a:pt x="237059" y="386949"/>
                      <a:pt x="148159" y="403354"/>
                      <a:pt x="104767" y="395416"/>
                    </a:cubicBezTo>
                    <a:cubicBezTo>
                      <a:pt x="61375" y="387478"/>
                      <a:pt x="28567" y="349379"/>
                      <a:pt x="9517" y="316041"/>
                    </a:cubicBezTo>
                    <a:cubicBezTo>
                      <a:pt x="-9533" y="282704"/>
                      <a:pt x="5813" y="237195"/>
                      <a:pt x="6342" y="211266"/>
                    </a:cubicBezTo>
                    <a:close/>
                  </a:path>
                </a:pathLst>
              </a:custGeom>
              <a:solidFill>
                <a:srgbClr val="00FF00"/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98" name="Group 297">
                <a:extLst>
                  <a:ext uri="{FF2B5EF4-FFF2-40B4-BE49-F238E27FC236}">
                    <a16:creationId xmlns:a16="http://schemas.microsoft.com/office/drawing/2014/main" xmlns="" id="{3A4AC037-5389-1841-B680-994CDCBBA159}"/>
                  </a:ext>
                </a:extLst>
              </p:cNvPr>
              <p:cNvGrpSpPr/>
              <p:nvPr/>
            </p:nvGrpSpPr>
            <p:grpSpPr>
              <a:xfrm>
                <a:off x="-900902" y="2131628"/>
                <a:ext cx="271691" cy="208362"/>
                <a:chOff x="561934" y="3374217"/>
                <a:chExt cx="271691" cy="208362"/>
              </a:xfrm>
            </p:grpSpPr>
            <p:sp>
              <p:nvSpPr>
                <p:cNvPr id="299" name="Freeform 298">
                  <a:extLst>
                    <a:ext uri="{FF2B5EF4-FFF2-40B4-BE49-F238E27FC236}">
                      <a16:creationId xmlns:a16="http://schemas.microsoft.com/office/drawing/2014/main" xmlns="" id="{B5D85569-BF39-E54D-A2D8-D9C348F39DFD}"/>
                    </a:ext>
                  </a:extLst>
                </p:cNvPr>
                <p:cNvSpPr/>
                <p:nvPr/>
              </p:nvSpPr>
              <p:spPr>
                <a:xfrm>
                  <a:off x="570660" y="3400800"/>
                  <a:ext cx="250825" cy="153883"/>
                </a:xfrm>
                <a:custGeom>
                  <a:avLst/>
                  <a:gdLst>
                    <a:gd name="connsiteX0" fmla="*/ 1146 w 201174"/>
                    <a:gd name="connsiteY0" fmla="*/ 43293 h 153883"/>
                    <a:gd name="connsiteX1" fmla="*/ 70996 w 201174"/>
                    <a:gd name="connsiteY1" fmla="*/ 49643 h 153883"/>
                    <a:gd name="connsiteX2" fmla="*/ 112271 w 201174"/>
                    <a:gd name="connsiteY2" fmla="*/ 27418 h 153883"/>
                    <a:gd name="connsiteX3" fmla="*/ 153546 w 201174"/>
                    <a:gd name="connsiteY3" fmla="*/ 2018 h 153883"/>
                    <a:gd name="connsiteX4" fmla="*/ 185296 w 201174"/>
                    <a:gd name="connsiteY4" fmla="*/ 5193 h 153883"/>
                    <a:gd name="connsiteX5" fmla="*/ 194821 w 201174"/>
                    <a:gd name="connsiteY5" fmla="*/ 33768 h 153883"/>
                    <a:gd name="connsiteX6" fmla="*/ 197996 w 201174"/>
                    <a:gd name="connsiteY6" fmla="*/ 59168 h 153883"/>
                    <a:gd name="connsiteX7" fmla="*/ 197996 w 201174"/>
                    <a:gd name="connsiteY7" fmla="*/ 75043 h 153883"/>
                    <a:gd name="connsiteX8" fmla="*/ 156721 w 201174"/>
                    <a:gd name="connsiteY8" fmla="*/ 78218 h 153883"/>
                    <a:gd name="connsiteX9" fmla="*/ 124971 w 201174"/>
                    <a:gd name="connsiteY9" fmla="*/ 84568 h 153883"/>
                    <a:gd name="connsiteX10" fmla="*/ 90046 w 201174"/>
                    <a:gd name="connsiteY10" fmla="*/ 97268 h 153883"/>
                    <a:gd name="connsiteX11" fmla="*/ 58296 w 201174"/>
                    <a:gd name="connsiteY11" fmla="*/ 138543 h 153883"/>
                    <a:gd name="connsiteX12" fmla="*/ 29721 w 201174"/>
                    <a:gd name="connsiteY12" fmla="*/ 151243 h 153883"/>
                    <a:gd name="connsiteX13" fmla="*/ 1146 w 201174"/>
                    <a:gd name="connsiteY13" fmla="*/ 43293 h 153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01174" h="153883">
                      <a:moveTo>
                        <a:pt x="1146" y="43293"/>
                      </a:moveTo>
                      <a:cubicBezTo>
                        <a:pt x="8025" y="26360"/>
                        <a:pt x="52475" y="52289"/>
                        <a:pt x="70996" y="49643"/>
                      </a:cubicBezTo>
                      <a:cubicBezTo>
                        <a:pt x="89517" y="46997"/>
                        <a:pt x="98513" y="35355"/>
                        <a:pt x="112271" y="27418"/>
                      </a:cubicBezTo>
                      <a:cubicBezTo>
                        <a:pt x="126029" y="19480"/>
                        <a:pt x="141375" y="5722"/>
                        <a:pt x="153546" y="2018"/>
                      </a:cubicBezTo>
                      <a:cubicBezTo>
                        <a:pt x="165717" y="-1686"/>
                        <a:pt x="178417" y="-99"/>
                        <a:pt x="185296" y="5193"/>
                      </a:cubicBezTo>
                      <a:cubicBezTo>
                        <a:pt x="192175" y="10485"/>
                        <a:pt x="192704" y="24772"/>
                        <a:pt x="194821" y="33768"/>
                      </a:cubicBezTo>
                      <a:cubicBezTo>
                        <a:pt x="196938" y="42764"/>
                        <a:pt x="197996" y="59168"/>
                        <a:pt x="197996" y="59168"/>
                      </a:cubicBezTo>
                      <a:cubicBezTo>
                        <a:pt x="198525" y="66047"/>
                        <a:pt x="204875" y="71868"/>
                        <a:pt x="197996" y="75043"/>
                      </a:cubicBezTo>
                      <a:cubicBezTo>
                        <a:pt x="191117" y="78218"/>
                        <a:pt x="168892" y="76631"/>
                        <a:pt x="156721" y="78218"/>
                      </a:cubicBezTo>
                      <a:cubicBezTo>
                        <a:pt x="144550" y="79805"/>
                        <a:pt x="136084" y="81393"/>
                        <a:pt x="124971" y="84568"/>
                      </a:cubicBezTo>
                      <a:cubicBezTo>
                        <a:pt x="113858" y="87743"/>
                        <a:pt x="101158" y="88272"/>
                        <a:pt x="90046" y="97268"/>
                      </a:cubicBezTo>
                      <a:cubicBezTo>
                        <a:pt x="78934" y="106264"/>
                        <a:pt x="68350" y="129547"/>
                        <a:pt x="58296" y="138543"/>
                      </a:cubicBezTo>
                      <a:cubicBezTo>
                        <a:pt x="48242" y="147539"/>
                        <a:pt x="39246" y="159180"/>
                        <a:pt x="29721" y="151243"/>
                      </a:cubicBezTo>
                      <a:cubicBezTo>
                        <a:pt x="20196" y="143306"/>
                        <a:pt x="-5733" y="60226"/>
                        <a:pt x="1146" y="43293"/>
                      </a:cubicBezTo>
                      <a:close/>
                    </a:path>
                  </a:pathLst>
                </a:custGeom>
                <a:solidFill>
                  <a:schemeClr val="bg1">
                    <a:alpha val="67000"/>
                  </a:schemeClr>
                </a:solidFill>
                <a:ln w="12700">
                  <a:noFill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0" name="Freeform 299">
                  <a:extLst>
                    <a:ext uri="{FF2B5EF4-FFF2-40B4-BE49-F238E27FC236}">
                      <a16:creationId xmlns:a16="http://schemas.microsoft.com/office/drawing/2014/main" xmlns="" id="{2E66A4FC-E2AF-1047-B0CC-283081EF8BB8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62681">
                  <a:off x="767966" y="3374217"/>
                  <a:ext cx="65659" cy="108000"/>
                </a:xfrm>
                <a:custGeom>
                  <a:avLst/>
                  <a:gdLst>
                    <a:gd name="connsiteX0" fmla="*/ 1284 w 109947"/>
                    <a:gd name="connsiteY0" fmla="*/ 2022 h 180849"/>
                    <a:gd name="connsiteX1" fmla="*/ 45734 w 109947"/>
                    <a:gd name="connsiteY1" fmla="*/ 27422 h 180849"/>
                    <a:gd name="connsiteX2" fmla="*/ 87009 w 109947"/>
                    <a:gd name="connsiteY2" fmla="*/ 68697 h 180849"/>
                    <a:gd name="connsiteX3" fmla="*/ 102884 w 109947"/>
                    <a:gd name="connsiteY3" fmla="*/ 113147 h 180849"/>
                    <a:gd name="connsiteX4" fmla="*/ 109234 w 109947"/>
                    <a:gd name="connsiteY4" fmla="*/ 154422 h 180849"/>
                    <a:gd name="connsiteX5" fmla="*/ 87009 w 109947"/>
                    <a:gd name="connsiteY5" fmla="*/ 179822 h 180849"/>
                    <a:gd name="connsiteX6" fmla="*/ 67959 w 109947"/>
                    <a:gd name="connsiteY6" fmla="*/ 173472 h 180849"/>
                    <a:gd name="connsiteX7" fmla="*/ 74309 w 109947"/>
                    <a:gd name="connsiteY7" fmla="*/ 151247 h 180849"/>
                    <a:gd name="connsiteX8" fmla="*/ 67959 w 109947"/>
                    <a:gd name="connsiteY8" fmla="*/ 132197 h 180849"/>
                    <a:gd name="connsiteX9" fmla="*/ 42559 w 109947"/>
                    <a:gd name="connsiteY9" fmla="*/ 135372 h 180849"/>
                    <a:gd name="connsiteX10" fmla="*/ 42559 w 109947"/>
                    <a:gd name="connsiteY10" fmla="*/ 113147 h 180849"/>
                    <a:gd name="connsiteX11" fmla="*/ 45734 w 109947"/>
                    <a:gd name="connsiteY11" fmla="*/ 78222 h 180849"/>
                    <a:gd name="connsiteX12" fmla="*/ 13984 w 109947"/>
                    <a:gd name="connsiteY12" fmla="*/ 87747 h 180849"/>
                    <a:gd name="connsiteX13" fmla="*/ 10809 w 109947"/>
                    <a:gd name="connsiteY13" fmla="*/ 81397 h 180849"/>
                    <a:gd name="connsiteX14" fmla="*/ 1284 w 109947"/>
                    <a:gd name="connsiteY14" fmla="*/ 2022 h 1808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9947" h="180849">
                      <a:moveTo>
                        <a:pt x="1284" y="2022"/>
                      </a:moveTo>
                      <a:cubicBezTo>
                        <a:pt x="7105" y="-6974"/>
                        <a:pt x="31447" y="16310"/>
                        <a:pt x="45734" y="27422"/>
                      </a:cubicBezTo>
                      <a:cubicBezTo>
                        <a:pt x="60022" y="38535"/>
                        <a:pt x="77484" y="54410"/>
                        <a:pt x="87009" y="68697"/>
                      </a:cubicBezTo>
                      <a:cubicBezTo>
                        <a:pt x="96534" y="82984"/>
                        <a:pt x="99180" y="98860"/>
                        <a:pt x="102884" y="113147"/>
                      </a:cubicBezTo>
                      <a:cubicBezTo>
                        <a:pt x="106588" y="127434"/>
                        <a:pt x="111880" y="143309"/>
                        <a:pt x="109234" y="154422"/>
                      </a:cubicBezTo>
                      <a:cubicBezTo>
                        <a:pt x="106588" y="165535"/>
                        <a:pt x="87009" y="179822"/>
                        <a:pt x="87009" y="179822"/>
                      </a:cubicBezTo>
                      <a:cubicBezTo>
                        <a:pt x="80130" y="182997"/>
                        <a:pt x="70076" y="178234"/>
                        <a:pt x="67959" y="173472"/>
                      </a:cubicBezTo>
                      <a:cubicBezTo>
                        <a:pt x="65842" y="168710"/>
                        <a:pt x="74309" y="151247"/>
                        <a:pt x="74309" y="151247"/>
                      </a:cubicBezTo>
                      <a:cubicBezTo>
                        <a:pt x="74309" y="144368"/>
                        <a:pt x="73251" y="134843"/>
                        <a:pt x="67959" y="132197"/>
                      </a:cubicBezTo>
                      <a:cubicBezTo>
                        <a:pt x="62667" y="129551"/>
                        <a:pt x="46792" y="138547"/>
                        <a:pt x="42559" y="135372"/>
                      </a:cubicBezTo>
                      <a:cubicBezTo>
                        <a:pt x="38326" y="132197"/>
                        <a:pt x="42030" y="122672"/>
                        <a:pt x="42559" y="113147"/>
                      </a:cubicBezTo>
                      <a:cubicBezTo>
                        <a:pt x="43088" y="103622"/>
                        <a:pt x="50496" y="82455"/>
                        <a:pt x="45734" y="78222"/>
                      </a:cubicBezTo>
                      <a:cubicBezTo>
                        <a:pt x="40972" y="73989"/>
                        <a:pt x="13984" y="87747"/>
                        <a:pt x="13984" y="87747"/>
                      </a:cubicBezTo>
                      <a:cubicBezTo>
                        <a:pt x="8163" y="88276"/>
                        <a:pt x="10280" y="88805"/>
                        <a:pt x="10809" y="81397"/>
                      </a:cubicBezTo>
                      <a:cubicBezTo>
                        <a:pt x="11338" y="73989"/>
                        <a:pt x="-4537" y="11018"/>
                        <a:pt x="1284" y="2022"/>
                      </a:cubicBezTo>
                      <a:close/>
                    </a:path>
                  </a:pathLst>
                </a:custGeom>
                <a:solidFill>
                  <a:srgbClr val="008F00"/>
                </a:solidFill>
                <a:ln w="12700">
                  <a:noFill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1" name="Freeform 300">
                  <a:extLst>
                    <a:ext uri="{FF2B5EF4-FFF2-40B4-BE49-F238E27FC236}">
                      <a16:creationId xmlns:a16="http://schemas.microsoft.com/office/drawing/2014/main" xmlns="" id="{45195461-B4AB-1B42-A943-9D022B09238F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399786">
                  <a:off x="561934" y="3438579"/>
                  <a:ext cx="110862" cy="144000"/>
                </a:xfrm>
                <a:custGeom>
                  <a:avLst/>
                  <a:gdLst>
                    <a:gd name="connsiteX0" fmla="*/ 3328 w 149605"/>
                    <a:gd name="connsiteY0" fmla="*/ 2782 h 194323"/>
                    <a:gd name="connsiteX1" fmla="*/ 9678 w 149605"/>
                    <a:gd name="connsiteY1" fmla="*/ 82157 h 194323"/>
                    <a:gd name="connsiteX2" fmla="*/ 41428 w 149605"/>
                    <a:gd name="connsiteY2" fmla="*/ 136132 h 194323"/>
                    <a:gd name="connsiteX3" fmla="*/ 47778 w 149605"/>
                    <a:gd name="connsiteY3" fmla="*/ 161532 h 194323"/>
                    <a:gd name="connsiteX4" fmla="*/ 79528 w 149605"/>
                    <a:gd name="connsiteY4" fmla="*/ 193282 h 194323"/>
                    <a:gd name="connsiteX5" fmla="*/ 120803 w 149605"/>
                    <a:gd name="connsiteY5" fmla="*/ 183757 h 194323"/>
                    <a:gd name="connsiteX6" fmla="*/ 133503 w 149605"/>
                    <a:gd name="connsiteY6" fmla="*/ 155182 h 194323"/>
                    <a:gd name="connsiteX7" fmla="*/ 149378 w 149605"/>
                    <a:gd name="connsiteY7" fmla="*/ 132957 h 194323"/>
                    <a:gd name="connsiteX8" fmla="*/ 120803 w 149605"/>
                    <a:gd name="connsiteY8" fmla="*/ 139307 h 194323"/>
                    <a:gd name="connsiteX9" fmla="*/ 89053 w 149605"/>
                    <a:gd name="connsiteY9" fmla="*/ 139307 h 194323"/>
                    <a:gd name="connsiteX10" fmla="*/ 104928 w 149605"/>
                    <a:gd name="connsiteY10" fmla="*/ 110732 h 194323"/>
                    <a:gd name="connsiteX11" fmla="*/ 117628 w 149605"/>
                    <a:gd name="connsiteY11" fmla="*/ 91682 h 194323"/>
                    <a:gd name="connsiteX12" fmla="*/ 95403 w 149605"/>
                    <a:gd name="connsiteY12" fmla="*/ 91682 h 194323"/>
                    <a:gd name="connsiteX13" fmla="*/ 70003 w 149605"/>
                    <a:gd name="connsiteY13" fmla="*/ 88507 h 194323"/>
                    <a:gd name="connsiteX14" fmla="*/ 89053 w 149605"/>
                    <a:gd name="connsiteY14" fmla="*/ 66282 h 194323"/>
                    <a:gd name="connsiteX15" fmla="*/ 101753 w 149605"/>
                    <a:gd name="connsiteY15" fmla="*/ 50407 h 194323"/>
                    <a:gd name="connsiteX16" fmla="*/ 47778 w 149605"/>
                    <a:gd name="connsiteY16" fmla="*/ 53582 h 194323"/>
                    <a:gd name="connsiteX17" fmla="*/ 47778 w 149605"/>
                    <a:gd name="connsiteY17" fmla="*/ 28182 h 194323"/>
                    <a:gd name="connsiteX18" fmla="*/ 57303 w 149605"/>
                    <a:gd name="connsiteY18" fmla="*/ 18657 h 194323"/>
                    <a:gd name="connsiteX19" fmla="*/ 3328 w 149605"/>
                    <a:gd name="connsiteY19" fmla="*/ 2782 h 194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49605" h="194323">
                      <a:moveTo>
                        <a:pt x="3328" y="2782"/>
                      </a:moveTo>
                      <a:cubicBezTo>
                        <a:pt x="-4609" y="13365"/>
                        <a:pt x="3328" y="59932"/>
                        <a:pt x="9678" y="82157"/>
                      </a:cubicBezTo>
                      <a:cubicBezTo>
                        <a:pt x="16028" y="104382"/>
                        <a:pt x="35078" y="122903"/>
                        <a:pt x="41428" y="136132"/>
                      </a:cubicBezTo>
                      <a:cubicBezTo>
                        <a:pt x="47778" y="149361"/>
                        <a:pt x="41428" y="152007"/>
                        <a:pt x="47778" y="161532"/>
                      </a:cubicBezTo>
                      <a:cubicBezTo>
                        <a:pt x="54128" y="171057"/>
                        <a:pt x="67357" y="189578"/>
                        <a:pt x="79528" y="193282"/>
                      </a:cubicBezTo>
                      <a:cubicBezTo>
                        <a:pt x="91699" y="196986"/>
                        <a:pt x="111807" y="190107"/>
                        <a:pt x="120803" y="183757"/>
                      </a:cubicBezTo>
                      <a:cubicBezTo>
                        <a:pt x="129799" y="177407"/>
                        <a:pt x="128740" y="163649"/>
                        <a:pt x="133503" y="155182"/>
                      </a:cubicBezTo>
                      <a:cubicBezTo>
                        <a:pt x="138266" y="146715"/>
                        <a:pt x="151495" y="135603"/>
                        <a:pt x="149378" y="132957"/>
                      </a:cubicBezTo>
                      <a:cubicBezTo>
                        <a:pt x="147261" y="130311"/>
                        <a:pt x="130857" y="138249"/>
                        <a:pt x="120803" y="139307"/>
                      </a:cubicBezTo>
                      <a:cubicBezTo>
                        <a:pt x="110749" y="140365"/>
                        <a:pt x="91699" y="144069"/>
                        <a:pt x="89053" y="139307"/>
                      </a:cubicBezTo>
                      <a:lnTo>
                        <a:pt x="104928" y="110732"/>
                      </a:lnTo>
                      <a:cubicBezTo>
                        <a:pt x="109691" y="102795"/>
                        <a:pt x="119215" y="94857"/>
                        <a:pt x="117628" y="91682"/>
                      </a:cubicBezTo>
                      <a:cubicBezTo>
                        <a:pt x="116041" y="88507"/>
                        <a:pt x="103341" y="92211"/>
                        <a:pt x="95403" y="91682"/>
                      </a:cubicBezTo>
                      <a:cubicBezTo>
                        <a:pt x="87466" y="91153"/>
                        <a:pt x="71061" y="92740"/>
                        <a:pt x="70003" y="88507"/>
                      </a:cubicBezTo>
                      <a:cubicBezTo>
                        <a:pt x="68945" y="84274"/>
                        <a:pt x="89053" y="66282"/>
                        <a:pt x="89053" y="66282"/>
                      </a:cubicBezTo>
                      <a:cubicBezTo>
                        <a:pt x="94345" y="59932"/>
                        <a:pt x="108632" y="52524"/>
                        <a:pt x="101753" y="50407"/>
                      </a:cubicBezTo>
                      <a:cubicBezTo>
                        <a:pt x="94874" y="48290"/>
                        <a:pt x="56774" y="57286"/>
                        <a:pt x="47778" y="53582"/>
                      </a:cubicBezTo>
                      <a:cubicBezTo>
                        <a:pt x="38782" y="49878"/>
                        <a:pt x="47778" y="28182"/>
                        <a:pt x="47778" y="28182"/>
                      </a:cubicBezTo>
                      <a:cubicBezTo>
                        <a:pt x="49366" y="22361"/>
                        <a:pt x="63653" y="22361"/>
                        <a:pt x="57303" y="18657"/>
                      </a:cubicBezTo>
                      <a:cubicBezTo>
                        <a:pt x="50953" y="14953"/>
                        <a:pt x="11265" y="-7801"/>
                        <a:pt x="3328" y="2782"/>
                      </a:cubicBezTo>
                      <a:close/>
                    </a:path>
                  </a:pathLst>
                </a:custGeom>
                <a:solidFill>
                  <a:srgbClr val="008F00"/>
                </a:solidFill>
                <a:ln w="12700">
                  <a:noFill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  <p:grpSp>
          <p:nvGrpSpPr>
            <p:cNvPr id="302" name="Group 301">
              <a:extLst>
                <a:ext uri="{FF2B5EF4-FFF2-40B4-BE49-F238E27FC236}">
                  <a16:creationId xmlns:a16="http://schemas.microsoft.com/office/drawing/2014/main" xmlns="" id="{84C41AF2-8D3A-F14E-BCB9-949722E38C21}"/>
                </a:ext>
              </a:extLst>
            </p:cNvPr>
            <p:cNvGrpSpPr>
              <a:grpSpLocks noChangeAspect="1"/>
            </p:cNvGrpSpPr>
            <p:nvPr/>
          </p:nvGrpSpPr>
          <p:grpSpPr>
            <a:xfrm rot="12655930">
              <a:off x="3517320" y="2335805"/>
              <a:ext cx="216000" cy="149164"/>
              <a:chOff x="-968642" y="2112654"/>
              <a:chExt cx="396000" cy="273469"/>
            </a:xfrm>
          </p:grpSpPr>
          <p:sp>
            <p:nvSpPr>
              <p:cNvPr id="303" name="Freeform 302">
                <a:extLst>
                  <a:ext uri="{FF2B5EF4-FFF2-40B4-BE49-F238E27FC236}">
                    <a16:creationId xmlns:a16="http://schemas.microsoft.com/office/drawing/2014/main" xmlns="" id="{DD6B1FF4-0C98-AA4C-A666-EF38B37A3E2A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1351032">
                <a:off x="-968642" y="2112654"/>
                <a:ext cx="396000" cy="273469"/>
              </a:xfrm>
              <a:custGeom>
                <a:avLst/>
                <a:gdLst>
                  <a:gd name="connsiteX0" fmla="*/ 6342 w 575516"/>
                  <a:gd name="connsiteY0" fmla="*/ 211266 h 397440"/>
                  <a:gd name="connsiteX1" fmla="*/ 12692 w 575516"/>
                  <a:gd name="connsiteY1" fmla="*/ 160466 h 397440"/>
                  <a:gd name="connsiteX2" fmla="*/ 66667 w 575516"/>
                  <a:gd name="connsiteY2" fmla="*/ 93791 h 397440"/>
                  <a:gd name="connsiteX3" fmla="*/ 177792 w 575516"/>
                  <a:gd name="connsiteY3" fmla="*/ 71566 h 397440"/>
                  <a:gd name="connsiteX4" fmla="*/ 257167 w 575516"/>
                  <a:gd name="connsiteY4" fmla="*/ 93791 h 397440"/>
                  <a:gd name="connsiteX5" fmla="*/ 330192 w 575516"/>
                  <a:gd name="connsiteY5" fmla="*/ 84266 h 397440"/>
                  <a:gd name="connsiteX6" fmla="*/ 384167 w 575516"/>
                  <a:gd name="connsiteY6" fmla="*/ 17591 h 397440"/>
                  <a:gd name="connsiteX7" fmla="*/ 473067 w 575516"/>
                  <a:gd name="connsiteY7" fmla="*/ 1716 h 397440"/>
                  <a:gd name="connsiteX8" fmla="*/ 571492 w 575516"/>
                  <a:gd name="connsiteY8" fmla="*/ 49341 h 397440"/>
                  <a:gd name="connsiteX9" fmla="*/ 549267 w 575516"/>
                  <a:gd name="connsiteY9" fmla="*/ 176341 h 397440"/>
                  <a:gd name="connsiteX10" fmla="*/ 482592 w 575516"/>
                  <a:gd name="connsiteY10" fmla="*/ 249366 h 397440"/>
                  <a:gd name="connsiteX11" fmla="*/ 361942 w 575516"/>
                  <a:gd name="connsiteY11" fmla="*/ 217616 h 397440"/>
                  <a:gd name="connsiteX12" fmla="*/ 301617 w 575516"/>
                  <a:gd name="connsiteY12" fmla="*/ 255716 h 397440"/>
                  <a:gd name="connsiteX13" fmla="*/ 269867 w 575516"/>
                  <a:gd name="connsiteY13" fmla="*/ 363666 h 397440"/>
                  <a:gd name="connsiteX14" fmla="*/ 104767 w 575516"/>
                  <a:gd name="connsiteY14" fmla="*/ 395416 h 397440"/>
                  <a:gd name="connsiteX15" fmla="*/ 9517 w 575516"/>
                  <a:gd name="connsiteY15" fmla="*/ 316041 h 397440"/>
                  <a:gd name="connsiteX16" fmla="*/ 6342 w 575516"/>
                  <a:gd name="connsiteY16" fmla="*/ 211266 h 397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75516" h="397440">
                    <a:moveTo>
                      <a:pt x="6342" y="211266"/>
                    </a:moveTo>
                    <a:cubicBezTo>
                      <a:pt x="6871" y="185337"/>
                      <a:pt x="2638" y="180045"/>
                      <a:pt x="12692" y="160466"/>
                    </a:cubicBezTo>
                    <a:cubicBezTo>
                      <a:pt x="22746" y="140887"/>
                      <a:pt x="39150" y="108608"/>
                      <a:pt x="66667" y="93791"/>
                    </a:cubicBezTo>
                    <a:cubicBezTo>
                      <a:pt x="94184" y="78974"/>
                      <a:pt x="146042" y="71566"/>
                      <a:pt x="177792" y="71566"/>
                    </a:cubicBezTo>
                    <a:cubicBezTo>
                      <a:pt x="209542" y="71566"/>
                      <a:pt x="231767" y="91674"/>
                      <a:pt x="257167" y="93791"/>
                    </a:cubicBezTo>
                    <a:cubicBezTo>
                      <a:pt x="282567" y="95908"/>
                      <a:pt x="309025" y="96966"/>
                      <a:pt x="330192" y="84266"/>
                    </a:cubicBezTo>
                    <a:cubicBezTo>
                      <a:pt x="351359" y="71566"/>
                      <a:pt x="360355" y="31349"/>
                      <a:pt x="384167" y="17591"/>
                    </a:cubicBezTo>
                    <a:cubicBezTo>
                      <a:pt x="407979" y="3833"/>
                      <a:pt x="441846" y="-3576"/>
                      <a:pt x="473067" y="1716"/>
                    </a:cubicBezTo>
                    <a:cubicBezTo>
                      <a:pt x="504288" y="7008"/>
                      <a:pt x="558792" y="20237"/>
                      <a:pt x="571492" y="49341"/>
                    </a:cubicBezTo>
                    <a:cubicBezTo>
                      <a:pt x="584192" y="78445"/>
                      <a:pt x="564084" y="143003"/>
                      <a:pt x="549267" y="176341"/>
                    </a:cubicBezTo>
                    <a:cubicBezTo>
                      <a:pt x="534450" y="209678"/>
                      <a:pt x="513813" y="242487"/>
                      <a:pt x="482592" y="249366"/>
                    </a:cubicBezTo>
                    <a:cubicBezTo>
                      <a:pt x="451371" y="256245"/>
                      <a:pt x="392104" y="216558"/>
                      <a:pt x="361942" y="217616"/>
                    </a:cubicBezTo>
                    <a:cubicBezTo>
                      <a:pt x="331780" y="218674"/>
                      <a:pt x="316963" y="231374"/>
                      <a:pt x="301617" y="255716"/>
                    </a:cubicBezTo>
                    <a:cubicBezTo>
                      <a:pt x="286271" y="280058"/>
                      <a:pt x="302675" y="340383"/>
                      <a:pt x="269867" y="363666"/>
                    </a:cubicBezTo>
                    <a:cubicBezTo>
                      <a:pt x="237059" y="386949"/>
                      <a:pt x="148159" y="403354"/>
                      <a:pt x="104767" y="395416"/>
                    </a:cubicBezTo>
                    <a:cubicBezTo>
                      <a:pt x="61375" y="387478"/>
                      <a:pt x="28567" y="349379"/>
                      <a:pt x="9517" y="316041"/>
                    </a:cubicBezTo>
                    <a:cubicBezTo>
                      <a:pt x="-9533" y="282704"/>
                      <a:pt x="5813" y="237195"/>
                      <a:pt x="6342" y="211266"/>
                    </a:cubicBezTo>
                    <a:close/>
                  </a:path>
                </a:pathLst>
              </a:custGeom>
              <a:solidFill>
                <a:srgbClr val="00FF00"/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04" name="Group 303">
                <a:extLst>
                  <a:ext uri="{FF2B5EF4-FFF2-40B4-BE49-F238E27FC236}">
                    <a16:creationId xmlns:a16="http://schemas.microsoft.com/office/drawing/2014/main" xmlns="" id="{34F0B05A-85E9-C74F-AC71-DAA2FF3FE26A}"/>
                  </a:ext>
                </a:extLst>
              </p:cNvPr>
              <p:cNvGrpSpPr/>
              <p:nvPr/>
            </p:nvGrpSpPr>
            <p:grpSpPr>
              <a:xfrm>
                <a:off x="-900902" y="2131628"/>
                <a:ext cx="271691" cy="208362"/>
                <a:chOff x="561934" y="3374217"/>
                <a:chExt cx="271691" cy="208362"/>
              </a:xfrm>
            </p:grpSpPr>
            <p:sp>
              <p:nvSpPr>
                <p:cNvPr id="305" name="Freeform 304">
                  <a:extLst>
                    <a:ext uri="{FF2B5EF4-FFF2-40B4-BE49-F238E27FC236}">
                      <a16:creationId xmlns:a16="http://schemas.microsoft.com/office/drawing/2014/main" xmlns="" id="{65503582-3C0F-4E4F-B6FE-FC7733348CCF}"/>
                    </a:ext>
                  </a:extLst>
                </p:cNvPr>
                <p:cNvSpPr/>
                <p:nvPr/>
              </p:nvSpPr>
              <p:spPr>
                <a:xfrm>
                  <a:off x="570660" y="3400800"/>
                  <a:ext cx="250825" cy="153883"/>
                </a:xfrm>
                <a:custGeom>
                  <a:avLst/>
                  <a:gdLst>
                    <a:gd name="connsiteX0" fmla="*/ 1146 w 201174"/>
                    <a:gd name="connsiteY0" fmla="*/ 43293 h 153883"/>
                    <a:gd name="connsiteX1" fmla="*/ 70996 w 201174"/>
                    <a:gd name="connsiteY1" fmla="*/ 49643 h 153883"/>
                    <a:gd name="connsiteX2" fmla="*/ 112271 w 201174"/>
                    <a:gd name="connsiteY2" fmla="*/ 27418 h 153883"/>
                    <a:gd name="connsiteX3" fmla="*/ 153546 w 201174"/>
                    <a:gd name="connsiteY3" fmla="*/ 2018 h 153883"/>
                    <a:gd name="connsiteX4" fmla="*/ 185296 w 201174"/>
                    <a:gd name="connsiteY4" fmla="*/ 5193 h 153883"/>
                    <a:gd name="connsiteX5" fmla="*/ 194821 w 201174"/>
                    <a:gd name="connsiteY5" fmla="*/ 33768 h 153883"/>
                    <a:gd name="connsiteX6" fmla="*/ 197996 w 201174"/>
                    <a:gd name="connsiteY6" fmla="*/ 59168 h 153883"/>
                    <a:gd name="connsiteX7" fmla="*/ 197996 w 201174"/>
                    <a:gd name="connsiteY7" fmla="*/ 75043 h 153883"/>
                    <a:gd name="connsiteX8" fmla="*/ 156721 w 201174"/>
                    <a:gd name="connsiteY8" fmla="*/ 78218 h 153883"/>
                    <a:gd name="connsiteX9" fmla="*/ 124971 w 201174"/>
                    <a:gd name="connsiteY9" fmla="*/ 84568 h 153883"/>
                    <a:gd name="connsiteX10" fmla="*/ 90046 w 201174"/>
                    <a:gd name="connsiteY10" fmla="*/ 97268 h 153883"/>
                    <a:gd name="connsiteX11" fmla="*/ 58296 w 201174"/>
                    <a:gd name="connsiteY11" fmla="*/ 138543 h 153883"/>
                    <a:gd name="connsiteX12" fmla="*/ 29721 w 201174"/>
                    <a:gd name="connsiteY12" fmla="*/ 151243 h 153883"/>
                    <a:gd name="connsiteX13" fmla="*/ 1146 w 201174"/>
                    <a:gd name="connsiteY13" fmla="*/ 43293 h 153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01174" h="153883">
                      <a:moveTo>
                        <a:pt x="1146" y="43293"/>
                      </a:moveTo>
                      <a:cubicBezTo>
                        <a:pt x="8025" y="26360"/>
                        <a:pt x="52475" y="52289"/>
                        <a:pt x="70996" y="49643"/>
                      </a:cubicBezTo>
                      <a:cubicBezTo>
                        <a:pt x="89517" y="46997"/>
                        <a:pt x="98513" y="35355"/>
                        <a:pt x="112271" y="27418"/>
                      </a:cubicBezTo>
                      <a:cubicBezTo>
                        <a:pt x="126029" y="19480"/>
                        <a:pt x="141375" y="5722"/>
                        <a:pt x="153546" y="2018"/>
                      </a:cubicBezTo>
                      <a:cubicBezTo>
                        <a:pt x="165717" y="-1686"/>
                        <a:pt x="178417" y="-99"/>
                        <a:pt x="185296" y="5193"/>
                      </a:cubicBezTo>
                      <a:cubicBezTo>
                        <a:pt x="192175" y="10485"/>
                        <a:pt x="192704" y="24772"/>
                        <a:pt x="194821" y="33768"/>
                      </a:cubicBezTo>
                      <a:cubicBezTo>
                        <a:pt x="196938" y="42764"/>
                        <a:pt x="197996" y="59168"/>
                        <a:pt x="197996" y="59168"/>
                      </a:cubicBezTo>
                      <a:cubicBezTo>
                        <a:pt x="198525" y="66047"/>
                        <a:pt x="204875" y="71868"/>
                        <a:pt x="197996" y="75043"/>
                      </a:cubicBezTo>
                      <a:cubicBezTo>
                        <a:pt x="191117" y="78218"/>
                        <a:pt x="168892" y="76631"/>
                        <a:pt x="156721" y="78218"/>
                      </a:cubicBezTo>
                      <a:cubicBezTo>
                        <a:pt x="144550" y="79805"/>
                        <a:pt x="136084" y="81393"/>
                        <a:pt x="124971" y="84568"/>
                      </a:cubicBezTo>
                      <a:cubicBezTo>
                        <a:pt x="113858" y="87743"/>
                        <a:pt x="101158" y="88272"/>
                        <a:pt x="90046" y="97268"/>
                      </a:cubicBezTo>
                      <a:cubicBezTo>
                        <a:pt x="78934" y="106264"/>
                        <a:pt x="68350" y="129547"/>
                        <a:pt x="58296" y="138543"/>
                      </a:cubicBezTo>
                      <a:cubicBezTo>
                        <a:pt x="48242" y="147539"/>
                        <a:pt x="39246" y="159180"/>
                        <a:pt x="29721" y="151243"/>
                      </a:cubicBezTo>
                      <a:cubicBezTo>
                        <a:pt x="20196" y="143306"/>
                        <a:pt x="-5733" y="60226"/>
                        <a:pt x="1146" y="43293"/>
                      </a:cubicBezTo>
                      <a:close/>
                    </a:path>
                  </a:pathLst>
                </a:custGeom>
                <a:solidFill>
                  <a:schemeClr val="bg1">
                    <a:alpha val="67000"/>
                  </a:schemeClr>
                </a:solidFill>
                <a:ln w="12700">
                  <a:noFill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6" name="Freeform 305">
                  <a:extLst>
                    <a:ext uri="{FF2B5EF4-FFF2-40B4-BE49-F238E27FC236}">
                      <a16:creationId xmlns:a16="http://schemas.microsoft.com/office/drawing/2014/main" xmlns="" id="{D53DAD00-01F3-3742-B603-A7941CE8E0BF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62681">
                  <a:off x="767966" y="3374217"/>
                  <a:ext cx="65659" cy="108000"/>
                </a:xfrm>
                <a:custGeom>
                  <a:avLst/>
                  <a:gdLst>
                    <a:gd name="connsiteX0" fmla="*/ 1284 w 109947"/>
                    <a:gd name="connsiteY0" fmla="*/ 2022 h 180849"/>
                    <a:gd name="connsiteX1" fmla="*/ 45734 w 109947"/>
                    <a:gd name="connsiteY1" fmla="*/ 27422 h 180849"/>
                    <a:gd name="connsiteX2" fmla="*/ 87009 w 109947"/>
                    <a:gd name="connsiteY2" fmla="*/ 68697 h 180849"/>
                    <a:gd name="connsiteX3" fmla="*/ 102884 w 109947"/>
                    <a:gd name="connsiteY3" fmla="*/ 113147 h 180849"/>
                    <a:gd name="connsiteX4" fmla="*/ 109234 w 109947"/>
                    <a:gd name="connsiteY4" fmla="*/ 154422 h 180849"/>
                    <a:gd name="connsiteX5" fmla="*/ 87009 w 109947"/>
                    <a:gd name="connsiteY5" fmla="*/ 179822 h 180849"/>
                    <a:gd name="connsiteX6" fmla="*/ 67959 w 109947"/>
                    <a:gd name="connsiteY6" fmla="*/ 173472 h 180849"/>
                    <a:gd name="connsiteX7" fmla="*/ 74309 w 109947"/>
                    <a:gd name="connsiteY7" fmla="*/ 151247 h 180849"/>
                    <a:gd name="connsiteX8" fmla="*/ 67959 w 109947"/>
                    <a:gd name="connsiteY8" fmla="*/ 132197 h 180849"/>
                    <a:gd name="connsiteX9" fmla="*/ 42559 w 109947"/>
                    <a:gd name="connsiteY9" fmla="*/ 135372 h 180849"/>
                    <a:gd name="connsiteX10" fmla="*/ 42559 w 109947"/>
                    <a:gd name="connsiteY10" fmla="*/ 113147 h 180849"/>
                    <a:gd name="connsiteX11" fmla="*/ 45734 w 109947"/>
                    <a:gd name="connsiteY11" fmla="*/ 78222 h 180849"/>
                    <a:gd name="connsiteX12" fmla="*/ 13984 w 109947"/>
                    <a:gd name="connsiteY12" fmla="*/ 87747 h 180849"/>
                    <a:gd name="connsiteX13" fmla="*/ 10809 w 109947"/>
                    <a:gd name="connsiteY13" fmla="*/ 81397 h 180849"/>
                    <a:gd name="connsiteX14" fmla="*/ 1284 w 109947"/>
                    <a:gd name="connsiteY14" fmla="*/ 2022 h 1808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9947" h="180849">
                      <a:moveTo>
                        <a:pt x="1284" y="2022"/>
                      </a:moveTo>
                      <a:cubicBezTo>
                        <a:pt x="7105" y="-6974"/>
                        <a:pt x="31447" y="16310"/>
                        <a:pt x="45734" y="27422"/>
                      </a:cubicBezTo>
                      <a:cubicBezTo>
                        <a:pt x="60022" y="38535"/>
                        <a:pt x="77484" y="54410"/>
                        <a:pt x="87009" y="68697"/>
                      </a:cubicBezTo>
                      <a:cubicBezTo>
                        <a:pt x="96534" y="82984"/>
                        <a:pt x="99180" y="98860"/>
                        <a:pt x="102884" y="113147"/>
                      </a:cubicBezTo>
                      <a:cubicBezTo>
                        <a:pt x="106588" y="127434"/>
                        <a:pt x="111880" y="143309"/>
                        <a:pt x="109234" y="154422"/>
                      </a:cubicBezTo>
                      <a:cubicBezTo>
                        <a:pt x="106588" y="165535"/>
                        <a:pt x="87009" y="179822"/>
                        <a:pt x="87009" y="179822"/>
                      </a:cubicBezTo>
                      <a:cubicBezTo>
                        <a:pt x="80130" y="182997"/>
                        <a:pt x="70076" y="178234"/>
                        <a:pt x="67959" y="173472"/>
                      </a:cubicBezTo>
                      <a:cubicBezTo>
                        <a:pt x="65842" y="168710"/>
                        <a:pt x="74309" y="151247"/>
                        <a:pt x="74309" y="151247"/>
                      </a:cubicBezTo>
                      <a:cubicBezTo>
                        <a:pt x="74309" y="144368"/>
                        <a:pt x="73251" y="134843"/>
                        <a:pt x="67959" y="132197"/>
                      </a:cubicBezTo>
                      <a:cubicBezTo>
                        <a:pt x="62667" y="129551"/>
                        <a:pt x="46792" y="138547"/>
                        <a:pt x="42559" y="135372"/>
                      </a:cubicBezTo>
                      <a:cubicBezTo>
                        <a:pt x="38326" y="132197"/>
                        <a:pt x="42030" y="122672"/>
                        <a:pt x="42559" y="113147"/>
                      </a:cubicBezTo>
                      <a:cubicBezTo>
                        <a:pt x="43088" y="103622"/>
                        <a:pt x="50496" y="82455"/>
                        <a:pt x="45734" y="78222"/>
                      </a:cubicBezTo>
                      <a:cubicBezTo>
                        <a:pt x="40972" y="73989"/>
                        <a:pt x="13984" y="87747"/>
                        <a:pt x="13984" y="87747"/>
                      </a:cubicBezTo>
                      <a:cubicBezTo>
                        <a:pt x="8163" y="88276"/>
                        <a:pt x="10280" y="88805"/>
                        <a:pt x="10809" y="81397"/>
                      </a:cubicBezTo>
                      <a:cubicBezTo>
                        <a:pt x="11338" y="73989"/>
                        <a:pt x="-4537" y="11018"/>
                        <a:pt x="1284" y="2022"/>
                      </a:cubicBezTo>
                      <a:close/>
                    </a:path>
                  </a:pathLst>
                </a:custGeom>
                <a:solidFill>
                  <a:srgbClr val="008F00"/>
                </a:solidFill>
                <a:ln w="12700">
                  <a:noFill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7" name="Freeform 306">
                  <a:extLst>
                    <a:ext uri="{FF2B5EF4-FFF2-40B4-BE49-F238E27FC236}">
                      <a16:creationId xmlns:a16="http://schemas.microsoft.com/office/drawing/2014/main" xmlns="" id="{324CCA8F-D7EA-1F4A-BD03-CD556EB1B50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399786">
                  <a:off x="561934" y="3438579"/>
                  <a:ext cx="110862" cy="144000"/>
                </a:xfrm>
                <a:custGeom>
                  <a:avLst/>
                  <a:gdLst>
                    <a:gd name="connsiteX0" fmla="*/ 3328 w 149605"/>
                    <a:gd name="connsiteY0" fmla="*/ 2782 h 194323"/>
                    <a:gd name="connsiteX1" fmla="*/ 9678 w 149605"/>
                    <a:gd name="connsiteY1" fmla="*/ 82157 h 194323"/>
                    <a:gd name="connsiteX2" fmla="*/ 41428 w 149605"/>
                    <a:gd name="connsiteY2" fmla="*/ 136132 h 194323"/>
                    <a:gd name="connsiteX3" fmla="*/ 47778 w 149605"/>
                    <a:gd name="connsiteY3" fmla="*/ 161532 h 194323"/>
                    <a:gd name="connsiteX4" fmla="*/ 79528 w 149605"/>
                    <a:gd name="connsiteY4" fmla="*/ 193282 h 194323"/>
                    <a:gd name="connsiteX5" fmla="*/ 120803 w 149605"/>
                    <a:gd name="connsiteY5" fmla="*/ 183757 h 194323"/>
                    <a:gd name="connsiteX6" fmla="*/ 133503 w 149605"/>
                    <a:gd name="connsiteY6" fmla="*/ 155182 h 194323"/>
                    <a:gd name="connsiteX7" fmla="*/ 149378 w 149605"/>
                    <a:gd name="connsiteY7" fmla="*/ 132957 h 194323"/>
                    <a:gd name="connsiteX8" fmla="*/ 120803 w 149605"/>
                    <a:gd name="connsiteY8" fmla="*/ 139307 h 194323"/>
                    <a:gd name="connsiteX9" fmla="*/ 89053 w 149605"/>
                    <a:gd name="connsiteY9" fmla="*/ 139307 h 194323"/>
                    <a:gd name="connsiteX10" fmla="*/ 104928 w 149605"/>
                    <a:gd name="connsiteY10" fmla="*/ 110732 h 194323"/>
                    <a:gd name="connsiteX11" fmla="*/ 117628 w 149605"/>
                    <a:gd name="connsiteY11" fmla="*/ 91682 h 194323"/>
                    <a:gd name="connsiteX12" fmla="*/ 95403 w 149605"/>
                    <a:gd name="connsiteY12" fmla="*/ 91682 h 194323"/>
                    <a:gd name="connsiteX13" fmla="*/ 70003 w 149605"/>
                    <a:gd name="connsiteY13" fmla="*/ 88507 h 194323"/>
                    <a:gd name="connsiteX14" fmla="*/ 89053 w 149605"/>
                    <a:gd name="connsiteY14" fmla="*/ 66282 h 194323"/>
                    <a:gd name="connsiteX15" fmla="*/ 101753 w 149605"/>
                    <a:gd name="connsiteY15" fmla="*/ 50407 h 194323"/>
                    <a:gd name="connsiteX16" fmla="*/ 47778 w 149605"/>
                    <a:gd name="connsiteY16" fmla="*/ 53582 h 194323"/>
                    <a:gd name="connsiteX17" fmla="*/ 47778 w 149605"/>
                    <a:gd name="connsiteY17" fmla="*/ 28182 h 194323"/>
                    <a:gd name="connsiteX18" fmla="*/ 57303 w 149605"/>
                    <a:gd name="connsiteY18" fmla="*/ 18657 h 194323"/>
                    <a:gd name="connsiteX19" fmla="*/ 3328 w 149605"/>
                    <a:gd name="connsiteY19" fmla="*/ 2782 h 194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49605" h="194323">
                      <a:moveTo>
                        <a:pt x="3328" y="2782"/>
                      </a:moveTo>
                      <a:cubicBezTo>
                        <a:pt x="-4609" y="13365"/>
                        <a:pt x="3328" y="59932"/>
                        <a:pt x="9678" y="82157"/>
                      </a:cubicBezTo>
                      <a:cubicBezTo>
                        <a:pt x="16028" y="104382"/>
                        <a:pt x="35078" y="122903"/>
                        <a:pt x="41428" y="136132"/>
                      </a:cubicBezTo>
                      <a:cubicBezTo>
                        <a:pt x="47778" y="149361"/>
                        <a:pt x="41428" y="152007"/>
                        <a:pt x="47778" y="161532"/>
                      </a:cubicBezTo>
                      <a:cubicBezTo>
                        <a:pt x="54128" y="171057"/>
                        <a:pt x="67357" y="189578"/>
                        <a:pt x="79528" y="193282"/>
                      </a:cubicBezTo>
                      <a:cubicBezTo>
                        <a:pt x="91699" y="196986"/>
                        <a:pt x="111807" y="190107"/>
                        <a:pt x="120803" y="183757"/>
                      </a:cubicBezTo>
                      <a:cubicBezTo>
                        <a:pt x="129799" y="177407"/>
                        <a:pt x="128740" y="163649"/>
                        <a:pt x="133503" y="155182"/>
                      </a:cubicBezTo>
                      <a:cubicBezTo>
                        <a:pt x="138266" y="146715"/>
                        <a:pt x="151495" y="135603"/>
                        <a:pt x="149378" y="132957"/>
                      </a:cubicBezTo>
                      <a:cubicBezTo>
                        <a:pt x="147261" y="130311"/>
                        <a:pt x="130857" y="138249"/>
                        <a:pt x="120803" y="139307"/>
                      </a:cubicBezTo>
                      <a:cubicBezTo>
                        <a:pt x="110749" y="140365"/>
                        <a:pt x="91699" y="144069"/>
                        <a:pt x="89053" y="139307"/>
                      </a:cubicBezTo>
                      <a:lnTo>
                        <a:pt x="104928" y="110732"/>
                      </a:lnTo>
                      <a:cubicBezTo>
                        <a:pt x="109691" y="102795"/>
                        <a:pt x="119215" y="94857"/>
                        <a:pt x="117628" y="91682"/>
                      </a:cubicBezTo>
                      <a:cubicBezTo>
                        <a:pt x="116041" y="88507"/>
                        <a:pt x="103341" y="92211"/>
                        <a:pt x="95403" y="91682"/>
                      </a:cubicBezTo>
                      <a:cubicBezTo>
                        <a:pt x="87466" y="91153"/>
                        <a:pt x="71061" y="92740"/>
                        <a:pt x="70003" y="88507"/>
                      </a:cubicBezTo>
                      <a:cubicBezTo>
                        <a:pt x="68945" y="84274"/>
                        <a:pt x="89053" y="66282"/>
                        <a:pt x="89053" y="66282"/>
                      </a:cubicBezTo>
                      <a:cubicBezTo>
                        <a:pt x="94345" y="59932"/>
                        <a:pt x="108632" y="52524"/>
                        <a:pt x="101753" y="50407"/>
                      </a:cubicBezTo>
                      <a:cubicBezTo>
                        <a:pt x="94874" y="48290"/>
                        <a:pt x="56774" y="57286"/>
                        <a:pt x="47778" y="53582"/>
                      </a:cubicBezTo>
                      <a:cubicBezTo>
                        <a:pt x="38782" y="49878"/>
                        <a:pt x="47778" y="28182"/>
                        <a:pt x="47778" y="28182"/>
                      </a:cubicBezTo>
                      <a:cubicBezTo>
                        <a:pt x="49366" y="22361"/>
                        <a:pt x="63653" y="22361"/>
                        <a:pt x="57303" y="18657"/>
                      </a:cubicBezTo>
                      <a:cubicBezTo>
                        <a:pt x="50953" y="14953"/>
                        <a:pt x="11265" y="-7801"/>
                        <a:pt x="3328" y="2782"/>
                      </a:cubicBezTo>
                      <a:close/>
                    </a:path>
                  </a:pathLst>
                </a:custGeom>
                <a:solidFill>
                  <a:srgbClr val="008F00"/>
                </a:solidFill>
                <a:ln w="12700">
                  <a:noFill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  <p:grpSp>
          <p:nvGrpSpPr>
            <p:cNvPr id="308" name="Group 307">
              <a:extLst>
                <a:ext uri="{FF2B5EF4-FFF2-40B4-BE49-F238E27FC236}">
                  <a16:creationId xmlns:a16="http://schemas.microsoft.com/office/drawing/2014/main" xmlns="" id="{67C034A6-14DC-0F4C-80AA-E188DA8E19FE}"/>
                </a:ext>
              </a:extLst>
            </p:cNvPr>
            <p:cNvGrpSpPr>
              <a:grpSpLocks noChangeAspect="1"/>
            </p:cNvGrpSpPr>
            <p:nvPr/>
          </p:nvGrpSpPr>
          <p:grpSpPr>
            <a:xfrm rot="1420862">
              <a:off x="3099530" y="2347000"/>
              <a:ext cx="216000" cy="149164"/>
              <a:chOff x="-968642" y="2112654"/>
              <a:chExt cx="396000" cy="273469"/>
            </a:xfrm>
          </p:grpSpPr>
          <p:sp>
            <p:nvSpPr>
              <p:cNvPr id="309" name="Freeform 308">
                <a:extLst>
                  <a:ext uri="{FF2B5EF4-FFF2-40B4-BE49-F238E27FC236}">
                    <a16:creationId xmlns:a16="http://schemas.microsoft.com/office/drawing/2014/main" xmlns="" id="{F7809196-8BD0-1041-9A01-2379E1F1609B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1351032">
                <a:off x="-968642" y="2112654"/>
                <a:ext cx="396000" cy="273469"/>
              </a:xfrm>
              <a:custGeom>
                <a:avLst/>
                <a:gdLst>
                  <a:gd name="connsiteX0" fmla="*/ 6342 w 575516"/>
                  <a:gd name="connsiteY0" fmla="*/ 211266 h 397440"/>
                  <a:gd name="connsiteX1" fmla="*/ 12692 w 575516"/>
                  <a:gd name="connsiteY1" fmla="*/ 160466 h 397440"/>
                  <a:gd name="connsiteX2" fmla="*/ 66667 w 575516"/>
                  <a:gd name="connsiteY2" fmla="*/ 93791 h 397440"/>
                  <a:gd name="connsiteX3" fmla="*/ 177792 w 575516"/>
                  <a:gd name="connsiteY3" fmla="*/ 71566 h 397440"/>
                  <a:gd name="connsiteX4" fmla="*/ 257167 w 575516"/>
                  <a:gd name="connsiteY4" fmla="*/ 93791 h 397440"/>
                  <a:gd name="connsiteX5" fmla="*/ 330192 w 575516"/>
                  <a:gd name="connsiteY5" fmla="*/ 84266 h 397440"/>
                  <a:gd name="connsiteX6" fmla="*/ 384167 w 575516"/>
                  <a:gd name="connsiteY6" fmla="*/ 17591 h 397440"/>
                  <a:gd name="connsiteX7" fmla="*/ 473067 w 575516"/>
                  <a:gd name="connsiteY7" fmla="*/ 1716 h 397440"/>
                  <a:gd name="connsiteX8" fmla="*/ 571492 w 575516"/>
                  <a:gd name="connsiteY8" fmla="*/ 49341 h 397440"/>
                  <a:gd name="connsiteX9" fmla="*/ 549267 w 575516"/>
                  <a:gd name="connsiteY9" fmla="*/ 176341 h 397440"/>
                  <a:gd name="connsiteX10" fmla="*/ 482592 w 575516"/>
                  <a:gd name="connsiteY10" fmla="*/ 249366 h 397440"/>
                  <a:gd name="connsiteX11" fmla="*/ 361942 w 575516"/>
                  <a:gd name="connsiteY11" fmla="*/ 217616 h 397440"/>
                  <a:gd name="connsiteX12" fmla="*/ 301617 w 575516"/>
                  <a:gd name="connsiteY12" fmla="*/ 255716 h 397440"/>
                  <a:gd name="connsiteX13" fmla="*/ 269867 w 575516"/>
                  <a:gd name="connsiteY13" fmla="*/ 363666 h 397440"/>
                  <a:gd name="connsiteX14" fmla="*/ 104767 w 575516"/>
                  <a:gd name="connsiteY14" fmla="*/ 395416 h 397440"/>
                  <a:gd name="connsiteX15" fmla="*/ 9517 w 575516"/>
                  <a:gd name="connsiteY15" fmla="*/ 316041 h 397440"/>
                  <a:gd name="connsiteX16" fmla="*/ 6342 w 575516"/>
                  <a:gd name="connsiteY16" fmla="*/ 211266 h 397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75516" h="397440">
                    <a:moveTo>
                      <a:pt x="6342" y="211266"/>
                    </a:moveTo>
                    <a:cubicBezTo>
                      <a:pt x="6871" y="185337"/>
                      <a:pt x="2638" y="180045"/>
                      <a:pt x="12692" y="160466"/>
                    </a:cubicBezTo>
                    <a:cubicBezTo>
                      <a:pt x="22746" y="140887"/>
                      <a:pt x="39150" y="108608"/>
                      <a:pt x="66667" y="93791"/>
                    </a:cubicBezTo>
                    <a:cubicBezTo>
                      <a:pt x="94184" y="78974"/>
                      <a:pt x="146042" y="71566"/>
                      <a:pt x="177792" y="71566"/>
                    </a:cubicBezTo>
                    <a:cubicBezTo>
                      <a:pt x="209542" y="71566"/>
                      <a:pt x="231767" y="91674"/>
                      <a:pt x="257167" y="93791"/>
                    </a:cubicBezTo>
                    <a:cubicBezTo>
                      <a:pt x="282567" y="95908"/>
                      <a:pt x="309025" y="96966"/>
                      <a:pt x="330192" y="84266"/>
                    </a:cubicBezTo>
                    <a:cubicBezTo>
                      <a:pt x="351359" y="71566"/>
                      <a:pt x="360355" y="31349"/>
                      <a:pt x="384167" y="17591"/>
                    </a:cubicBezTo>
                    <a:cubicBezTo>
                      <a:pt x="407979" y="3833"/>
                      <a:pt x="441846" y="-3576"/>
                      <a:pt x="473067" y="1716"/>
                    </a:cubicBezTo>
                    <a:cubicBezTo>
                      <a:pt x="504288" y="7008"/>
                      <a:pt x="558792" y="20237"/>
                      <a:pt x="571492" y="49341"/>
                    </a:cubicBezTo>
                    <a:cubicBezTo>
                      <a:pt x="584192" y="78445"/>
                      <a:pt x="564084" y="143003"/>
                      <a:pt x="549267" y="176341"/>
                    </a:cubicBezTo>
                    <a:cubicBezTo>
                      <a:pt x="534450" y="209678"/>
                      <a:pt x="513813" y="242487"/>
                      <a:pt x="482592" y="249366"/>
                    </a:cubicBezTo>
                    <a:cubicBezTo>
                      <a:pt x="451371" y="256245"/>
                      <a:pt x="392104" y="216558"/>
                      <a:pt x="361942" y="217616"/>
                    </a:cubicBezTo>
                    <a:cubicBezTo>
                      <a:pt x="331780" y="218674"/>
                      <a:pt x="316963" y="231374"/>
                      <a:pt x="301617" y="255716"/>
                    </a:cubicBezTo>
                    <a:cubicBezTo>
                      <a:pt x="286271" y="280058"/>
                      <a:pt x="302675" y="340383"/>
                      <a:pt x="269867" y="363666"/>
                    </a:cubicBezTo>
                    <a:cubicBezTo>
                      <a:pt x="237059" y="386949"/>
                      <a:pt x="148159" y="403354"/>
                      <a:pt x="104767" y="395416"/>
                    </a:cubicBezTo>
                    <a:cubicBezTo>
                      <a:pt x="61375" y="387478"/>
                      <a:pt x="28567" y="349379"/>
                      <a:pt x="9517" y="316041"/>
                    </a:cubicBezTo>
                    <a:cubicBezTo>
                      <a:pt x="-9533" y="282704"/>
                      <a:pt x="5813" y="237195"/>
                      <a:pt x="6342" y="211266"/>
                    </a:cubicBezTo>
                    <a:close/>
                  </a:path>
                </a:pathLst>
              </a:custGeom>
              <a:solidFill>
                <a:srgbClr val="00FF00"/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10" name="Group 309">
                <a:extLst>
                  <a:ext uri="{FF2B5EF4-FFF2-40B4-BE49-F238E27FC236}">
                    <a16:creationId xmlns:a16="http://schemas.microsoft.com/office/drawing/2014/main" xmlns="" id="{48FE5D0E-0428-0044-B609-9B021A89672A}"/>
                  </a:ext>
                </a:extLst>
              </p:cNvPr>
              <p:cNvGrpSpPr/>
              <p:nvPr/>
            </p:nvGrpSpPr>
            <p:grpSpPr>
              <a:xfrm>
                <a:off x="-900902" y="2131628"/>
                <a:ext cx="271691" cy="208362"/>
                <a:chOff x="561934" y="3374217"/>
                <a:chExt cx="271691" cy="208362"/>
              </a:xfrm>
            </p:grpSpPr>
            <p:sp>
              <p:nvSpPr>
                <p:cNvPr id="311" name="Freeform 310">
                  <a:extLst>
                    <a:ext uri="{FF2B5EF4-FFF2-40B4-BE49-F238E27FC236}">
                      <a16:creationId xmlns:a16="http://schemas.microsoft.com/office/drawing/2014/main" xmlns="" id="{094B9D10-AD18-8A44-BDB8-F0D1BF5C81B6}"/>
                    </a:ext>
                  </a:extLst>
                </p:cNvPr>
                <p:cNvSpPr/>
                <p:nvPr/>
              </p:nvSpPr>
              <p:spPr>
                <a:xfrm>
                  <a:off x="570660" y="3400800"/>
                  <a:ext cx="250825" cy="153883"/>
                </a:xfrm>
                <a:custGeom>
                  <a:avLst/>
                  <a:gdLst>
                    <a:gd name="connsiteX0" fmla="*/ 1146 w 201174"/>
                    <a:gd name="connsiteY0" fmla="*/ 43293 h 153883"/>
                    <a:gd name="connsiteX1" fmla="*/ 70996 w 201174"/>
                    <a:gd name="connsiteY1" fmla="*/ 49643 h 153883"/>
                    <a:gd name="connsiteX2" fmla="*/ 112271 w 201174"/>
                    <a:gd name="connsiteY2" fmla="*/ 27418 h 153883"/>
                    <a:gd name="connsiteX3" fmla="*/ 153546 w 201174"/>
                    <a:gd name="connsiteY3" fmla="*/ 2018 h 153883"/>
                    <a:gd name="connsiteX4" fmla="*/ 185296 w 201174"/>
                    <a:gd name="connsiteY4" fmla="*/ 5193 h 153883"/>
                    <a:gd name="connsiteX5" fmla="*/ 194821 w 201174"/>
                    <a:gd name="connsiteY5" fmla="*/ 33768 h 153883"/>
                    <a:gd name="connsiteX6" fmla="*/ 197996 w 201174"/>
                    <a:gd name="connsiteY6" fmla="*/ 59168 h 153883"/>
                    <a:gd name="connsiteX7" fmla="*/ 197996 w 201174"/>
                    <a:gd name="connsiteY7" fmla="*/ 75043 h 153883"/>
                    <a:gd name="connsiteX8" fmla="*/ 156721 w 201174"/>
                    <a:gd name="connsiteY8" fmla="*/ 78218 h 153883"/>
                    <a:gd name="connsiteX9" fmla="*/ 124971 w 201174"/>
                    <a:gd name="connsiteY9" fmla="*/ 84568 h 153883"/>
                    <a:gd name="connsiteX10" fmla="*/ 90046 w 201174"/>
                    <a:gd name="connsiteY10" fmla="*/ 97268 h 153883"/>
                    <a:gd name="connsiteX11" fmla="*/ 58296 w 201174"/>
                    <a:gd name="connsiteY11" fmla="*/ 138543 h 153883"/>
                    <a:gd name="connsiteX12" fmla="*/ 29721 w 201174"/>
                    <a:gd name="connsiteY12" fmla="*/ 151243 h 153883"/>
                    <a:gd name="connsiteX13" fmla="*/ 1146 w 201174"/>
                    <a:gd name="connsiteY13" fmla="*/ 43293 h 153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01174" h="153883">
                      <a:moveTo>
                        <a:pt x="1146" y="43293"/>
                      </a:moveTo>
                      <a:cubicBezTo>
                        <a:pt x="8025" y="26360"/>
                        <a:pt x="52475" y="52289"/>
                        <a:pt x="70996" y="49643"/>
                      </a:cubicBezTo>
                      <a:cubicBezTo>
                        <a:pt x="89517" y="46997"/>
                        <a:pt x="98513" y="35355"/>
                        <a:pt x="112271" y="27418"/>
                      </a:cubicBezTo>
                      <a:cubicBezTo>
                        <a:pt x="126029" y="19480"/>
                        <a:pt x="141375" y="5722"/>
                        <a:pt x="153546" y="2018"/>
                      </a:cubicBezTo>
                      <a:cubicBezTo>
                        <a:pt x="165717" y="-1686"/>
                        <a:pt x="178417" y="-99"/>
                        <a:pt x="185296" y="5193"/>
                      </a:cubicBezTo>
                      <a:cubicBezTo>
                        <a:pt x="192175" y="10485"/>
                        <a:pt x="192704" y="24772"/>
                        <a:pt x="194821" y="33768"/>
                      </a:cubicBezTo>
                      <a:cubicBezTo>
                        <a:pt x="196938" y="42764"/>
                        <a:pt x="197996" y="59168"/>
                        <a:pt x="197996" y="59168"/>
                      </a:cubicBezTo>
                      <a:cubicBezTo>
                        <a:pt x="198525" y="66047"/>
                        <a:pt x="204875" y="71868"/>
                        <a:pt x="197996" y="75043"/>
                      </a:cubicBezTo>
                      <a:cubicBezTo>
                        <a:pt x="191117" y="78218"/>
                        <a:pt x="168892" y="76631"/>
                        <a:pt x="156721" y="78218"/>
                      </a:cubicBezTo>
                      <a:cubicBezTo>
                        <a:pt x="144550" y="79805"/>
                        <a:pt x="136084" y="81393"/>
                        <a:pt x="124971" y="84568"/>
                      </a:cubicBezTo>
                      <a:cubicBezTo>
                        <a:pt x="113858" y="87743"/>
                        <a:pt x="101158" y="88272"/>
                        <a:pt x="90046" y="97268"/>
                      </a:cubicBezTo>
                      <a:cubicBezTo>
                        <a:pt x="78934" y="106264"/>
                        <a:pt x="68350" y="129547"/>
                        <a:pt x="58296" y="138543"/>
                      </a:cubicBezTo>
                      <a:cubicBezTo>
                        <a:pt x="48242" y="147539"/>
                        <a:pt x="39246" y="159180"/>
                        <a:pt x="29721" y="151243"/>
                      </a:cubicBezTo>
                      <a:cubicBezTo>
                        <a:pt x="20196" y="143306"/>
                        <a:pt x="-5733" y="60226"/>
                        <a:pt x="1146" y="43293"/>
                      </a:cubicBezTo>
                      <a:close/>
                    </a:path>
                  </a:pathLst>
                </a:custGeom>
                <a:solidFill>
                  <a:schemeClr val="bg1">
                    <a:alpha val="67000"/>
                  </a:schemeClr>
                </a:solidFill>
                <a:ln w="12700">
                  <a:noFill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2" name="Freeform 311">
                  <a:extLst>
                    <a:ext uri="{FF2B5EF4-FFF2-40B4-BE49-F238E27FC236}">
                      <a16:creationId xmlns:a16="http://schemas.microsoft.com/office/drawing/2014/main" xmlns="" id="{37551BDD-8A35-A941-81B5-DC78D3FD2AB0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62681">
                  <a:off x="767966" y="3374217"/>
                  <a:ext cx="65659" cy="108000"/>
                </a:xfrm>
                <a:custGeom>
                  <a:avLst/>
                  <a:gdLst>
                    <a:gd name="connsiteX0" fmla="*/ 1284 w 109947"/>
                    <a:gd name="connsiteY0" fmla="*/ 2022 h 180849"/>
                    <a:gd name="connsiteX1" fmla="*/ 45734 w 109947"/>
                    <a:gd name="connsiteY1" fmla="*/ 27422 h 180849"/>
                    <a:gd name="connsiteX2" fmla="*/ 87009 w 109947"/>
                    <a:gd name="connsiteY2" fmla="*/ 68697 h 180849"/>
                    <a:gd name="connsiteX3" fmla="*/ 102884 w 109947"/>
                    <a:gd name="connsiteY3" fmla="*/ 113147 h 180849"/>
                    <a:gd name="connsiteX4" fmla="*/ 109234 w 109947"/>
                    <a:gd name="connsiteY4" fmla="*/ 154422 h 180849"/>
                    <a:gd name="connsiteX5" fmla="*/ 87009 w 109947"/>
                    <a:gd name="connsiteY5" fmla="*/ 179822 h 180849"/>
                    <a:gd name="connsiteX6" fmla="*/ 67959 w 109947"/>
                    <a:gd name="connsiteY6" fmla="*/ 173472 h 180849"/>
                    <a:gd name="connsiteX7" fmla="*/ 74309 w 109947"/>
                    <a:gd name="connsiteY7" fmla="*/ 151247 h 180849"/>
                    <a:gd name="connsiteX8" fmla="*/ 67959 w 109947"/>
                    <a:gd name="connsiteY8" fmla="*/ 132197 h 180849"/>
                    <a:gd name="connsiteX9" fmla="*/ 42559 w 109947"/>
                    <a:gd name="connsiteY9" fmla="*/ 135372 h 180849"/>
                    <a:gd name="connsiteX10" fmla="*/ 42559 w 109947"/>
                    <a:gd name="connsiteY10" fmla="*/ 113147 h 180849"/>
                    <a:gd name="connsiteX11" fmla="*/ 45734 w 109947"/>
                    <a:gd name="connsiteY11" fmla="*/ 78222 h 180849"/>
                    <a:gd name="connsiteX12" fmla="*/ 13984 w 109947"/>
                    <a:gd name="connsiteY12" fmla="*/ 87747 h 180849"/>
                    <a:gd name="connsiteX13" fmla="*/ 10809 w 109947"/>
                    <a:gd name="connsiteY13" fmla="*/ 81397 h 180849"/>
                    <a:gd name="connsiteX14" fmla="*/ 1284 w 109947"/>
                    <a:gd name="connsiteY14" fmla="*/ 2022 h 1808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9947" h="180849">
                      <a:moveTo>
                        <a:pt x="1284" y="2022"/>
                      </a:moveTo>
                      <a:cubicBezTo>
                        <a:pt x="7105" y="-6974"/>
                        <a:pt x="31447" y="16310"/>
                        <a:pt x="45734" y="27422"/>
                      </a:cubicBezTo>
                      <a:cubicBezTo>
                        <a:pt x="60022" y="38535"/>
                        <a:pt x="77484" y="54410"/>
                        <a:pt x="87009" y="68697"/>
                      </a:cubicBezTo>
                      <a:cubicBezTo>
                        <a:pt x="96534" y="82984"/>
                        <a:pt x="99180" y="98860"/>
                        <a:pt x="102884" y="113147"/>
                      </a:cubicBezTo>
                      <a:cubicBezTo>
                        <a:pt x="106588" y="127434"/>
                        <a:pt x="111880" y="143309"/>
                        <a:pt x="109234" y="154422"/>
                      </a:cubicBezTo>
                      <a:cubicBezTo>
                        <a:pt x="106588" y="165535"/>
                        <a:pt x="87009" y="179822"/>
                        <a:pt x="87009" y="179822"/>
                      </a:cubicBezTo>
                      <a:cubicBezTo>
                        <a:pt x="80130" y="182997"/>
                        <a:pt x="70076" y="178234"/>
                        <a:pt x="67959" y="173472"/>
                      </a:cubicBezTo>
                      <a:cubicBezTo>
                        <a:pt x="65842" y="168710"/>
                        <a:pt x="74309" y="151247"/>
                        <a:pt x="74309" y="151247"/>
                      </a:cubicBezTo>
                      <a:cubicBezTo>
                        <a:pt x="74309" y="144368"/>
                        <a:pt x="73251" y="134843"/>
                        <a:pt x="67959" y="132197"/>
                      </a:cubicBezTo>
                      <a:cubicBezTo>
                        <a:pt x="62667" y="129551"/>
                        <a:pt x="46792" y="138547"/>
                        <a:pt x="42559" y="135372"/>
                      </a:cubicBezTo>
                      <a:cubicBezTo>
                        <a:pt x="38326" y="132197"/>
                        <a:pt x="42030" y="122672"/>
                        <a:pt x="42559" y="113147"/>
                      </a:cubicBezTo>
                      <a:cubicBezTo>
                        <a:pt x="43088" y="103622"/>
                        <a:pt x="50496" y="82455"/>
                        <a:pt x="45734" y="78222"/>
                      </a:cubicBezTo>
                      <a:cubicBezTo>
                        <a:pt x="40972" y="73989"/>
                        <a:pt x="13984" y="87747"/>
                        <a:pt x="13984" y="87747"/>
                      </a:cubicBezTo>
                      <a:cubicBezTo>
                        <a:pt x="8163" y="88276"/>
                        <a:pt x="10280" y="88805"/>
                        <a:pt x="10809" y="81397"/>
                      </a:cubicBezTo>
                      <a:cubicBezTo>
                        <a:pt x="11338" y="73989"/>
                        <a:pt x="-4537" y="11018"/>
                        <a:pt x="1284" y="2022"/>
                      </a:cubicBezTo>
                      <a:close/>
                    </a:path>
                  </a:pathLst>
                </a:custGeom>
                <a:solidFill>
                  <a:srgbClr val="008F00"/>
                </a:solidFill>
                <a:ln w="12700">
                  <a:noFill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3" name="Freeform 312">
                  <a:extLst>
                    <a:ext uri="{FF2B5EF4-FFF2-40B4-BE49-F238E27FC236}">
                      <a16:creationId xmlns:a16="http://schemas.microsoft.com/office/drawing/2014/main" xmlns="" id="{E5BF5DB2-BB07-4E41-BB73-81E8C1332FC9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399786">
                  <a:off x="561934" y="3438579"/>
                  <a:ext cx="110862" cy="144000"/>
                </a:xfrm>
                <a:custGeom>
                  <a:avLst/>
                  <a:gdLst>
                    <a:gd name="connsiteX0" fmla="*/ 3328 w 149605"/>
                    <a:gd name="connsiteY0" fmla="*/ 2782 h 194323"/>
                    <a:gd name="connsiteX1" fmla="*/ 9678 w 149605"/>
                    <a:gd name="connsiteY1" fmla="*/ 82157 h 194323"/>
                    <a:gd name="connsiteX2" fmla="*/ 41428 w 149605"/>
                    <a:gd name="connsiteY2" fmla="*/ 136132 h 194323"/>
                    <a:gd name="connsiteX3" fmla="*/ 47778 w 149605"/>
                    <a:gd name="connsiteY3" fmla="*/ 161532 h 194323"/>
                    <a:gd name="connsiteX4" fmla="*/ 79528 w 149605"/>
                    <a:gd name="connsiteY4" fmla="*/ 193282 h 194323"/>
                    <a:gd name="connsiteX5" fmla="*/ 120803 w 149605"/>
                    <a:gd name="connsiteY5" fmla="*/ 183757 h 194323"/>
                    <a:gd name="connsiteX6" fmla="*/ 133503 w 149605"/>
                    <a:gd name="connsiteY6" fmla="*/ 155182 h 194323"/>
                    <a:gd name="connsiteX7" fmla="*/ 149378 w 149605"/>
                    <a:gd name="connsiteY7" fmla="*/ 132957 h 194323"/>
                    <a:gd name="connsiteX8" fmla="*/ 120803 w 149605"/>
                    <a:gd name="connsiteY8" fmla="*/ 139307 h 194323"/>
                    <a:gd name="connsiteX9" fmla="*/ 89053 w 149605"/>
                    <a:gd name="connsiteY9" fmla="*/ 139307 h 194323"/>
                    <a:gd name="connsiteX10" fmla="*/ 104928 w 149605"/>
                    <a:gd name="connsiteY10" fmla="*/ 110732 h 194323"/>
                    <a:gd name="connsiteX11" fmla="*/ 117628 w 149605"/>
                    <a:gd name="connsiteY11" fmla="*/ 91682 h 194323"/>
                    <a:gd name="connsiteX12" fmla="*/ 95403 w 149605"/>
                    <a:gd name="connsiteY12" fmla="*/ 91682 h 194323"/>
                    <a:gd name="connsiteX13" fmla="*/ 70003 w 149605"/>
                    <a:gd name="connsiteY13" fmla="*/ 88507 h 194323"/>
                    <a:gd name="connsiteX14" fmla="*/ 89053 w 149605"/>
                    <a:gd name="connsiteY14" fmla="*/ 66282 h 194323"/>
                    <a:gd name="connsiteX15" fmla="*/ 101753 w 149605"/>
                    <a:gd name="connsiteY15" fmla="*/ 50407 h 194323"/>
                    <a:gd name="connsiteX16" fmla="*/ 47778 w 149605"/>
                    <a:gd name="connsiteY16" fmla="*/ 53582 h 194323"/>
                    <a:gd name="connsiteX17" fmla="*/ 47778 w 149605"/>
                    <a:gd name="connsiteY17" fmla="*/ 28182 h 194323"/>
                    <a:gd name="connsiteX18" fmla="*/ 57303 w 149605"/>
                    <a:gd name="connsiteY18" fmla="*/ 18657 h 194323"/>
                    <a:gd name="connsiteX19" fmla="*/ 3328 w 149605"/>
                    <a:gd name="connsiteY19" fmla="*/ 2782 h 194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49605" h="194323">
                      <a:moveTo>
                        <a:pt x="3328" y="2782"/>
                      </a:moveTo>
                      <a:cubicBezTo>
                        <a:pt x="-4609" y="13365"/>
                        <a:pt x="3328" y="59932"/>
                        <a:pt x="9678" y="82157"/>
                      </a:cubicBezTo>
                      <a:cubicBezTo>
                        <a:pt x="16028" y="104382"/>
                        <a:pt x="35078" y="122903"/>
                        <a:pt x="41428" y="136132"/>
                      </a:cubicBezTo>
                      <a:cubicBezTo>
                        <a:pt x="47778" y="149361"/>
                        <a:pt x="41428" y="152007"/>
                        <a:pt x="47778" y="161532"/>
                      </a:cubicBezTo>
                      <a:cubicBezTo>
                        <a:pt x="54128" y="171057"/>
                        <a:pt x="67357" y="189578"/>
                        <a:pt x="79528" y="193282"/>
                      </a:cubicBezTo>
                      <a:cubicBezTo>
                        <a:pt x="91699" y="196986"/>
                        <a:pt x="111807" y="190107"/>
                        <a:pt x="120803" y="183757"/>
                      </a:cubicBezTo>
                      <a:cubicBezTo>
                        <a:pt x="129799" y="177407"/>
                        <a:pt x="128740" y="163649"/>
                        <a:pt x="133503" y="155182"/>
                      </a:cubicBezTo>
                      <a:cubicBezTo>
                        <a:pt x="138266" y="146715"/>
                        <a:pt x="151495" y="135603"/>
                        <a:pt x="149378" y="132957"/>
                      </a:cubicBezTo>
                      <a:cubicBezTo>
                        <a:pt x="147261" y="130311"/>
                        <a:pt x="130857" y="138249"/>
                        <a:pt x="120803" y="139307"/>
                      </a:cubicBezTo>
                      <a:cubicBezTo>
                        <a:pt x="110749" y="140365"/>
                        <a:pt x="91699" y="144069"/>
                        <a:pt x="89053" y="139307"/>
                      </a:cubicBezTo>
                      <a:lnTo>
                        <a:pt x="104928" y="110732"/>
                      </a:lnTo>
                      <a:cubicBezTo>
                        <a:pt x="109691" y="102795"/>
                        <a:pt x="119215" y="94857"/>
                        <a:pt x="117628" y="91682"/>
                      </a:cubicBezTo>
                      <a:cubicBezTo>
                        <a:pt x="116041" y="88507"/>
                        <a:pt x="103341" y="92211"/>
                        <a:pt x="95403" y="91682"/>
                      </a:cubicBezTo>
                      <a:cubicBezTo>
                        <a:pt x="87466" y="91153"/>
                        <a:pt x="71061" y="92740"/>
                        <a:pt x="70003" y="88507"/>
                      </a:cubicBezTo>
                      <a:cubicBezTo>
                        <a:pt x="68945" y="84274"/>
                        <a:pt x="89053" y="66282"/>
                        <a:pt x="89053" y="66282"/>
                      </a:cubicBezTo>
                      <a:cubicBezTo>
                        <a:pt x="94345" y="59932"/>
                        <a:pt x="108632" y="52524"/>
                        <a:pt x="101753" y="50407"/>
                      </a:cubicBezTo>
                      <a:cubicBezTo>
                        <a:pt x="94874" y="48290"/>
                        <a:pt x="56774" y="57286"/>
                        <a:pt x="47778" y="53582"/>
                      </a:cubicBezTo>
                      <a:cubicBezTo>
                        <a:pt x="38782" y="49878"/>
                        <a:pt x="47778" y="28182"/>
                        <a:pt x="47778" y="28182"/>
                      </a:cubicBezTo>
                      <a:cubicBezTo>
                        <a:pt x="49366" y="22361"/>
                        <a:pt x="63653" y="22361"/>
                        <a:pt x="57303" y="18657"/>
                      </a:cubicBezTo>
                      <a:cubicBezTo>
                        <a:pt x="50953" y="14953"/>
                        <a:pt x="11265" y="-7801"/>
                        <a:pt x="3328" y="2782"/>
                      </a:cubicBezTo>
                      <a:close/>
                    </a:path>
                  </a:pathLst>
                </a:custGeom>
                <a:solidFill>
                  <a:srgbClr val="008F00"/>
                </a:solidFill>
                <a:ln w="12700">
                  <a:noFill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  <p:grpSp>
          <p:nvGrpSpPr>
            <p:cNvPr id="314" name="Group 313">
              <a:extLst>
                <a:ext uri="{FF2B5EF4-FFF2-40B4-BE49-F238E27FC236}">
                  <a16:creationId xmlns:a16="http://schemas.microsoft.com/office/drawing/2014/main" xmlns="" id="{94DC4F05-28E4-9641-9377-697B91B078EB}"/>
                </a:ext>
              </a:extLst>
            </p:cNvPr>
            <p:cNvGrpSpPr>
              <a:grpSpLocks noChangeAspect="1"/>
            </p:cNvGrpSpPr>
            <p:nvPr/>
          </p:nvGrpSpPr>
          <p:grpSpPr>
            <a:xfrm rot="20243236">
              <a:off x="2745157" y="3097495"/>
              <a:ext cx="216000" cy="149164"/>
              <a:chOff x="-968642" y="2112654"/>
              <a:chExt cx="396000" cy="273469"/>
            </a:xfrm>
          </p:grpSpPr>
          <p:sp>
            <p:nvSpPr>
              <p:cNvPr id="315" name="Freeform 314">
                <a:extLst>
                  <a:ext uri="{FF2B5EF4-FFF2-40B4-BE49-F238E27FC236}">
                    <a16:creationId xmlns:a16="http://schemas.microsoft.com/office/drawing/2014/main" xmlns="" id="{917F5640-76CA-1D42-9189-BD7005127008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1351032">
                <a:off x="-968642" y="2112654"/>
                <a:ext cx="396000" cy="273469"/>
              </a:xfrm>
              <a:custGeom>
                <a:avLst/>
                <a:gdLst>
                  <a:gd name="connsiteX0" fmla="*/ 6342 w 575516"/>
                  <a:gd name="connsiteY0" fmla="*/ 211266 h 397440"/>
                  <a:gd name="connsiteX1" fmla="*/ 12692 w 575516"/>
                  <a:gd name="connsiteY1" fmla="*/ 160466 h 397440"/>
                  <a:gd name="connsiteX2" fmla="*/ 66667 w 575516"/>
                  <a:gd name="connsiteY2" fmla="*/ 93791 h 397440"/>
                  <a:gd name="connsiteX3" fmla="*/ 177792 w 575516"/>
                  <a:gd name="connsiteY3" fmla="*/ 71566 h 397440"/>
                  <a:gd name="connsiteX4" fmla="*/ 257167 w 575516"/>
                  <a:gd name="connsiteY4" fmla="*/ 93791 h 397440"/>
                  <a:gd name="connsiteX5" fmla="*/ 330192 w 575516"/>
                  <a:gd name="connsiteY5" fmla="*/ 84266 h 397440"/>
                  <a:gd name="connsiteX6" fmla="*/ 384167 w 575516"/>
                  <a:gd name="connsiteY6" fmla="*/ 17591 h 397440"/>
                  <a:gd name="connsiteX7" fmla="*/ 473067 w 575516"/>
                  <a:gd name="connsiteY7" fmla="*/ 1716 h 397440"/>
                  <a:gd name="connsiteX8" fmla="*/ 571492 w 575516"/>
                  <a:gd name="connsiteY8" fmla="*/ 49341 h 397440"/>
                  <a:gd name="connsiteX9" fmla="*/ 549267 w 575516"/>
                  <a:gd name="connsiteY9" fmla="*/ 176341 h 397440"/>
                  <a:gd name="connsiteX10" fmla="*/ 482592 w 575516"/>
                  <a:gd name="connsiteY10" fmla="*/ 249366 h 397440"/>
                  <a:gd name="connsiteX11" fmla="*/ 361942 w 575516"/>
                  <a:gd name="connsiteY11" fmla="*/ 217616 h 397440"/>
                  <a:gd name="connsiteX12" fmla="*/ 301617 w 575516"/>
                  <a:gd name="connsiteY12" fmla="*/ 255716 h 397440"/>
                  <a:gd name="connsiteX13" fmla="*/ 269867 w 575516"/>
                  <a:gd name="connsiteY13" fmla="*/ 363666 h 397440"/>
                  <a:gd name="connsiteX14" fmla="*/ 104767 w 575516"/>
                  <a:gd name="connsiteY14" fmla="*/ 395416 h 397440"/>
                  <a:gd name="connsiteX15" fmla="*/ 9517 w 575516"/>
                  <a:gd name="connsiteY15" fmla="*/ 316041 h 397440"/>
                  <a:gd name="connsiteX16" fmla="*/ 6342 w 575516"/>
                  <a:gd name="connsiteY16" fmla="*/ 211266 h 397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75516" h="397440">
                    <a:moveTo>
                      <a:pt x="6342" y="211266"/>
                    </a:moveTo>
                    <a:cubicBezTo>
                      <a:pt x="6871" y="185337"/>
                      <a:pt x="2638" y="180045"/>
                      <a:pt x="12692" y="160466"/>
                    </a:cubicBezTo>
                    <a:cubicBezTo>
                      <a:pt x="22746" y="140887"/>
                      <a:pt x="39150" y="108608"/>
                      <a:pt x="66667" y="93791"/>
                    </a:cubicBezTo>
                    <a:cubicBezTo>
                      <a:pt x="94184" y="78974"/>
                      <a:pt x="146042" y="71566"/>
                      <a:pt x="177792" y="71566"/>
                    </a:cubicBezTo>
                    <a:cubicBezTo>
                      <a:pt x="209542" y="71566"/>
                      <a:pt x="231767" y="91674"/>
                      <a:pt x="257167" y="93791"/>
                    </a:cubicBezTo>
                    <a:cubicBezTo>
                      <a:pt x="282567" y="95908"/>
                      <a:pt x="309025" y="96966"/>
                      <a:pt x="330192" y="84266"/>
                    </a:cubicBezTo>
                    <a:cubicBezTo>
                      <a:pt x="351359" y="71566"/>
                      <a:pt x="360355" y="31349"/>
                      <a:pt x="384167" y="17591"/>
                    </a:cubicBezTo>
                    <a:cubicBezTo>
                      <a:pt x="407979" y="3833"/>
                      <a:pt x="441846" y="-3576"/>
                      <a:pt x="473067" y="1716"/>
                    </a:cubicBezTo>
                    <a:cubicBezTo>
                      <a:pt x="504288" y="7008"/>
                      <a:pt x="558792" y="20237"/>
                      <a:pt x="571492" y="49341"/>
                    </a:cubicBezTo>
                    <a:cubicBezTo>
                      <a:pt x="584192" y="78445"/>
                      <a:pt x="564084" y="143003"/>
                      <a:pt x="549267" y="176341"/>
                    </a:cubicBezTo>
                    <a:cubicBezTo>
                      <a:pt x="534450" y="209678"/>
                      <a:pt x="513813" y="242487"/>
                      <a:pt x="482592" y="249366"/>
                    </a:cubicBezTo>
                    <a:cubicBezTo>
                      <a:pt x="451371" y="256245"/>
                      <a:pt x="392104" y="216558"/>
                      <a:pt x="361942" y="217616"/>
                    </a:cubicBezTo>
                    <a:cubicBezTo>
                      <a:pt x="331780" y="218674"/>
                      <a:pt x="316963" y="231374"/>
                      <a:pt x="301617" y="255716"/>
                    </a:cubicBezTo>
                    <a:cubicBezTo>
                      <a:pt x="286271" y="280058"/>
                      <a:pt x="302675" y="340383"/>
                      <a:pt x="269867" y="363666"/>
                    </a:cubicBezTo>
                    <a:cubicBezTo>
                      <a:pt x="237059" y="386949"/>
                      <a:pt x="148159" y="403354"/>
                      <a:pt x="104767" y="395416"/>
                    </a:cubicBezTo>
                    <a:cubicBezTo>
                      <a:pt x="61375" y="387478"/>
                      <a:pt x="28567" y="349379"/>
                      <a:pt x="9517" y="316041"/>
                    </a:cubicBezTo>
                    <a:cubicBezTo>
                      <a:pt x="-9533" y="282704"/>
                      <a:pt x="5813" y="237195"/>
                      <a:pt x="6342" y="211266"/>
                    </a:cubicBezTo>
                    <a:close/>
                  </a:path>
                </a:pathLst>
              </a:custGeom>
              <a:solidFill>
                <a:srgbClr val="00FF00"/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16" name="Group 315">
                <a:extLst>
                  <a:ext uri="{FF2B5EF4-FFF2-40B4-BE49-F238E27FC236}">
                    <a16:creationId xmlns:a16="http://schemas.microsoft.com/office/drawing/2014/main" xmlns="" id="{96B5AF1A-21BB-1341-A034-085A4FA8567E}"/>
                  </a:ext>
                </a:extLst>
              </p:cNvPr>
              <p:cNvGrpSpPr/>
              <p:nvPr/>
            </p:nvGrpSpPr>
            <p:grpSpPr>
              <a:xfrm>
                <a:off x="-900902" y="2131628"/>
                <a:ext cx="271691" cy="208362"/>
                <a:chOff x="561934" y="3374217"/>
                <a:chExt cx="271691" cy="208362"/>
              </a:xfrm>
            </p:grpSpPr>
            <p:sp>
              <p:nvSpPr>
                <p:cNvPr id="317" name="Freeform 316">
                  <a:extLst>
                    <a:ext uri="{FF2B5EF4-FFF2-40B4-BE49-F238E27FC236}">
                      <a16:creationId xmlns:a16="http://schemas.microsoft.com/office/drawing/2014/main" xmlns="" id="{2615DC10-4CEB-D644-ABC6-8C4ED2471656}"/>
                    </a:ext>
                  </a:extLst>
                </p:cNvPr>
                <p:cNvSpPr/>
                <p:nvPr/>
              </p:nvSpPr>
              <p:spPr>
                <a:xfrm>
                  <a:off x="570660" y="3400800"/>
                  <a:ext cx="250825" cy="153883"/>
                </a:xfrm>
                <a:custGeom>
                  <a:avLst/>
                  <a:gdLst>
                    <a:gd name="connsiteX0" fmla="*/ 1146 w 201174"/>
                    <a:gd name="connsiteY0" fmla="*/ 43293 h 153883"/>
                    <a:gd name="connsiteX1" fmla="*/ 70996 w 201174"/>
                    <a:gd name="connsiteY1" fmla="*/ 49643 h 153883"/>
                    <a:gd name="connsiteX2" fmla="*/ 112271 w 201174"/>
                    <a:gd name="connsiteY2" fmla="*/ 27418 h 153883"/>
                    <a:gd name="connsiteX3" fmla="*/ 153546 w 201174"/>
                    <a:gd name="connsiteY3" fmla="*/ 2018 h 153883"/>
                    <a:gd name="connsiteX4" fmla="*/ 185296 w 201174"/>
                    <a:gd name="connsiteY4" fmla="*/ 5193 h 153883"/>
                    <a:gd name="connsiteX5" fmla="*/ 194821 w 201174"/>
                    <a:gd name="connsiteY5" fmla="*/ 33768 h 153883"/>
                    <a:gd name="connsiteX6" fmla="*/ 197996 w 201174"/>
                    <a:gd name="connsiteY6" fmla="*/ 59168 h 153883"/>
                    <a:gd name="connsiteX7" fmla="*/ 197996 w 201174"/>
                    <a:gd name="connsiteY7" fmla="*/ 75043 h 153883"/>
                    <a:gd name="connsiteX8" fmla="*/ 156721 w 201174"/>
                    <a:gd name="connsiteY8" fmla="*/ 78218 h 153883"/>
                    <a:gd name="connsiteX9" fmla="*/ 124971 w 201174"/>
                    <a:gd name="connsiteY9" fmla="*/ 84568 h 153883"/>
                    <a:gd name="connsiteX10" fmla="*/ 90046 w 201174"/>
                    <a:gd name="connsiteY10" fmla="*/ 97268 h 153883"/>
                    <a:gd name="connsiteX11" fmla="*/ 58296 w 201174"/>
                    <a:gd name="connsiteY11" fmla="*/ 138543 h 153883"/>
                    <a:gd name="connsiteX12" fmla="*/ 29721 w 201174"/>
                    <a:gd name="connsiteY12" fmla="*/ 151243 h 153883"/>
                    <a:gd name="connsiteX13" fmla="*/ 1146 w 201174"/>
                    <a:gd name="connsiteY13" fmla="*/ 43293 h 153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01174" h="153883">
                      <a:moveTo>
                        <a:pt x="1146" y="43293"/>
                      </a:moveTo>
                      <a:cubicBezTo>
                        <a:pt x="8025" y="26360"/>
                        <a:pt x="52475" y="52289"/>
                        <a:pt x="70996" y="49643"/>
                      </a:cubicBezTo>
                      <a:cubicBezTo>
                        <a:pt x="89517" y="46997"/>
                        <a:pt x="98513" y="35355"/>
                        <a:pt x="112271" y="27418"/>
                      </a:cubicBezTo>
                      <a:cubicBezTo>
                        <a:pt x="126029" y="19480"/>
                        <a:pt x="141375" y="5722"/>
                        <a:pt x="153546" y="2018"/>
                      </a:cubicBezTo>
                      <a:cubicBezTo>
                        <a:pt x="165717" y="-1686"/>
                        <a:pt x="178417" y="-99"/>
                        <a:pt x="185296" y="5193"/>
                      </a:cubicBezTo>
                      <a:cubicBezTo>
                        <a:pt x="192175" y="10485"/>
                        <a:pt x="192704" y="24772"/>
                        <a:pt x="194821" y="33768"/>
                      </a:cubicBezTo>
                      <a:cubicBezTo>
                        <a:pt x="196938" y="42764"/>
                        <a:pt x="197996" y="59168"/>
                        <a:pt x="197996" y="59168"/>
                      </a:cubicBezTo>
                      <a:cubicBezTo>
                        <a:pt x="198525" y="66047"/>
                        <a:pt x="204875" y="71868"/>
                        <a:pt x="197996" y="75043"/>
                      </a:cubicBezTo>
                      <a:cubicBezTo>
                        <a:pt x="191117" y="78218"/>
                        <a:pt x="168892" y="76631"/>
                        <a:pt x="156721" y="78218"/>
                      </a:cubicBezTo>
                      <a:cubicBezTo>
                        <a:pt x="144550" y="79805"/>
                        <a:pt x="136084" y="81393"/>
                        <a:pt x="124971" y="84568"/>
                      </a:cubicBezTo>
                      <a:cubicBezTo>
                        <a:pt x="113858" y="87743"/>
                        <a:pt x="101158" y="88272"/>
                        <a:pt x="90046" y="97268"/>
                      </a:cubicBezTo>
                      <a:cubicBezTo>
                        <a:pt x="78934" y="106264"/>
                        <a:pt x="68350" y="129547"/>
                        <a:pt x="58296" y="138543"/>
                      </a:cubicBezTo>
                      <a:cubicBezTo>
                        <a:pt x="48242" y="147539"/>
                        <a:pt x="39246" y="159180"/>
                        <a:pt x="29721" y="151243"/>
                      </a:cubicBezTo>
                      <a:cubicBezTo>
                        <a:pt x="20196" y="143306"/>
                        <a:pt x="-5733" y="60226"/>
                        <a:pt x="1146" y="43293"/>
                      </a:cubicBezTo>
                      <a:close/>
                    </a:path>
                  </a:pathLst>
                </a:custGeom>
                <a:solidFill>
                  <a:schemeClr val="bg1">
                    <a:alpha val="67000"/>
                  </a:schemeClr>
                </a:solidFill>
                <a:ln w="12700">
                  <a:noFill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8" name="Freeform 317">
                  <a:extLst>
                    <a:ext uri="{FF2B5EF4-FFF2-40B4-BE49-F238E27FC236}">
                      <a16:creationId xmlns:a16="http://schemas.microsoft.com/office/drawing/2014/main" xmlns="" id="{AAAF7798-DFD5-684F-B7B8-81489A5423D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62681">
                  <a:off x="767966" y="3374217"/>
                  <a:ext cx="65659" cy="108000"/>
                </a:xfrm>
                <a:custGeom>
                  <a:avLst/>
                  <a:gdLst>
                    <a:gd name="connsiteX0" fmla="*/ 1284 w 109947"/>
                    <a:gd name="connsiteY0" fmla="*/ 2022 h 180849"/>
                    <a:gd name="connsiteX1" fmla="*/ 45734 w 109947"/>
                    <a:gd name="connsiteY1" fmla="*/ 27422 h 180849"/>
                    <a:gd name="connsiteX2" fmla="*/ 87009 w 109947"/>
                    <a:gd name="connsiteY2" fmla="*/ 68697 h 180849"/>
                    <a:gd name="connsiteX3" fmla="*/ 102884 w 109947"/>
                    <a:gd name="connsiteY3" fmla="*/ 113147 h 180849"/>
                    <a:gd name="connsiteX4" fmla="*/ 109234 w 109947"/>
                    <a:gd name="connsiteY4" fmla="*/ 154422 h 180849"/>
                    <a:gd name="connsiteX5" fmla="*/ 87009 w 109947"/>
                    <a:gd name="connsiteY5" fmla="*/ 179822 h 180849"/>
                    <a:gd name="connsiteX6" fmla="*/ 67959 w 109947"/>
                    <a:gd name="connsiteY6" fmla="*/ 173472 h 180849"/>
                    <a:gd name="connsiteX7" fmla="*/ 74309 w 109947"/>
                    <a:gd name="connsiteY7" fmla="*/ 151247 h 180849"/>
                    <a:gd name="connsiteX8" fmla="*/ 67959 w 109947"/>
                    <a:gd name="connsiteY8" fmla="*/ 132197 h 180849"/>
                    <a:gd name="connsiteX9" fmla="*/ 42559 w 109947"/>
                    <a:gd name="connsiteY9" fmla="*/ 135372 h 180849"/>
                    <a:gd name="connsiteX10" fmla="*/ 42559 w 109947"/>
                    <a:gd name="connsiteY10" fmla="*/ 113147 h 180849"/>
                    <a:gd name="connsiteX11" fmla="*/ 45734 w 109947"/>
                    <a:gd name="connsiteY11" fmla="*/ 78222 h 180849"/>
                    <a:gd name="connsiteX12" fmla="*/ 13984 w 109947"/>
                    <a:gd name="connsiteY12" fmla="*/ 87747 h 180849"/>
                    <a:gd name="connsiteX13" fmla="*/ 10809 w 109947"/>
                    <a:gd name="connsiteY13" fmla="*/ 81397 h 180849"/>
                    <a:gd name="connsiteX14" fmla="*/ 1284 w 109947"/>
                    <a:gd name="connsiteY14" fmla="*/ 2022 h 1808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9947" h="180849">
                      <a:moveTo>
                        <a:pt x="1284" y="2022"/>
                      </a:moveTo>
                      <a:cubicBezTo>
                        <a:pt x="7105" y="-6974"/>
                        <a:pt x="31447" y="16310"/>
                        <a:pt x="45734" y="27422"/>
                      </a:cubicBezTo>
                      <a:cubicBezTo>
                        <a:pt x="60022" y="38535"/>
                        <a:pt x="77484" y="54410"/>
                        <a:pt x="87009" y="68697"/>
                      </a:cubicBezTo>
                      <a:cubicBezTo>
                        <a:pt x="96534" y="82984"/>
                        <a:pt x="99180" y="98860"/>
                        <a:pt x="102884" y="113147"/>
                      </a:cubicBezTo>
                      <a:cubicBezTo>
                        <a:pt x="106588" y="127434"/>
                        <a:pt x="111880" y="143309"/>
                        <a:pt x="109234" y="154422"/>
                      </a:cubicBezTo>
                      <a:cubicBezTo>
                        <a:pt x="106588" y="165535"/>
                        <a:pt x="87009" y="179822"/>
                        <a:pt x="87009" y="179822"/>
                      </a:cubicBezTo>
                      <a:cubicBezTo>
                        <a:pt x="80130" y="182997"/>
                        <a:pt x="70076" y="178234"/>
                        <a:pt x="67959" y="173472"/>
                      </a:cubicBezTo>
                      <a:cubicBezTo>
                        <a:pt x="65842" y="168710"/>
                        <a:pt x="74309" y="151247"/>
                        <a:pt x="74309" y="151247"/>
                      </a:cubicBezTo>
                      <a:cubicBezTo>
                        <a:pt x="74309" y="144368"/>
                        <a:pt x="73251" y="134843"/>
                        <a:pt x="67959" y="132197"/>
                      </a:cubicBezTo>
                      <a:cubicBezTo>
                        <a:pt x="62667" y="129551"/>
                        <a:pt x="46792" y="138547"/>
                        <a:pt x="42559" y="135372"/>
                      </a:cubicBezTo>
                      <a:cubicBezTo>
                        <a:pt x="38326" y="132197"/>
                        <a:pt x="42030" y="122672"/>
                        <a:pt x="42559" y="113147"/>
                      </a:cubicBezTo>
                      <a:cubicBezTo>
                        <a:pt x="43088" y="103622"/>
                        <a:pt x="50496" y="82455"/>
                        <a:pt x="45734" y="78222"/>
                      </a:cubicBezTo>
                      <a:cubicBezTo>
                        <a:pt x="40972" y="73989"/>
                        <a:pt x="13984" y="87747"/>
                        <a:pt x="13984" y="87747"/>
                      </a:cubicBezTo>
                      <a:cubicBezTo>
                        <a:pt x="8163" y="88276"/>
                        <a:pt x="10280" y="88805"/>
                        <a:pt x="10809" y="81397"/>
                      </a:cubicBezTo>
                      <a:cubicBezTo>
                        <a:pt x="11338" y="73989"/>
                        <a:pt x="-4537" y="11018"/>
                        <a:pt x="1284" y="2022"/>
                      </a:cubicBezTo>
                      <a:close/>
                    </a:path>
                  </a:pathLst>
                </a:custGeom>
                <a:solidFill>
                  <a:srgbClr val="008F00"/>
                </a:solidFill>
                <a:ln w="12700">
                  <a:noFill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9" name="Freeform 318">
                  <a:extLst>
                    <a:ext uri="{FF2B5EF4-FFF2-40B4-BE49-F238E27FC236}">
                      <a16:creationId xmlns:a16="http://schemas.microsoft.com/office/drawing/2014/main" xmlns="" id="{698264AF-DC22-D444-BCFB-BD26B9E24D7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399786">
                  <a:off x="561934" y="3438579"/>
                  <a:ext cx="110862" cy="144000"/>
                </a:xfrm>
                <a:custGeom>
                  <a:avLst/>
                  <a:gdLst>
                    <a:gd name="connsiteX0" fmla="*/ 3328 w 149605"/>
                    <a:gd name="connsiteY0" fmla="*/ 2782 h 194323"/>
                    <a:gd name="connsiteX1" fmla="*/ 9678 w 149605"/>
                    <a:gd name="connsiteY1" fmla="*/ 82157 h 194323"/>
                    <a:gd name="connsiteX2" fmla="*/ 41428 w 149605"/>
                    <a:gd name="connsiteY2" fmla="*/ 136132 h 194323"/>
                    <a:gd name="connsiteX3" fmla="*/ 47778 w 149605"/>
                    <a:gd name="connsiteY3" fmla="*/ 161532 h 194323"/>
                    <a:gd name="connsiteX4" fmla="*/ 79528 w 149605"/>
                    <a:gd name="connsiteY4" fmla="*/ 193282 h 194323"/>
                    <a:gd name="connsiteX5" fmla="*/ 120803 w 149605"/>
                    <a:gd name="connsiteY5" fmla="*/ 183757 h 194323"/>
                    <a:gd name="connsiteX6" fmla="*/ 133503 w 149605"/>
                    <a:gd name="connsiteY6" fmla="*/ 155182 h 194323"/>
                    <a:gd name="connsiteX7" fmla="*/ 149378 w 149605"/>
                    <a:gd name="connsiteY7" fmla="*/ 132957 h 194323"/>
                    <a:gd name="connsiteX8" fmla="*/ 120803 w 149605"/>
                    <a:gd name="connsiteY8" fmla="*/ 139307 h 194323"/>
                    <a:gd name="connsiteX9" fmla="*/ 89053 w 149605"/>
                    <a:gd name="connsiteY9" fmla="*/ 139307 h 194323"/>
                    <a:gd name="connsiteX10" fmla="*/ 104928 w 149605"/>
                    <a:gd name="connsiteY10" fmla="*/ 110732 h 194323"/>
                    <a:gd name="connsiteX11" fmla="*/ 117628 w 149605"/>
                    <a:gd name="connsiteY11" fmla="*/ 91682 h 194323"/>
                    <a:gd name="connsiteX12" fmla="*/ 95403 w 149605"/>
                    <a:gd name="connsiteY12" fmla="*/ 91682 h 194323"/>
                    <a:gd name="connsiteX13" fmla="*/ 70003 w 149605"/>
                    <a:gd name="connsiteY13" fmla="*/ 88507 h 194323"/>
                    <a:gd name="connsiteX14" fmla="*/ 89053 w 149605"/>
                    <a:gd name="connsiteY14" fmla="*/ 66282 h 194323"/>
                    <a:gd name="connsiteX15" fmla="*/ 101753 w 149605"/>
                    <a:gd name="connsiteY15" fmla="*/ 50407 h 194323"/>
                    <a:gd name="connsiteX16" fmla="*/ 47778 w 149605"/>
                    <a:gd name="connsiteY16" fmla="*/ 53582 h 194323"/>
                    <a:gd name="connsiteX17" fmla="*/ 47778 w 149605"/>
                    <a:gd name="connsiteY17" fmla="*/ 28182 h 194323"/>
                    <a:gd name="connsiteX18" fmla="*/ 57303 w 149605"/>
                    <a:gd name="connsiteY18" fmla="*/ 18657 h 194323"/>
                    <a:gd name="connsiteX19" fmla="*/ 3328 w 149605"/>
                    <a:gd name="connsiteY19" fmla="*/ 2782 h 194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49605" h="194323">
                      <a:moveTo>
                        <a:pt x="3328" y="2782"/>
                      </a:moveTo>
                      <a:cubicBezTo>
                        <a:pt x="-4609" y="13365"/>
                        <a:pt x="3328" y="59932"/>
                        <a:pt x="9678" y="82157"/>
                      </a:cubicBezTo>
                      <a:cubicBezTo>
                        <a:pt x="16028" y="104382"/>
                        <a:pt x="35078" y="122903"/>
                        <a:pt x="41428" y="136132"/>
                      </a:cubicBezTo>
                      <a:cubicBezTo>
                        <a:pt x="47778" y="149361"/>
                        <a:pt x="41428" y="152007"/>
                        <a:pt x="47778" y="161532"/>
                      </a:cubicBezTo>
                      <a:cubicBezTo>
                        <a:pt x="54128" y="171057"/>
                        <a:pt x="67357" y="189578"/>
                        <a:pt x="79528" y="193282"/>
                      </a:cubicBezTo>
                      <a:cubicBezTo>
                        <a:pt x="91699" y="196986"/>
                        <a:pt x="111807" y="190107"/>
                        <a:pt x="120803" y="183757"/>
                      </a:cubicBezTo>
                      <a:cubicBezTo>
                        <a:pt x="129799" y="177407"/>
                        <a:pt x="128740" y="163649"/>
                        <a:pt x="133503" y="155182"/>
                      </a:cubicBezTo>
                      <a:cubicBezTo>
                        <a:pt x="138266" y="146715"/>
                        <a:pt x="151495" y="135603"/>
                        <a:pt x="149378" y="132957"/>
                      </a:cubicBezTo>
                      <a:cubicBezTo>
                        <a:pt x="147261" y="130311"/>
                        <a:pt x="130857" y="138249"/>
                        <a:pt x="120803" y="139307"/>
                      </a:cubicBezTo>
                      <a:cubicBezTo>
                        <a:pt x="110749" y="140365"/>
                        <a:pt x="91699" y="144069"/>
                        <a:pt x="89053" y="139307"/>
                      </a:cubicBezTo>
                      <a:lnTo>
                        <a:pt x="104928" y="110732"/>
                      </a:lnTo>
                      <a:cubicBezTo>
                        <a:pt x="109691" y="102795"/>
                        <a:pt x="119215" y="94857"/>
                        <a:pt x="117628" y="91682"/>
                      </a:cubicBezTo>
                      <a:cubicBezTo>
                        <a:pt x="116041" y="88507"/>
                        <a:pt x="103341" y="92211"/>
                        <a:pt x="95403" y="91682"/>
                      </a:cubicBezTo>
                      <a:cubicBezTo>
                        <a:pt x="87466" y="91153"/>
                        <a:pt x="71061" y="92740"/>
                        <a:pt x="70003" y="88507"/>
                      </a:cubicBezTo>
                      <a:cubicBezTo>
                        <a:pt x="68945" y="84274"/>
                        <a:pt x="89053" y="66282"/>
                        <a:pt x="89053" y="66282"/>
                      </a:cubicBezTo>
                      <a:cubicBezTo>
                        <a:pt x="94345" y="59932"/>
                        <a:pt x="108632" y="52524"/>
                        <a:pt x="101753" y="50407"/>
                      </a:cubicBezTo>
                      <a:cubicBezTo>
                        <a:pt x="94874" y="48290"/>
                        <a:pt x="56774" y="57286"/>
                        <a:pt x="47778" y="53582"/>
                      </a:cubicBezTo>
                      <a:cubicBezTo>
                        <a:pt x="38782" y="49878"/>
                        <a:pt x="47778" y="28182"/>
                        <a:pt x="47778" y="28182"/>
                      </a:cubicBezTo>
                      <a:cubicBezTo>
                        <a:pt x="49366" y="22361"/>
                        <a:pt x="63653" y="22361"/>
                        <a:pt x="57303" y="18657"/>
                      </a:cubicBezTo>
                      <a:cubicBezTo>
                        <a:pt x="50953" y="14953"/>
                        <a:pt x="11265" y="-7801"/>
                        <a:pt x="3328" y="2782"/>
                      </a:cubicBezTo>
                      <a:close/>
                    </a:path>
                  </a:pathLst>
                </a:custGeom>
                <a:solidFill>
                  <a:srgbClr val="008F00"/>
                </a:solidFill>
                <a:ln w="12700">
                  <a:noFill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4424480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2700">
          <a:solidFill>
            <a:srgbClr val="FF0000"/>
          </a:solidFill>
        </a:ln>
        <a:effectLst/>
      </a:spPr>
      <a:bodyPr rtlCol="0" anchor="ctr"/>
      <a:lstStyle>
        <a:defPPr algn="ctr">
          <a:defRPr/>
        </a:defPPr>
      </a:lstStyle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10253</TotalTime>
  <Words>141</Words>
  <Application>Microsoft Office PowerPoint</Application>
  <PresentationFormat>Presentación en pantalla (4:3)</PresentationFormat>
  <Paragraphs>55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Arial</vt:lpstr>
      <vt:lpstr>Calibri</vt:lpstr>
      <vt:lpstr>Symbol</vt:lpstr>
      <vt:lpstr>Office Theme</vt:lpstr>
      <vt:lpstr>Presentación de PowerPoint</vt:lpstr>
      <vt:lpstr>Presentación de PowerPoint</vt:lpstr>
      <vt:lpstr>Presentación de PowerPoint</vt:lpstr>
    </vt:vector>
  </TitlesOfParts>
  <Company>CNIO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mvaliente</dc:creator>
  <cp:lastModifiedBy>Lopez.Victoria</cp:lastModifiedBy>
  <cp:revision>289</cp:revision>
  <dcterms:created xsi:type="dcterms:W3CDTF">2015-11-15T13:23:31Z</dcterms:created>
  <dcterms:modified xsi:type="dcterms:W3CDTF">2022-10-14T09:43:57Z</dcterms:modified>
</cp:coreProperties>
</file>