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C34D7AFB-4156-43F1-B3D4-FD996CDE9B75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76500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(a) Monthly distribution of respiratory admissions between October 1, 2022, and March 31, 2023 (S1/prenirsevimab) and October 1, 2023, and March 31, 2024 (S2/postnirsevimab). (b) Monthly distribution of respiratory admissions between October 1, 2022, and March 31, 2023 (S1/prenirsevimab), and October 1, 2023, and March 31, 2024 (S2/postnirsevimab), in infants who received nirsevimab and those who did not.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Impact of Nirsevimab on RSV and Non‐RSV Severe Respiratory Infections in Hospitalized Infants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Influenza Resp Viruses, Volume: 19, Issue: 5, First published: 29 April 2025, DOI: (10.1111/irv.70105)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1422360" y="1751040"/>
            <a:ext cx="6350040" cy="183204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