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40075C95-53F2-48C5-B5A5-E40C7F3D2B70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56667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Number of infants less than 12 months of age admitted for lower respiratory tract infection before (S1) and after the introduction of nirsevimab in Spain (S2).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Impact of Nirsevimab on RSV and Non‐RSV Severe Respiratory Infections in Hospitalized Infants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Influenza Resp Viruses, Volume: 19, Issue: 5, First published: 29 April 2025, DOI: (10.1111/irv.70105)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2484000" y="762120"/>
            <a:ext cx="422676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