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5692F792-87E0-4FCB-817B-7A8BD3B45541}"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1333160"/>
          </a:xfrm>
          <a:prstGeom prst="rect">
            <a:avLst/>
          </a:prstGeom>
        </p:spPr>
        <p:txBody>
          <a:bodyPr lIns="0" rIns="0" tIns="0" bIns="0"/>
          <a:p>
            <a:r>
              <a:rPr b="0" lang="en-US" sz="2000" spc="-1" strike="noStrike">
                <a:latin typeface="Arial"/>
              </a:rPr>
              <a:t>Levels of CD4 + TCM cells and production of specific cytokines in response to MHC II‐restricted MPXV‐related peptides. (A) Analysis by flow cytometry of CD4 + TCM cells in participants from the different cohorts (left graph) and surface expression of activation marker CD25 (right graph). (B) Analysis by flow cytometry of intracellular production of IL‐2, IL‐4, and IFN γ $\gamma $ in CD4 + TCM cells in response to MHC II‐restricted MPXV‐related peptides. Each symbol corresponds to one sample and vertical lines represent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2265120" y="762120"/>
            <a:ext cx="466452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