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D51AE4E0-9922-46B2-85C7-2CBF66D4148C}"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0766520"/>
          </a:xfrm>
          <a:prstGeom prst="rect">
            <a:avLst/>
          </a:prstGeom>
        </p:spPr>
        <p:txBody>
          <a:bodyPr lIns="0" rIns="0" tIns="0" bIns="0"/>
          <a:p>
            <a:r>
              <a:rPr b="0" lang="en-US" sz="2000" spc="-1" strike="noStrike">
                <a:latin typeface="Arial"/>
              </a:rPr>
              <a:t>Levels of CD4 + TN cells and production of specific cytokines in response to MHC II‐restricted MPXV‐related peptides. (A) Analysis by flow cytometry of CD4 + TN cells in participants from the different cohorts (left graph) and surface expression of activation marker CD25 (right graph). (B) Intracellular production of IL‐2, IL‐4, and IFNγ in CD4 + TN cells in response to MHC II‐restricted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072520" y="762120"/>
            <a:ext cx="504972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