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B04C778D-0788-4D9F-A154-C04B3241F1BF}"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10766520"/>
          </a:xfrm>
          <a:prstGeom prst="rect">
            <a:avLst/>
          </a:prstGeom>
        </p:spPr>
        <p:txBody>
          <a:bodyPr lIns="0" rIns="0" tIns="0" bIns="0"/>
          <a:p>
            <a:r>
              <a:rPr b="0" lang="en-US" sz="2000" spc="-1" strike="noStrike">
                <a:latin typeface="Arial"/>
              </a:rPr>
              <a:t>Levels of CD8 + CD107a+ T cells and production of specific cytokines in response to MHC I‐restricted MPXV‐related peptides. (A) Analysis by flow cytometry of CD8 + CD107a+ T cells in participants from the different cohorts. (B) Analysis by flow cytometry of intracellular production of IFNγ, TNF‐α, and GZB in CD8 + CD107a+ T cells in response to MHC I‐restricted MPXV‐related peptides. Each symbol corresponds to one sample and vertical lines represent SEM. Open symbols correspond to MPXV‐nonexposed participants, light grey symbols correspond to 1‐dose Vaccinated participants, dark grey symbols correspond to 2‐doses Vaccinated participants, and closed symbols correspond to MPXV‐infection participants. Triangles correspond to samples from PWH, and circles correspond to samples from PrEP users. Statistical analysis was performed with ordinary one‐way ANOVA and Tukey's multiple comparison.</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Low Specific T‐Cell Immunity Against Mpox Elicited in People With HIV‐1 and PrEP Users After Subcutaneous Vaccination Compared to Natural Infection</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Journal of Medical Virology, Volume: 97, Issue: 7, First published: 18 July 2025, DOI: (10.1002/jmv.70498)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2088360" y="762120"/>
            <a:ext cx="5018400" cy="380988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