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1A1728C8-A0D8-4EB1-88E2-5357CA9E2341}"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1049840"/>
          </a:xfrm>
          <a:prstGeom prst="rect">
            <a:avLst/>
          </a:prstGeom>
        </p:spPr>
        <p:txBody>
          <a:bodyPr lIns="0" rIns="0" tIns="0" bIns="0"/>
          <a:p>
            <a:r>
              <a:rPr b="0" lang="en-US" sz="2000" spc="-1" strike="noStrike">
                <a:latin typeface="Arial"/>
              </a:rPr>
              <a:t>Levels of total CD4 + T cells and production of specific cytokines in response to MHC II‐restricted MPXV‐related peptides. (A) Analysis by flow cytometry of total CD4 + T cells in participants from the different cohorts (left graph) and surface expression of activation marker CD25 (right graph). (B) Intracellular production of IL‐2, IL‐4, and IFNγ in total CD4 + T cells in response to MHC II‐restricted MPXV‐related peptides. Each symbol corresponds to one sample and vertical lines represent the standard error of the mean (SEM). Open symbols correspond to MPXV‐nonexposed participants, light grey symbols correspond to 1‐dose Vaccinated participants, dark grey symbols correspond to 2‐doses Vaccinated participants, and closed symbols correspond to MPXV‐infection participants. Triangles correspond to samples from PWH, and circles correspond to samples from PrEP users. Statistical analysis was performed with ordinary one‐way ANOVA and Tukey's multiple comparison.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Low Specific T‐Cell Immunity Against Mpox Elicited in People With HIV‐1 and PrEP Users After Subcutaneous Vaccination Compared to Natural Infection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7, First published: 18 July 2025, DOI: (10.1002/jmv.70498)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2361960" y="762120"/>
            <a:ext cx="447048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